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618" r:id="rId3"/>
    <p:sldId id="451" r:id="rId4"/>
    <p:sldId id="452" r:id="rId5"/>
    <p:sldId id="472" r:id="rId6"/>
    <p:sldId id="642" r:id="rId7"/>
    <p:sldId id="643" r:id="rId8"/>
    <p:sldId id="644" r:id="rId9"/>
    <p:sldId id="645" r:id="rId10"/>
    <p:sldId id="646" r:id="rId11"/>
    <p:sldId id="700" r:id="rId12"/>
    <p:sldId id="453" r:id="rId13"/>
    <p:sldId id="545" r:id="rId14"/>
    <p:sldId id="513" r:id="rId15"/>
    <p:sldId id="546" r:id="rId16"/>
    <p:sldId id="627" r:id="rId17"/>
    <p:sldId id="550" r:id="rId18"/>
    <p:sldId id="551" r:id="rId19"/>
    <p:sldId id="552" r:id="rId20"/>
    <p:sldId id="633" r:id="rId21"/>
    <p:sldId id="553" r:id="rId22"/>
    <p:sldId id="554" r:id="rId23"/>
    <p:sldId id="555" r:id="rId24"/>
    <p:sldId id="556" r:id="rId25"/>
    <p:sldId id="663" r:id="rId26"/>
    <p:sldId id="647" r:id="rId27"/>
    <p:sldId id="648" r:id="rId28"/>
    <p:sldId id="649" r:id="rId29"/>
    <p:sldId id="650" r:id="rId30"/>
    <p:sldId id="651" r:id="rId31"/>
    <p:sldId id="699" r:id="rId32"/>
    <p:sldId id="652" r:id="rId33"/>
    <p:sldId id="653" r:id="rId34"/>
    <p:sldId id="654" r:id="rId35"/>
    <p:sldId id="656" r:id="rId36"/>
    <p:sldId id="657" r:id="rId37"/>
    <p:sldId id="698" r:id="rId38"/>
    <p:sldId id="659" r:id="rId39"/>
    <p:sldId id="660" r:id="rId40"/>
    <p:sldId id="703" r:id="rId41"/>
    <p:sldId id="704" r:id="rId42"/>
    <p:sldId id="705" r:id="rId43"/>
    <p:sldId id="662" r:id="rId44"/>
    <p:sldId id="664" r:id="rId45"/>
    <p:sldId id="665" r:id="rId46"/>
    <p:sldId id="666" r:id="rId47"/>
    <p:sldId id="706" r:id="rId48"/>
    <p:sldId id="668" r:id="rId49"/>
    <p:sldId id="669" r:id="rId50"/>
    <p:sldId id="670" r:id="rId51"/>
    <p:sldId id="671" r:id="rId52"/>
    <p:sldId id="672" r:id="rId53"/>
    <p:sldId id="673" r:id="rId54"/>
    <p:sldId id="564" r:id="rId55"/>
    <p:sldId id="674" r:id="rId56"/>
    <p:sldId id="675" r:id="rId57"/>
    <p:sldId id="676" r:id="rId58"/>
    <p:sldId id="677" r:id="rId59"/>
    <p:sldId id="707" r:id="rId60"/>
    <p:sldId id="678" r:id="rId61"/>
    <p:sldId id="679" r:id="rId62"/>
    <p:sldId id="689" r:id="rId63"/>
    <p:sldId id="680" r:id="rId64"/>
    <p:sldId id="681" r:id="rId65"/>
    <p:sldId id="686" r:id="rId66"/>
    <p:sldId id="687" r:id="rId67"/>
    <p:sldId id="708" r:id="rId68"/>
    <p:sldId id="688" r:id="rId69"/>
    <p:sldId id="690" r:id="rId70"/>
    <p:sldId id="691" r:id="rId71"/>
    <p:sldId id="693" r:id="rId72"/>
    <p:sldId id="639" r:id="rId73"/>
    <p:sldId id="641" r:id="rId74"/>
    <p:sldId id="694" r:id="rId75"/>
    <p:sldId id="695" r:id="rId76"/>
    <p:sldId id="696" r:id="rId77"/>
  </p:sldIdLst>
  <p:sldSz cx="9144000" cy="6858000" type="screen4x3"/>
  <p:notesSz cx="6735763" cy="9799638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AFCF9"/>
    <a:srgbClr val="EBF6FF"/>
    <a:srgbClr val="FFE7E7"/>
    <a:srgbClr val="CCFFCC"/>
    <a:srgbClr val="FFFFFF"/>
    <a:srgbClr val="D20000"/>
    <a:srgbClr val="E1FFEF"/>
    <a:srgbClr val="F1FD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9602" autoAdjust="0"/>
  </p:normalViewPr>
  <p:slideViewPr>
    <p:cSldViewPr snapToGrid="0">
      <p:cViewPr>
        <p:scale>
          <a:sx n="99" d="100"/>
          <a:sy n="99" d="100"/>
        </p:scale>
        <p:origin x="-1974" y="-462"/>
      </p:cViewPr>
      <p:guideLst>
        <p:guide orient="horz" pos="2163"/>
        <p:guide pos="2883"/>
      </p:guideLst>
    </p:cSldViewPr>
  </p:slideViewPr>
  <p:outlineViewPr>
    <p:cViewPr>
      <p:scale>
        <a:sx n="33" d="100"/>
        <a:sy n="33" d="100"/>
      </p:scale>
      <p:origin x="0" y="41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ng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image" Target="../media/image112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4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14763" y="0"/>
            <a:ext cx="29194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09F9790-F716-43B4-B3D9-82770182C993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07513"/>
            <a:ext cx="29194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52D24A4-0A48-4EDE-8183-4CFE57C92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4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14763" y="0"/>
            <a:ext cx="29194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AE6AFB9-30AA-4B44-A445-FFF124E3AA3B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3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07513"/>
            <a:ext cx="29194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D410EB9-BEF6-4F03-BADB-5DFA860AA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сельской местности рождаемость традиционно выше, чем в городе. В 2011 году рождаемость на селе составил 13,2, в городе – 12,7 на 1000 населения.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2011 году по сравнению с 2010 годом рост рождаемости отмечен в 15 муниципальных образований республики. Высокие показатели рождаемости (более 14,0 на 1 тыс. населения) зарегистрированы в Аликовском, Батыревском, Красноармейском, Мариинско-Посадском, Моргаушском, Шемуршинском и Яльчикском районах. Низкие (менее 11,0‰) - в Порецком, Козловском районах, в городах Алатырь и Шумерля.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сельской местности рождаемость традиционно выше, чем в городе, соответственно 13,4 и 12,6 на 1000 населения.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2010 году по сравнению с 2009 годом рост рождаемости отмечен в 19 районах и городах республики. Высокие показатели рождаемости (более 14,0 на 1 тыс. населения) зарегистрированы в Шемуршинском, Аликовском, Батыревском, Вурнарском, Ибресинском, Канашском, Комсомольском районах.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Низкие (менее 11,0‰) - в Порецком, Козловском районах, в городе Алатырь.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CDFD3-69E1-49F7-88B0-0992E6A9697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Наибольший удельный вес в структуре смертности от «внешних» причин занимают самоубийства (20,3%), отравления алкоголем (12,3%), транспортные травмы (11,4%).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Учитывая высокий показатель смертности населения республики от алкогольных отравлений и самоубийств, предусмотрены мероприятия по завершению формирования структуры суицидологической службы. Планируется создание модели интеграции психиатрической и наркологической служб с организацией бригадных форм оказания амбулаторной психиатрической помощи с участием медицинских психологов.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Однако, рост смертности от онкопатологии в 2011 году зарегистрирован в гг. Канаш, Шумерля, Алатырь,  Козловском, Комсомольском, Красночетайском, Мариинско-Посадском, Ядринском, Янтиковском районах.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целом в республике показатель запущенности онкопатологии снизился  до 20,0%.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Однако, рост смертности от онкопатологии в 2011 году зарегистрирован в гг. Канаш, Шумерля, Алатырь,  Козловском, Комсомольском, Красночетайском, Мариинско-Посадском, Ядринском, Янтиковском районах.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целом в республике показатель запущенности онкопатологии снизился  до 20,0%.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8F0CC-B62A-40A9-8A42-A4444C242523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Поменяла название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0725" algn="l"/>
                <a:tab pos="1441450" algn="l"/>
                <a:tab pos="2160588" algn="l"/>
                <a:tab pos="2881313" algn="l"/>
              </a:tabLst>
            </a:pPr>
            <a:fld id="{02124CA4-5C02-401B-8D6A-B09E0F60D285}" type="slidenum">
              <a:rPr lang="ru-RU" smtClean="0">
                <a:solidFill>
                  <a:srgbClr val="000000"/>
                </a:solidFill>
                <a:ea typeface="Arial Unicode MS"/>
                <a:cs typeface="Arial Unicode MS"/>
              </a:rPr>
              <a:pPr>
                <a:tabLst>
                  <a:tab pos="720725" algn="l"/>
                  <a:tab pos="1441450" algn="l"/>
                  <a:tab pos="2160588" algn="l"/>
                  <a:tab pos="2881313" algn="l"/>
                </a:tabLst>
              </a:pPr>
              <a:t>39</a:t>
            </a:fld>
            <a:endParaRPr lang="ru-RU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35013"/>
            <a:ext cx="4900613" cy="36750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A5B02-C819-435A-915A-E5CAFB522E38}" type="slidenum">
              <a:rPr lang="ru-RU" smtClean="0"/>
              <a:pPr/>
              <a:t>48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FD39E-020E-46A6-BC07-3B7754104A0E}" type="slidenum">
              <a:rPr lang="ru-RU" smtClean="0"/>
              <a:pPr/>
              <a:t>49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5CF94-2BFE-4CFD-9916-2414499F468C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62543-083A-40BA-9983-9512418AB0FA}" type="slidenum">
              <a:rPr lang="ru-RU" smtClean="0"/>
              <a:pPr/>
              <a:t>53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7976F-C84F-4C87-BEBC-2ED8B7100B3D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61314-2CDF-492D-846F-7B78C8EAF241}" type="slidenum">
              <a:rPr lang="ru-RU" smtClean="0"/>
              <a:pPr/>
              <a:t>55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+</a:t>
            </a:r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8425C-2229-4268-B7C3-2FA78878B1C3}" type="slidenum">
              <a:rPr lang="ru-RU" smtClean="0"/>
              <a:pPr/>
              <a:t>56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+</a:t>
            </a:r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2E559-1584-44C0-B9CC-9C2B6AFDA420}" type="slidenum">
              <a:rPr lang="ru-RU" smtClean="0"/>
              <a:pPr/>
              <a:t>57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+</a:t>
            </a: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77D29-98D6-49E2-B955-A3B7F601C0D1}" type="slidenum">
              <a:rPr lang="ru-RU" smtClean="0"/>
              <a:pPr/>
              <a:t>58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+</a:t>
            </a: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CE7F6-C927-45BF-BA62-4B9116E035A7}" type="slidenum">
              <a:rPr lang="ru-RU" smtClean="0"/>
              <a:pPr/>
              <a:t>59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+</a:t>
            </a:r>
          </a:p>
        </p:txBody>
      </p:sp>
      <p:sp>
        <p:nvSpPr>
          <p:cNvPr id="962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A5A3-EA4A-48EF-9C88-00079CA9FFFE}" type="slidenum">
              <a:rPr lang="ru-RU" smtClean="0"/>
              <a:pPr/>
              <a:t>60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0C05B-539E-4A0E-A29E-99AC01039984}" type="slidenum">
              <a:rPr lang="ru-RU" smtClean="0"/>
              <a:pPr/>
              <a:t>62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F30A9-BCD7-45D1-8945-D6B554701D05}" type="slidenum">
              <a:rPr lang="ru-RU" smtClean="0"/>
              <a:pPr/>
              <a:t>63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0725" algn="l"/>
                <a:tab pos="1441450" algn="l"/>
                <a:tab pos="2160588" algn="l"/>
                <a:tab pos="2881313" algn="l"/>
              </a:tabLst>
            </a:pPr>
            <a:fld id="{3F28C573-549D-46BE-A4DB-3A343597B605}" type="slidenum">
              <a:rPr lang="ru-RU" smtClean="0">
                <a:solidFill>
                  <a:srgbClr val="000000"/>
                </a:solidFill>
                <a:ea typeface="Arial Unicode MS"/>
                <a:cs typeface="Arial Unicode MS"/>
              </a:rPr>
              <a:pPr>
                <a:tabLst>
                  <a:tab pos="720725" algn="l"/>
                  <a:tab pos="1441450" algn="l"/>
                  <a:tab pos="2160588" algn="l"/>
                  <a:tab pos="2881313" algn="l"/>
                </a:tabLst>
              </a:pPr>
              <a:t>68</a:t>
            </a:fld>
            <a:endParaRPr lang="ru-RU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35013"/>
            <a:ext cx="4902200" cy="3676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97" tIns="45400" rIns="90797" bIns="45400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0595" name="Номер слайда 3"/>
          <p:cNvSpPr txBox="1">
            <a:spLocks noGrp="1"/>
          </p:cNvSpPr>
          <p:nvPr/>
        </p:nvSpPr>
        <p:spPr bwMode="auto">
          <a:xfrm>
            <a:off x="3816350" y="9307513"/>
            <a:ext cx="29178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893763"/>
            <a:fld id="{586E2555-D4C0-4C22-B943-03D1B04C0C25}" type="slidenum">
              <a:rPr lang="ru-RU" sz="12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pPr algn="r" defTabSz="893763"/>
              <a:t>70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57B63-AFC5-4526-856E-FD0AFB826FB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3667" name="Номер слайда 3"/>
          <p:cNvSpPr txBox="1">
            <a:spLocks noGrp="1"/>
          </p:cNvSpPr>
          <p:nvPr/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48" tIns="45525" rIns="91048" bIns="45525" anchor="b"/>
          <a:lstStyle/>
          <a:p>
            <a:pPr algn="r" defTabSz="903288"/>
            <a:fld id="{62E0CB8C-53A5-4AA5-8D52-6DBEE4D4DAB2}" type="slidenum">
              <a:rPr lang="ru-RU" sz="1200">
                <a:latin typeface="Calibri" pitchFamily="34" charset="0"/>
              </a:rPr>
              <a:pPr algn="r" defTabSz="903288"/>
              <a:t>72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5715" name="Номер слайда 3"/>
          <p:cNvSpPr txBox="1">
            <a:spLocks noGrp="1"/>
          </p:cNvSpPr>
          <p:nvPr/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48" tIns="45525" rIns="91048" bIns="45525" anchor="b"/>
          <a:lstStyle/>
          <a:p>
            <a:pPr algn="r" defTabSz="903288"/>
            <a:fld id="{866FD302-26A0-4D16-923A-8FA0D0070605}" type="slidenum">
              <a:rPr lang="ru-RU" sz="1200">
                <a:latin typeface="Calibri" pitchFamily="34" charset="0"/>
              </a:rPr>
              <a:pPr algn="r" defTabSz="903288"/>
              <a:t>73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98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98E92-9740-4572-B794-4821037FFF8B}" type="slidenum">
              <a:rPr lang="ru-RU" smtClean="0"/>
              <a:pPr/>
              <a:t>76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04143D2-7423-4FB4-A413-F0C9C1A0170E}" type="slidenum">
              <a:rPr lang="ru-RU" smtClean="0">
                <a:cs typeface="Arial" charset="0"/>
              </a:rPr>
              <a:pPr defTabSz="912813"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2011 году естественной убыли населения составила -0,6 на 1000 населения, оставаясь более благополучной по сравнению с РФ и ПФО (в РФ  -0,9 на 1000 населения, в ПФО  -1,9 на 1000 населения).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сельской местности рождаемость традиционно выше, чем в городе. В 2011 году рождаемость на селе составил 13,2, в городе – 12,7 на 1000 населения.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2011 году по сравнению с 2010 годом рост рождаемости отмечен в 15 муниципальных образований республики. Высокие показатели рождаемости (более 14,0 на 1 тыс. населения) зарегистрированы в Аликовском, Батыревском, Красноармейском, Мариинско-Посадском, Моргаушском, Шемуршинском и Яльчикском районах. Низкие (менее 11,0‰) - в Порецком, Козловском районах, в городах Алатырь и Шумерля.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сельской местности рождаемость традиционно выше, чем в городе, соответственно 13,4 и 12,6 на 1000 населения.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2010 году по сравнению с 2009 годом рост рождаемости отмечен в 19 районах и городах республики. Высокие показатели рождаемости (более 14,0 на 1 тыс. населения) зарегистрированы в Шемуршинском, Аликовском, Батыревском, Вурнарском, Ибресинском, Канашском, Комсомольском районах.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Низкие (менее 11,0‰) - в Порецком, Козловском районах, в городе Алатырь.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CE1B2-8A52-4223-AE24-EFFEEF142D6E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87BA1-EFD5-4726-83E2-88C0327C189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2011 году смертность от болезней системы кровообращения снизилась на 6,5%, по сравнению с прошлым годом, и составила 585,3 на 100 тыс. населения (РФ – 749,0, ПФО – 786,9); от цереброваскулярных болезней – 7,2% (224,4 на 100 тыс. населения, РФ – 232,5), в том числе от инсульта – на 4,1% (92,7 на 100 тыс. населения); от ишемической болезни сердца - на 6,3% (264,7 на 100 тыс. населения, РФ – 393,3), в том числе от инфаркта – 21,5% (33,6 на 100 тыс. населения, РФ – 46,0).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454A7-E0A1-4433-A9DA-660A5B08FE47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2011 году не зарегистрировано случаев младенческой смертности в Алатырском,  Канашском, Козловском, Красночетайском, Порецком и Урмарском и Шемуршинском районах. Самые низкие показатели младенческой смертности - в гг. Шумерля, Канаш, Чебоксары, Батыревском, Комсомольском, Цивильском, Чебоксарском и Яльчикском районах (ниже 4,0 промилле). Самый высокий уровень младенческой смертности - в Шумерлинском, Мариинско-Посадском и Аликовском районах – 14,9, 11,7 и 7,4 на 1000 родившихся живыми соответственно.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целом в республике смертность от внешних причин за 2011 год снизилась на 15,2%, по сравнению прошлым годом, и составила 200,2 на 100 тыс. населения (РФ – 131,5, ПФО – 147,0).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2120265"/>
            <a:ext cx="5471160" cy="147002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840" y="4338320"/>
            <a:ext cx="3891280" cy="13309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07B86-2A70-460B-BE9B-2B5F5AAA343F}" type="datetimeFigureOut">
              <a:rPr lang="ru-RU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CF03-17DE-41B6-AF94-8D263D24A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 lIns="36000" rIns="36000" anchor="t"/>
          <a:lstStyle>
            <a:lvl1pPr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CDEBB2-4E2F-4B8F-8451-DE84CA15BA2F}" type="datetimeFigureOut">
              <a:rPr lang="ru-RU"/>
              <a:pPr/>
              <a:t>23.03.2013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D42D0-BE54-487C-91E2-F8C83F992E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5C1EC7-73C5-4B82-B26F-A04617D5CA68}" type="datetimeFigureOut">
              <a:rPr lang="ru-RU"/>
              <a:pPr/>
              <a:t>23.03.2013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040E6-D501-4D93-84B6-7F8E5F55BB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aner_gosdo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0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baner_gosdoc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6669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baner_gosdoc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025" y="1588"/>
            <a:ext cx="2085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71488" y="26988"/>
            <a:ext cx="5230812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</a:rPr>
              <a:t>МИНИСТЕРСТВО ЗДРАВООХРАНЕНИЯ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И СОЦИАЛЬНОГО РАЗВИТИЯ</a:t>
            </a:r>
            <a:r>
              <a:rPr lang="en-US" sz="1050" b="1" dirty="0">
                <a:latin typeface="+mn-lt"/>
              </a:rPr>
              <a:t> </a:t>
            </a:r>
            <a:r>
              <a:rPr lang="ru-RU" sz="1050" b="1" dirty="0">
                <a:latin typeface="+mn-lt"/>
              </a:rPr>
              <a:t>ЧУВАШСКОЙ РЕСПУБЛИКИ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>
                <a:solidFill>
                  <a:srgbClr val="D0C6C6"/>
                </a:solidFill>
              </a:defRPr>
            </a:lvl1pPr>
          </a:lstStyle>
          <a:p>
            <a:fld id="{F6F75FAA-A5D0-435E-AB4E-8C1EB9B76F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85725"/>
            <a:ext cx="8229600" cy="627063"/>
          </a:xfrm>
          <a:prstGeom prst="rect">
            <a:avLst/>
          </a:prstGeom>
        </p:spPr>
        <p:txBody>
          <a:bodyPr anchor="b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+mn-lt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3200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27.11.12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FF106-367A-4491-A98C-F1082C757F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2E33098-FCA9-4D3F-AEB9-BAC483E8101B}" type="datetimeFigureOut">
              <a:rPr lang="ru-RU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237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F5BDB67-6C67-4E09-A6E3-C2E9CEDF32D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6" r:id="rId3"/>
    <p:sldLayoutId id="2147483668" r:id="rId4"/>
    <p:sldLayoutId id="2147483669" r:id="rId5"/>
    <p:sldLayoutId id="214748367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_____Microsoft_Office_Excel_97-200318.xls"/><Relationship Id="rId4" Type="http://schemas.openxmlformats.org/officeDocument/2006/relationships/oleObject" Target="../embeddings/_____Microsoft_Office_Excel_97-20031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2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1.xls"/><Relationship Id="rId7" Type="http://schemas.openxmlformats.org/officeDocument/2006/relationships/oleObject" Target="../embeddings/_____Microsoft_Office_Excel_97-20032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_____Microsoft_Office_Excel_97-200324.xls"/><Relationship Id="rId5" Type="http://schemas.openxmlformats.org/officeDocument/2006/relationships/oleObject" Target="../embeddings/_____Microsoft_Office_Excel_97-200323.xls"/><Relationship Id="rId4" Type="http://schemas.openxmlformats.org/officeDocument/2006/relationships/oleObject" Target="../embeddings/_____Microsoft_Office_Excel_97-20032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26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_____Microsoft_Office_Excel_97-200330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_____Microsoft_Office_Excel_97-200329.xls"/><Relationship Id="rId5" Type="http://schemas.openxmlformats.org/officeDocument/2006/relationships/oleObject" Target="../embeddings/_____Microsoft_Office_Excel_97-200328.xls"/><Relationship Id="rId4" Type="http://schemas.openxmlformats.org/officeDocument/2006/relationships/oleObject" Target="../embeddings/_____Microsoft_Office_Excel_97-200327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_____Microsoft_Office_Excel_97-200332.xls"/><Relationship Id="rId4" Type="http://schemas.openxmlformats.org/officeDocument/2006/relationships/oleObject" Target="../embeddings/_____Microsoft_Office_Excel_97-20033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_____Microsoft_Office_Excel_97-200335.xls"/><Relationship Id="rId4" Type="http://schemas.openxmlformats.org/officeDocument/2006/relationships/oleObject" Target="../embeddings/_____Microsoft_Office_Excel_97-2003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_____Microsoft_Office_Excel_97-200339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_____Microsoft_Office_Excel_97-200338.xls"/><Relationship Id="rId5" Type="http://schemas.openxmlformats.org/officeDocument/2006/relationships/oleObject" Target="../embeddings/_____Microsoft_Office_Excel_97-200337.xls"/><Relationship Id="rId4" Type="http://schemas.openxmlformats.org/officeDocument/2006/relationships/oleObject" Target="../embeddings/_____Microsoft_Office_Excel_97-20033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_____Microsoft_Office_Excel_97-200340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_____Microsoft_Office_Excel_97-20034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_____Microsoft_Office_Excel_97-200343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_____Microsoft_Office_Excel_97-200347.xls"/><Relationship Id="rId5" Type="http://schemas.openxmlformats.org/officeDocument/2006/relationships/oleObject" Target="../embeddings/_____Microsoft_Office_Excel_97-200346.xls"/><Relationship Id="rId4" Type="http://schemas.openxmlformats.org/officeDocument/2006/relationships/oleObject" Target="../embeddings/_____Microsoft_Office_Excel_97-200345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_____Microsoft_Office_Excel_97-200350.xls"/><Relationship Id="rId4" Type="http://schemas.openxmlformats.org/officeDocument/2006/relationships/oleObject" Target="../embeddings/_____Microsoft_Office_Excel_97-200349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_____Microsoft_Office_Excel_97-200353.xls"/><Relationship Id="rId4" Type="http://schemas.openxmlformats.org/officeDocument/2006/relationships/oleObject" Target="../embeddings/_____Microsoft_Office_Excel_97-200352.xls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_____Microsoft_Office_Excel_97-200354.xls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_____Microsoft_Office_Excel_97-200356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_____Microsoft_Office_Excel_97-200358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_____Microsoft_Office_Excel_97-20036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_____Microsoft_Office_Excel_97-200361.xls"/><Relationship Id="rId5" Type="http://schemas.openxmlformats.org/officeDocument/2006/relationships/oleObject" Target="../embeddings/_____Microsoft_Office_Excel_97-200360.xls"/><Relationship Id="rId4" Type="http://schemas.openxmlformats.org/officeDocument/2006/relationships/oleObject" Target="../embeddings/_____Microsoft_Office_Excel_97-200359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_____Microsoft_Office_Excel_97-200365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_____Microsoft_Office_Excel_97-200369.xls"/><Relationship Id="rId5" Type="http://schemas.openxmlformats.org/officeDocument/2006/relationships/oleObject" Target="../embeddings/_____Microsoft_Office_Excel_97-200368.xls"/><Relationship Id="rId4" Type="http://schemas.openxmlformats.org/officeDocument/2006/relationships/oleObject" Target="../embeddings/_____Microsoft_Office_Excel_97-200367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0.xls"/><Relationship Id="rId7" Type="http://schemas.openxmlformats.org/officeDocument/2006/relationships/oleObject" Target="../embeddings/_____Microsoft_Office_Excel_97-20037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_____Microsoft_Office_Excel_97-200373.xls"/><Relationship Id="rId5" Type="http://schemas.openxmlformats.org/officeDocument/2006/relationships/oleObject" Target="../embeddings/_____Microsoft_Office_Excel_97-200372.xls"/><Relationship Id="rId4" Type="http://schemas.openxmlformats.org/officeDocument/2006/relationships/oleObject" Target="../embeddings/_____Microsoft_Office_Excel_97-200371.xls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_____Microsoft_Office_Excel_97-200376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_____Microsoft_Office_Excel_97-200377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_____Microsoft_Office_Excel_97-200378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_____Microsoft_Office_Excel_97-200381.xls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_____Microsoft_Office_Excel_97-200384.xls"/><Relationship Id="rId4" Type="http://schemas.openxmlformats.org/officeDocument/2006/relationships/oleObject" Target="../embeddings/_____Microsoft_Office_Excel_97-200383.xls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_____Microsoft_Office_Excel_97-200387.xls"/><Relationship Id="rId5" Type="http://schemas.openxmlformats.org/officeDocument/2006/relationships/oleObject" Target="../embeddings/_____Microsoft_Office_Excel_97-200386.xls"/><Relationship Id="rId4" Type="http://schemas.openxmlformats.org/officeDocument/2006/relationships/oleObject" Target="../embeddings/_____Microsoft_Office_Excel_97-200385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_____Microsoft_Office_Excel_97-200388.xls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_____Microsoft_Office_Excel_97-200389.xls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_____Microsoft_Office_Excel_97-200390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7.xls"/><Relationship Id="rId4" Type="http://schemas.openxmlformats.org/officeDocument/2006/relationships/oleObject" Target="../embeddings/_____Microsoft_Office_Excel_97-20036.xls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_____Microsoft_Office_Excel_97-200391.xls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_____Microsoft_Office_Excel_97-200392.xls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_____Microsoft_Office_Excel_97-200394.xls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5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_____Microsoft_Office_Excel_97-200399.xls"/><Relationship Id="rId4" Type="http://schemas.openxmlformats.org/officeDocument/2006/relationships/oleObject" Target="../embeddings/_____Microsoft_Office_Excel_97-200398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9.xls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_____Microsoft_Office_Excel_97-2003100.xls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5.xls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Microsoft_Office_Excel_97-200313.xls"/><Relationship Id="rId5" Type="http://schemas.openxmlformats.org/officeDocument/2006/relationships/oleObject" Target="../embeddings/_____Microsoft_Office_Excel_97-200312.xls"/><Relationship Id="rId4" Type="http://schemas.openxmlformats.org/officeDocument/2006/relationships/oleObject" Target="../embeddings/_____Microsoft_Office_Excel_97-200311.xls"/><Relationship Id="rId9" Type="http://schemas.openxmlformats.org/officeDocument/2006/relationships/oleObject" Target="../embeddings/_____Microsoft_Office_Excel_97-20031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ctrTitle"/>
          </p:nvPr>
        </p:nvSpPr>
        <p:spPr>
          <a:xfrm>
            <a:off x="503238" y="2120900"/>
            <a:ext cx="6710362" cy="1470025"/>
          </a:xfrm>
        </p:spPr>
        <p:txBody>
          <a:bodyPr/>
          <a:lstStyle/>
          <a:p>
            <a:pPr defTabSz="912813" eaLnBrk="1" hangingPunct="1"/>
            <a:r>
              <a:rPr lang="ru-RU" sz="2000" b="1" smtClean="0">
                <a:effectLst/>
              </a:rPr>
              <a:t>Об итогах работы  отрасли здравоохранения  и системы социальной защиты населения Чувашской Республики в 201</a:t>
            </a:r>
            <a:r>
              <a:rPr lang="en-US" sz="2000" b="1" smtClean="0">
                <a:effectLst/>
              </a:rPr>
              <a:t>2</a:t>
            </a:r>
            <a:r>
              <a:rPr lang="ru-RU" sz="2000" b="1" smtClean="0">
                <a:effectLst/>
              </a:rPr>
              <a:t> году и </a:t>
            </a:r>
            <a:br>
              <a:rPr lang="ru-RU" sz="2000" b="1" smtClean="0">
                <a:effectLst/>
              </a:rPr>
            </a:br>
            <a:r>
              <a:rPr lang="ru-RU" sz="2000" b="1" smtClean="0">
                <a:effectLst/>
              </a:rPr>
              <a:t>задачах на 201</a:t>
            </a:r>
            <a:r>
              <a:rPr lang="en-US" sz="2000" b="1" smtClean="0">
                <a:effectLst/>
              </a:rPr>
              <a:t>3</a:t>
            </a:r>
            <a:r>
              <a:rPr lang="ru-RU" sz="2000" b="1" smtClean="0">
                <a:effectLst/>
              </a:rPr>
              <a:t> год</a:t>
            </a:r>
            <a:endParaRPr lang="ru-RU" sz="2000" smtClean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475" y="4338638"/>
            <a:ext cx="4167188" cy="16192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effectLst/>
              </a:rPr>
              <a:t>Заместитель Председателя Кабинета Министров Чувашской Республики – министр здравоохранения и социального развития Чувашской </a:t>
            </a:r>
            <a:r>
              <a:rPr lang="ru-RU" dirty="0" smtClean="0">
                <a:effectLst/>
              </a:rPr>
              <a:t>Республики</a:t>
            </a:r>
          </a:p>
          <a:p>
            <a:pPr eaLnBrk="1" hangingPunct="1">
              <a:defRPr/>
            </a:pPr>
            <a:r>
              <a:rPr lang="ru-RU" dirty="0" smtClean="0">
                <a:effectLst/>
              </a:rPr>
              <a:t>Самойлова А. 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Экспертный анализ случаев младенческой смертности от внешних причин </a:t>
            </a: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50800" y="1933575"/>
            <a:ext cx="3197225" cy="4125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400" dirty="0" smtClean="0"/>
              <a:t>Присыпание  мягким предметом </a:t>
            </a:r>
            <a:br>
              <a:rPr lang="ru-RU" sz="1400" dirty="0" smtClean="0"/>
            </a:br>
            <a:r>
              <a:rPr lang="ru-RU" sz="1200" dirty="0" smtClean="0"/>
              <a:t>(г. Чебоксары, </a:t>
            </a:r>
            <a:r>
              <a:rPr lang="ru-RU" sz="1200" dirty="0" err="1" smtClean="0"/>
              <a:t>Вурнарский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Красночетайский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Моргаушский</a:t>
            </a:r>
            <a:r>
              <a:rPr lang="ru-RU" sz="1200" dirty="0" smtClean="0"/>
              <a:t> районы) </a:t>
            </a:r>
            <a:endParaRPr lang="ru-RU" sz="1400" dirty="0" smtClean="0"/>
          </a:p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400" dirty="0" smtClean="0"/>
              <a:t>Аспирация – 12 случаев </a:t>
            </a:r>
            <a:r>
              <a:rPr lang="ru-RU" sz="1200" dirty="0" smtClean="0"/>
              <a:t>(</a:t>
            </a:r>
            <a:r>
              <a:rPr lang="ru-RU" sz="1200" dirty="0" err="1" smtClean="0"/>
              <a:t>Алатырский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Ядринский</a:t>
            </a:r>
            <a:r>
              <a:rPr lang="ru-RU" sz="1200" dirty="0" smtClean="0"/>
              <a:t>, Чебоксарский </a:t>
            </a:r>
            <a:r>
              <a:rPr lang="ru-RU" sz="1200" dirty="0" err="1" smtClean="0"/>
              <a:t>Урмарский</a:t>
            </a:r>
            <a:r>
              <a:rPr lang="ru-RU" sz="1200" dirty="0" smtClean="0"/>
              <a:t> , </a:t>
            </a:r>
            <a:r>
              <a:rPr lang="ru-RU" sz="1200" dirty="0" err="1" smtClean="0"/>
              <a:t>Янтиковский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Канашский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Вурнарский</a:t>
            </a:r>
            <a:r>
              <a:rPr lang="ru-RU" sz="1200" dirty="0" smtClean="0"/>
              <a:t>,  </a:t>
            </a:r>
            <a:r>
              <a:rPr lang="ru-RU" sz="1200" dirty="0" err="1" smtClean="0"/>
              <a:t>Ибресинский</a:t>
            </a:r>
            <a:r>
              <a:rPr lang="ru-RU" sz="1200" dirty="0" smtClean="0"/>
              <a:t> районы, </a:t>
            </a:r>
            <a:r>
              <a:rPr lang="ru-RU" sz="1200" dirty="0" err="1" smtClean="0"/>
              <a:t>г.г</a:t>
            </a:r>
            <a:r>
              <a:rPr lang="ru-RU" sz="1200" dirty="0" smtClean="0"/>
              <a:t>. Чебоксары, Канаш и Алатырь)</a:t>
            </a:r>
          </a:p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400" dirty="0" smtClean="0"/>
              <a:t>Переохлаждение, дистрофия (Голодание?) 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200" dirty="0" smtClean="0"/>
              <a:t>Комсомольский район)</a:t>
            </a:r>
          </a:p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400" dirty="0" smtClean="0"/>
              <a:t>В анамнезе «праздновали» </a:t>
            </a:r>
            <a:r>
              <a:rPr lang="ru-RU" sz="1200" dirty="0" smtClean="0"/>
              <a:t>(</a:t>
            </a:r>
            <a:r>
              <a:rPr lang="ru-RU" sz="1200" dirty="0" err="1" smtClean="0"/>
              <a:t>Ядринский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Красночетайский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Янтиковский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Канашский</a:t>
            </a:r>
            <a:r>
              <a:rPr lang="ru-RU" sz="1200" dirty="0" smtClean="0"/>
              <a:t>, </a:t>
            </a:r>
            <a:r>
              <a:rPr lang="ru-RU" sz="1200" dirty="0" err="1" smtClean="0"/>
              <a:t>г.Канаш</a:t>
            </a:r>
            <a:r>
              <a:rPr lang="ru-RU" sz="1200" dirty="0" smtClean="0"/>
              <a:t>,  Комсомольский районы) </a:t>
            </a: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50800" y="1452563"/>
            <a:ext cx="3197225" cy="5540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charset="0"/>
              <a:buNone/>
              <a:defRPr/>
            </a:pPr>
            <a:r>
              <a:rPr lang="ru-RU" sz="1400" dirty="0" smtClean="0"/>
              <a:t>Не выполнены рекомендации врача по уходу, вскармливанию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397250" y="1452563"/>
            <a:ext cx="2379663" cy="4606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1600" dirty="0" smtClean="0"/>
              <a:t>группа предотвратимых потерь - 9 случаев  (9,8%)</a:t>
            </a:r>
          </a:p>
          <a:p>
            <a:pPr marL="0" indent="0" algn="ctr" defTabSz="91440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1600" dirty="0" smtClean="0"/>
              <a:t>группа условно </a:t>
            </a:r>
            <a:r>
              <a:rPr lang="ru-RU" sz="1600" dirty="0" err="1" smtClean="0"/>
              <a:t>предовратимых</a:t>
            </a:r>
            <a:r>
              <a:rPr lang="ru-RU" sz="1600" dirty="0" smtClean="0"/>
              <a:t> потерь     - 8 случаев (8,79%)</a:t>
            </a:r>
          </a:p>
          <a:p>
            <a:pPr marL="0" indent="0" algn="ctr" defTabSz="91440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1600" dirty="0" smtClean="0"/>
              <a:t>группа непредотвратимых потерь           -   53 случая (58,24%)</a:t>
            </a:r>
          </a:p>
          <a:p>
            <a:pPr marL="0" indent="0" algn="ctr" defTabSz="91440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1600" dirty="0" smtClean="0"/>
              <a:t>группа трудно управляемых (немедицинских) причин – 20 случаев (23%)</a:t>
            </a:r>
            <a:endParaRPr lang="ru-RU" sz="1600" dirty="0"/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5886450" y="1452563"/>
            <a:ext cx="3198813" cy="5540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charset="0"/>
              <a:buNone/>
              <a:defRPr/>
            </a:pPr>
            <a:r>
              <a:rPr lang="ru-RU" sz="1400" dirty="0" smtClean="0">
                <a:cs typeface="Times New Roman" pitchFamily="18" charset="0"/>
              </a:rPr>
              <a:t>Наблюдались совместно с субъектами профилактики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886450" y="1916113"/>
            <a:ext cx="3198813" cy="4143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defTabSz="914400" fontAlgn="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cs typeface="Times New Roman" pitchFamily="18" charset="0"/>
              </a:rPr>
              <a:t> органами социальной защиты –50,6%</a:t>
            </a:r>
          </a:p>
          <a:p>
            <a:pPr marL="177800" indent="-177800" defTabSz="914400" fontAlgn="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cs typeface="Times New Roman" pitchFamily="18" charset="0"/>
              </a:rPr>
              <a:t> отделами охраны детства при администрации района или города – 81%</a:t>
            </a:r>
          </a:p>
          <a:p>
            <a:pPr marL="177800" indent="-177800" defTabSz="914400" fontAlgn="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cs typeface="Times New Roman" pitchFamily="18" charset="0"/>
              </a:rPr>
              <a:t>отделами организации деятельности участковых уполномоченных полиции и подразделений по делам несовершеннолетних МВД – 54%</a:t>
            </a:r>
          </a:p>
          <a:p>
            <a:pPr marL="177800" indent="-177800" defTabSz="914400" fontAlgn="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cs typeface="Times New Roman" pitchFamily="18" charset="0"/>
              </a:rPr>
              <a:t>комиссией по делам несовершеннолетних и защите их прав Чувашской Республики  - 64%</a:t>
            </a:r>
          </a:p>
          <a:p>
            <a:pPr marL="177800" indent="-177800" defTabSz="914400" fontAlgn="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cs typeface="Times New Roman" pitchFamily="18" charset="0"/>
              </a:rPr>
              <a:t>отделом по делам несовершеннолетних и молодежи прокуратуры Чувашской Республики –  20,5%</a:t>
            </a:r>
          </a:p>
          <a:p>
            <a:pPr marL="177800" indent="-177800" defTabSz="914400" fontAlgn="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cs typeface="Times New Roman" pitchFamily="18" charset="0"/>
              </a:rPr>
              <a:t>территориальными уполномоченными по правам ребенка  Чувашской Республики  - 12,5%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0538" y="260350"/>
            <a:ext cx="8170862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Основные направления межведомственной работы по профилактике младенческой смертности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538" y="1196975"/>
            <a:ext cx="8170862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ведение </a:t>
            </a:r>
            <a:r>
              <a:rPr lang="ru-RU" sz="1600" dirty="0" err="1"/>
              <a:t>полицевого</a:t>
            </a:r>
            <a:r>
              <a:rPr lang="ru-RU" sz="1600" dirty="0"/>
              <a:t> учета семей, воспитывающих детей первого года жизни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538" y="1730375"/>
            <a:ext cx="8170862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осуществление административного контроля за качеством ведения патронажей детей первого года жизни, организацией медицинского обслуживания детей из семей, находящихся в социально опасном положении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538" y="2757488"/>
            <a:ext cx="8170862" cy="15700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при выявлении несовершеннолетнего, находящегося в обстановке, представляющей опасность его жизни или здоровью  - незамедлительное информирование органов опеки и попечительства, при показаниях и других заинтересованных сторон (органов управления образованием, КДН,  управления соцзащиты населения, правоохранительных органов, прокуратуры, местного самоуправления, общественными организациями и др.)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538" y="4522788"/>
            <a:ext cx="8170862" cy="819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разработка совместно с заинтересованными сторонами порядка межведомственного патронажа семей, находящихся в социально опасном положении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538" y="5537200"/>
            <a:ext cx="8170862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патронаж семей находящихся в социально опасном положении с проведением медико-социальной реабилитации указанных семей, 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369887"/>
          </a:xfrm>
        </p:spPr>
        <p:txBody>
          <a:bodyPr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ru-RU" sz="1800" smtClean="0"/>
              <a:t>Естественный прирост, на 1000 населения</a:t>
            </a:r>
          </a:p>
        </p:txBody>
      </p:sp>
      <p:sp>
        <p:nvSpPr>
          <p:cNvPr id="2457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C20C5209-2C3A-444E-9E74-5F9325A32E1D}" type="slidenum">
              <a:rPr lang="ru-RU">
                <a:solidFill>
                  <a:srgbClr val="D0C6C6"/>
                </a:solidFill>
                <a:latin typeface="+mn-lt"/>
                <a:cs typeface="Arial" charset="0"/>
              </a:rPr>
              <a:pPr>
                <a:defRPr/>
              </a:pPr>
              <a:t>12</a:t>
            </a:fld>
            <a:endParaRPr lang="ru-RU">
              <a:solidFill>
                <a:srgbClr val="D0C6C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24579" name="Диаграмма 9"/>
          <p:cNvGraphicFramePr>
            <a:graphicFrameLocks/>
          </p:cNvGraphicFramePr>
          <p:nvPr/>
        </p:nvGraphicFramePr>
        <p:xfrm>
          <a:off x="1358900" y="635000"/>
          <a:ext cx="6315075" cy="2673350"/>
        </p:xfrm>
        <a:graphic>
          <a:graphicData uri="http://schemas.openxmlformats.org/presentationml/2006/ole">
            <p:oleObj spid="_x0000_s24579" r:id="rId4" imgW="6316003" imgH="2676376" progId="Excel.Sheet.8">
              <p:embed/>
            </p:oleObj>
          </a:graphicData>
        </a:graphic>
      </p:graphicFrame>
      <p:graphicFrame>
        <p:nvGraphicFramePr>
          <p:cNvPr id="24580" name="Диаграмма 80"/>
          <p:cNvGraphicFramePr>
            <a:graphicFrameLocks/>
          </p:cNvGraphicFramePr>
          <p:nvPr/>
        </p:nvGraphicFramePr>
        <p:xfrm>
          <a:off x="1398588" y="3243263"/>
          <a:ext cx="6234112" cy="3367087"/>
        </p:xfrm>
        <a:graphic>
          <a:graphicData uri="http://schemas.openxmlformats.org/presentationml/2006/ole">
            <p:oleObj spid="_x0000_s24580" r:id="rId5" imgW="6236749" imgH="33652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mtClean="0"/>
              <a:t>Общая смертность, на 1000 населения</a:t>
            </a:r>
          </a:p>
        </p:txBody>
      </p:sp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4158E598-DD8C-4B18-B4EA-C288F9712B5A}" type="slidenum">
              <a:rPr lang="ru-RU">
                <a:latin typeface="+mn-lt"/>
              </a:rPr>
              <a:pPr>
                <a:defRPr/>
              </a:pPr>
              <a:t>13</a:t>
            </a:fld>
            <a:endParaRPr lang="ru-RU">
              <a:latin typeface="+mn-lt"/>
            </a:endParaRPr>
          </a:p>
        </p:txBody>
      </p:sp>
      <p:graphicFrame>
        <p:nvGraphicFramePr>
          <p:cNvPr id="26627" name="Диаграмма 81"/>
          <p:cNvGraphicFramePr>
            <a:graphicFrameLocks/>
          </p:cNvGraphicFramePr>
          <p:nvPr/>
        </p:nvGraphicFramePr>
        <p:xfrm>
          <a:off x="1358900" y="750888"/>
          <a:ext cx="6315075" cy="2919412"/>
        </p:xfrm>
        <a:graphic>
          <a:graphicData uri="http://schemas.openxmlformats.org/presentationml/2006/ole">
            <p:oleObj spid="_x0000_s26627" r:id="rId3" imgW="6316003" imgH="2920237" progId="Excel.Sheet.8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452438" y="139700"/>
            <a:ext cx="8229600" cy="404813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629" name="Диаграмма 80"/>
          <p:cNvGraphicFramePr>
            <a:graphicFrameLocks/>
          </p:cNvGraphicFramePr>
          <p:nvPr/>
        </p:nvGraphicFramePr>
        <p:xfrm>
          <a:off x="1211263" y="3592513"/>
          <a:ext cx="6421437" cy="3032125"/>
        </p:xfrm>
        <a:graphic>
          <a:graphicData uri="http://schemas.openxmlformats.org/presentationml/2006/ole">
            <p:oleObj spid="_x0000_s26629" r:id="rId4" imgW="6419644" imgH="303607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2"/>
          <p:cNvSpPr>
            <a:spLocks noGrp="1"/>
          </p:cNvSpPr>
          <p:nvPr>
            <p:ph type="title"/>
          </p:nvPr>
        </p:nvSpPr>
        <p:spPr>
          <a:xfrm>
            <a:off x="325438" y="0"/>
            <a:ext cx="8493125" cy="7080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ea typeface="+mn-ea"/>
                <a:cs typeface="+mn-cs"/>
              </a:rPr>
              <a:t>Результаты реализации национальных проектов и Программы модернизации здравоохранения Чувашской Республики</a:t>
            </a:r>
          </a:p>
        </p:txBody>
      </p:sp>
      <p:graphicFrame>
        <p:nvGraphicFramePr>
          <p:cNvPr id="27650" name="Диаграмма 2"/>
          <p:cNvGraphicFramePr>
            <a:graphicFrameLocks/>
          </p:cNvGraphicFramePr>
          <p:nvPr/>
        </p:nvGraphicFramePr>
        <p:xfrm>
          <a:off x="244475" y="641350"/>
          <a:ext cx="4086225" cy="1531938"/>
        </p:xfrm>
        <a:graphic>
          <a:graphicData uri="http://schemas.openxmlformats.org/presentationml/2006/ole">
            <p:oleObj spid="_x0000_s27650" r:id="rId3" imgW="4084674" imgH="1530229" progId="Excel.Sheet.8">
              <p:embed/>
            </p:oleObj>
          </a:graphicData>
        </a:graphic>
      </p:graphicFrame>
      <p:graphicFrame>
        <p:nvGraphicFramePr>
          <p:cNvPr id="27651" name="Диаграмма 45"/>
          <p:cNvGraphicFramePr>
            <a:graphicFrameLocks/>
          </p:cNvGraphicFramePr>
          <p:nvPr/>
        </p:nvGraphicFramePr>
        <p:xfrm>
          <a:off x="236538" y="2052638"/>
          <a:ext cx="4086225" cy="1428750"/>
        </p:xfrm>
        <a:graphic>
          <a:graphicData uri="http://schemas.openxmlformats.org/presentationml/2006/ole">
            <p:oleObj spid="_x0000_s27651" r:id="rId4" imgW="4084674" imgH="1426588" progId="Excel.Sheet.8">
              <p:embed/>
            </p:oleObj>
          </a:graphicData>
        </a:graphic>
      </p:graphicFrame>
      <p:graphicFrame>
        <p:nvGraphicFramePr>
          <p:cNvPr id="27652" name="Диаграмма 46"/>
          <p:cNvGraphicFramePr>
            <a:graphicFrameLocks/>
          </p:cNvGraphicFramePr>
          <p:nvPr/>
        </p:nvGraphicFramePr>
        <p:xfrm>
          <a:off x="269875" y="3379788"/>
          <a:ext cx="4086225" cy="1538287"/>
        </p:xfrm>
        <a:graphic>
          <a:graphicData uri="http://schemas.openxmlformats.org/presentationml/2006/ole">
            <p:oleObj spid="_x0000_s27652" r:id="rId5" imgW="4084674" imgH="1542422" progId="Excel.Sheet.8">
              <p:embed/>
            </p:oleObj>
          </a:graphicData>
        </a:graphic>
      </p:graphicFrame>
      <p:graphicFrame>
        <p:nvGraphicFramePr>
          <p:cNvPr id="27653" name="Диаграмма 3"/>
          <p:cNvGraphicFramePr>
            <a:graphicFrameLocks/>
          </p:cNvGraphicFramePr>
          <p:nvPr/>
        </p:nvGraphicFramePr>
        <p:xfrm>
          <a:off x="5219700" y="1009650"/>
          <a:ext cx="3695700" cy="5422900"/>
        </p:xfrm>
        <a:graphic>
          <a:graphicData uri="http://schemas.openxmlformats.org/presentationml/2006/ole">
            <p:oleObj spid="_x0000_s27653" r:id="rId6" imgW="3700593" imgH="5419814" progId="Excel.Sheet.8">
              <p:embed/>
            </p:oleObj>
          </a:graphicData>
        </a:graphic>
      </p:graphicFrame>
      <p:sp>
        <p:nvSpPr>
          <p:cNvPr id="5" name="Блок-схема: объединение 4"/>
          <p:cNvSpPr/>
          <p:nvPr/>
        </p:nvSpPr>
        <p:spPr>
          <a:xfrm rot="16200000">
            <a:off x="2234406" y="3213894"/>
            <a:ext cx="5189538" cy="882650"/>
          </a:xfrm>
          <a:prstGeom prst="flowChartMerg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34263" y="5626100"/>
            <a:ext cx="1446212" cy="47625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прогнозные значения</a:t>
            </a:r>
          </a:p>
        </p:txBody>
      </p:sp>
      <p:sp>
        <p:nvSpPr>
          <p:cNvPr id="27661" name="TextBox 1"/>
          <p:cNvSpPr txBox="1">
            <a:spLocks noChangeArrowheads="1"/>
          </p:cNvSpPr>
          <p:nvPr/>
        </p:nvSpPr>
        <p:spPr bwMode="auto">
          <a:xfrm>
            <a:off x="7434263" y="4056063"/>
            <a:ext cx="49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00"/>
                </a:solidFill>
              </a:rPr>
              <a:t>РФ</a:t>
            </a:r>
          </a:p>
        </p:txBody>
      </p:sp>
      <p:graphicFrame>
        <p:nvGraphicFramePr>
          <p:cNvPr id="27657" name="Object 9"/>
          <p:cNvGraphicFramePr>
            <a:graphicFrameLocks/>
          </p:cNvGraphicFramePr>
          <p:nvPr/>
        </p:nvGraphicFramePr>
        <p:xfrm>
          <a:off x="269875" y="4933950"/>
          <a:ext cx="4086225" cy="1725613"/>
        </p:xfrm>
        <a:graphic>
          <a:graphicData uri="http://schemas.openxmlformats.org/presentationml/2006/ole">
            <p:oleObj spid="_x0000_s27657" r:id="rId7" imgW="4084674" imgH="172531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9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120650"/>
            <a:ext cx="609600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9DDBA81A-FF30-46D0-A69A-A06D00D881B1}" type="slidenum">
              <a:rPr lang="ru-RU">
                <a:latin typeface="+mn-lt"/>
              </a:rPr>
              <a:pPr>
                <a:defRPr/>
              </a:pPr>
              <a:t>15</a:t>
            </a:fld>
            <a:endParaRPr lang="ru-RU">
              <a:latin typeface="+mn-lt"/>
            </a:endParaRPr>
          </a:p>
        </p:txBody>
      </p:sp>
      <p:sp>
        <p:nvSpPr>
          <p:cNvPr id="2877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088" y="131763"/>
            <a:ext cx="8769350" cy="520700"/>
          </a:xfrm>
        </p:spPr>
        <p:txBody>
          <a:bodyPr/>
          <a:lstStyle/>
          <a:p>
            <a:pPr defTabSz="912813" eaLnBrk="1" hangingPunct="1"/>
            <a:r>
              <a:rPr lang="ru-RU" sz="2000" b="1" smtClean="0"/>
              <a:t>Общая смертность по административным территориям, </a:t>
            </a:r>
            <a:br>
              <a:rPr lang="ru-RU" sz="2000" b="1" smtClean="0"/>
            </a:br>
            <a:r>
              <a:rPr lang="ru-RU" sz="2000" b="1" smtClean="0"/>
              <a:t>на 1000 населения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 flipH="1">
            <a:off x="2680586" y="6022368"/>
            <a:ext cx="720725" cy="16221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 flipH="1">
            <a:off x="1959861" y="6022368"/>
            <a:ext cx="720725" cy="162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 flipH="1">
            <a:off x="1239838" y="6022975"/>
            <a:ext cx="720725" cy="161925"/>
          </a:xfrm>
          <a:prstGeom prst="rect">
            <a:avLst/>
          </a:pr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84" name="TextBox 214"/>
          <p:cNvSpPr txBox="1">
            <a:spLocks noChangeArrowheads="1"/>
          </p:cNvSpPr>
          <p:nvPr/>
        </p:nvSpPr>
        <p:spPr bwMode="auto">
          <a:xfrm flipH="1">
            <a:off x="2476500" y="57546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15,5</a:t>
            </a:r>
          </a:p>
        </p:txBody>
      </p:sp>
      <p:sp>
        <p:nvSpPr>
          <p:cNvPr id="28785" name="TextBox 215"/>
          <p:cNvSpPr txBox="1">
            <a:spLocks noChangeArrowheads="1"/>
          </p:cNvSpPr>
          <p:nvPr/>
        </p:nvSpPr>
        <p:spPr bwMode="auto">
          <a:xfrm flipH="1">
            <a:off x="1639888" y="575468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18,3</a:t>
            </a: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2473189" y="2206858"/>
            <a:ext cx="889519" cy="768970"/>
          </a:xfrm>
          <a:custGeom>
            <a:avLst/>
            <a:gdLst/>
            <a:ahLst/>
            <a:cxnLst>
              <a:cxn ang="0">
                <a:pos x="2510" y="907"/>
              </a:cxn>
              <a:cxn ang="0">
                <a:pos x="2458" y="1034"/>
              </a:cxn>
              <a:cxn ang="0">
                <a:pos x="2357" y="1225"/>
              </a:cxn>
              <a:cxn ang="0">
                <a:pos x="2251" y="1404"/>
              </a:cxn>
              <a:cxn ang="0">
                <a:pos x="2089" y="1493"/>
              </a:cxn>
              <a:cxn ang="0">
                <a:pos x="1993" y="1620"/>
              </a:cxn>
              <a:cxn ang="0">
                <a:pos x="1866" y="1829"/>
              </a:cxn>
              <a:cxn ang="0">
                <a:pos x="1751" y="1798"/>
              </a:cxn>
              <a:cxn ang="0">
                <a:pos x="1452" y="2016"/>
              </a:cxn>
              <a:cxn ang="0">
                <a:pos x="1380" y="1994"/>
              </a:cxn>
              <a:cxn ang="0">
                <a:pos x="1299" y="2047"/>
              </a:cxn>
              <a:cxn ang="0">
                <a:pos x="1283" y="1945"/>
              </a:cxn>
              <a:cxn ang="0">
                <a:pos x="1269" y="1875"/>
              </a:cxn>
              <a:cxn ang="0">
                <a:pos x="1216" y="1774"/>
              </a:cxn>
              <a:cxn ang="0">
                <a:pos x="1109" y="1785"/>
              </a:cxn>
              <a:cxn ang="0">
                <a:pos x="1037" y="1837"/>
              </a:cxn>
              <a:cxn ang="0">
                <a:pos x="988" y="1780"/>
              </a:cxn>
              <a:cxn ang="0">
                <a:pos x="956" y="1735"/>
              </a:cxn>
              <a:cxn ang="0">
                <a:pos x="870" y="1800"/>
              </a:cxn>
              <a:cxn ang="0">
                <a:pos x="643" y="1844"/>
              </a:cxn>
              <a:cxn ang="0">
                <a:pos x="614" y="1791"/>
              </a:cxn>
              <a:cxn ang="0">
                <a:pos x="702" y="1640"/>
              </a:cxn>
              <a:cxn ang="0">
                <a:pos x="857" y="1414"/>
              </a:cxn>
              <a:cxn ang="0">
                <a:pos x="772" y="1309"/>
              </a:cxn>
              <a:cxn ang="0">
                <a:pos x="739" y="1217"/>
              </a:cxn>
              <a:cxn ang="0">
                <a:pos x="699" y="1119"/>
              </a:cxn>
              <a:cxn ang="0">
                <a:pos x="594" y="1097"/>
              </a:cxn>
              <a:cxn ang="0">
                <a:pos x="460" y="1080"/>
              </a:cxn>
              <a:cxn ang="0">
                <a:pos x="422" y="975"/>
              </a:cxn>
              <a:cxn ang="0">
                <a:pos x="356" y="917"/>
              </a:cxn>
              <a:cxn ang="0">
                <a:pos x="258" y="893"/>
              </a:cxn>
              <a:cxn ang="0">
                <a:pos x="225" y="802"/>
              </a:cxn>
              <a:cxn ang="0">
                <a:pos x="146" y="773"/>
              </a:cxn>
              <a:cxn ang="0">
                <a:pos x="6" y="432"/>
              </a:cxn>
              <a:cxn ang="0">
                <a:pos x="101" y="410"/>
              </a:cxn>
              <a:cxn ang="0">
                <a:pos x="157" y="384"/>
              </a:cxn>
              <a:cxn ang="0">
                <a:pos x="202" y="301"/>
              </a:cxn>
              <a:cxn ang="0">
                <a:pos x="205" y="204"/>
              </a:cxn>
              <a:cxn ang="0">
                <a:pos x="218" y="130"/>
              </a:cxn>
              <a:cxn ang="0">
                <a:pos x="324" y="118"/>
              </a:cxn>
              <a:cxn ang="0">
                <a:pos x="491" y="158"/>
              </a:cxn>
              <a:cxn ang="0">
                <a:pos x="552" y="118"/>
              </a:cxn>
              <a:cxn ang="0">
                <a:pos x="640" y="91"/>
              </a:cxn>
              <a:cxn ang="0">
                <a:pos x="867" y="121"/>
              </a:cxn>
              <a:cxn ang="0">
                <a:pos x="1148" y="85"/>
              </a:cxn>
              <a:cxn ang="0">
                <a:pos x="1224" y="55"/>
              </a:cxn>
              <a:cxn ang="0">
                <a:pos x="1283" y="60"/>
              </a:cxn>
              <a:cxn ang="0">
                <a:pos x="1398" y="7"/>
              </a:cxn>
              <a:cxn ang="0">
                <a:pos x="1555" y="0"/>
              </a:cxn>
              <a:cxn ang="0">
                <a:pos x="1750" y="68"/>
              </a:cxn>
              <a:cxn ang="0">
                <a:pos x="1865" y="187"/>
              </a:cxn>
              <a:cxn ang="0">
                <a:pos x="1892" y="255"/>
              </a:cxn>
              <a:cxn ang="0">
                <a:pos x="1970" y="255"/>
              </a:cxn>
              <a:cxn ang="0">
                <a:pos x="2069" y="261"/>
              </a:cxn>
              <a:cxn ang="0">
                <a:pos x="2117" y="338"/>
              </a:cxn>
              <a:cxn ang="0">
                <a:pos x="2192" y="337"/>
              </a:cxn>
              <a:cxn ang="0">
                <a:pos x="2248" y="331"/>
              </a:cxn>
              <a:cxn ang="0">
                <a:pos x="2291" y="438"/>
              </a:cxn>
              <a:cxn ang="0">
                <a:pos x="2304" y="549"/>
              </a:cxn>
              <a:cxn ang="0">
                <a:pos x="2245" y="678"/>
              </a:cxn>
              <a:cxn ang="0">
                <a:pos x="2307" y="789"/>
              </a:cxn>
              <a:cxn ang="0">
                <a:pos x="2452" y="792"/>
              </a:cxn>
            </a:cxnLst>
            <a:rect l="0" t="0" r="r" b="b"/>
            <a:pathLst>
              <a:path w="2529" h="2047">
                <a:moveTo>
                  <a:pt x="2501" y="765"/>
                </a:moveTo>
                <a:lnTo>
                  <a:pt x="2500" y="772"/>
                </a:lnTo>
                <a:lnTo>
                  <a:pt x="2497" y="780"/>
                </a:lnTo>
                <a:lnTo>
                  <a:pt x="2497" y="790"/>
                </a:lnTo>
                <a:lnTo>
                  <a:pt x="2495" y="799"/>
                </a:lnTo>
                <a:lnTo>
                  <a:pt x="2495" y="809"/>
                </a:lnTo>
                <a:lnTo>
                  <a:pt x="2497" y="819"/>
                </a:lnTo>
                <a:lnTo>
                  <a:pt x="2497" y="831"/>
                </a:lnTo>
                <a:lnTo>
                  <a:pt x="2498" y="841"/>
                </a:lnTo>
                <a:lnTo>
                  <a:pt x="2501" y="864"/>
                </a:lnTo>
                <a:lnTo>
                  <a:pt x="2505" y="886"/>
                </a:lnTo>
                <a:lnTo>
                  <a:pt x="2510" y="907"/>
                </a:lnTo>
                <a:lnTo>
                  <a:pt x="2516" y="929"/>
                </a:lnTo>
                <a:lnTo>
                  <a:pt x="2516" y="933"/>
                </a:lnTo>
                <a:lnTo>
                  <a:pt x="2516" y="936"/>
                </a:lnTo>
                <a:lnTo>
                  <a:pt x="2516" y="939"/>
                </a:lnTo>
                <a:lnTo>
                  <a:pt x="2517" y="940"/>
                </a:lnTo>
                <a:lnTo>
                  <a:pt x="2518" y="942"/>
                </a:lnTo>
                <a:lnTo>
                  <a:pt x="2521" y="942"/>
                </a:lnTo>
                <a:lnTo>
                  <a:pt x="2524" y="942"/>
                </a:lnTo>
                <a:lnTo>
                  <a:pt x="2529" y="942"/>
                </a:lnTo>
                <a:lnTo>
                  <a:pt x="2461" y="983"/>
                </a:lnTo>
                <a:lnTo>
                  <a:pt x="2461" y="1009"/>
                </a:lnTo>
                <a:lnTo>
                  <a:pt x="2458" y="1034"/>
                </a:lnTo>
                <a:lnTo>
                  <a:pt x="2457" y="1060"/>
                </a:lnTo>
                <a:lnTo>
                  <a:pt x="2454" y="1086"/>
                </a:lnTo>
                <a:lnTo>
                  <a:pt x="2451" y="1112"/>
                </a:lnTo>
                <a:lnTo>
                  <a:pt x="2449" y="1137"/>
                </a:lnTo>
                <a:lnTo>
                  <a:pt x="2446" y="1162"/>
                </a:lnTo>
                <a:lnTo>
                  <a:pt x="2446" y="1188"/>
                </a:lnTo>
                <a:lnTo>
                  <a:pt x="2429" y="1191"/>
                </a:lnTo>
                <a:lnTo>
                  <a:pt x="2413" y="1195"/>
                </a:lnTo>
                <a:lnTo>
                  <a:pt x="2398" y="1201"/>
                </a:lnTo>
                <a:lnTo>
                  <a:pt x="2383" y="1208"/>
                </a:lnTo>
                <a:lnTo>
                  <a:pt x="2369" y="1217"/>
                </a:lnTo>
                <a:lnTo>
                  <a:pt x="2357" y="1225"/>
                </a:lnTo>
                <a:lnTo>
                  <a:pt x="2344" y="1237"/>
                </a:lnTo>
                <a:lnTo>
                  <a:pt x="2334" y="1250"/>
                </a:lnTo>
                <a:lnTo>
                  <a:pt x="2324" y="1263"/>
                </a:lnTo>
                <a:lnTo>
                  <a:pt x="2315" y="1277"/>
                </a:lnTo>
                <a:lnTo>
                  <a:pt x="2308" y="1293"/>
                </a:lnTo>
                <a:lnTo>
                  <a:pt x="2301" y="1310"/>
                </a:lnTo>
                <a:lnTo>
                  <a:pt x="2295" y="1329"/>
                </a:lnTo>
                <a:lnTo>
                  <a:pt x="2290" y="1349"/>
                </a:lnTo>
                <a:lnTo>
                  <a:pt x="2285" y="1371"/>
                </a:lnTo>
                <a:lnTo>
                  <a:pt x="2282" y="1392"/>
                </a:lnTo>
                <a:lnTo>
                  <a:pt x="2267" y="1398"/>
                </a:lnTo>
                <a:lnTo>
                  <a:pt x="2251" y="1404"/>
                </a:lnTo>
                <a:lnTo>
                  <a:pt x="2235" y="1410"/>
                </a:lnTo>
                <a:lnTo>
                  <a:pt x="2219" y="1415"/>
                </a:lnTo>
                <a:lnTo>
                  <a:pt x="2205" y="1423"/>
                </a:lnTo>
                <a:lnTo>
                  <a:pt x="2190" y="1428"/>
                </a:lnTo>
                <a:lnTo>
                  <a:pt x="2176" y="1436"/>
                </a:lnTo>
                <a:lnTo>
                  <a:pt x="2163" y="1443"/>
                </a:lnTo>
                <a:lnTo>
                  <a:pt x="2150" y="1451"/>
                </a:lnTo>
                <a:lnTo>
                  <a:pt x="2137" y="1459"/>
                </a:lnTo>
                <a:lnTo>
                  <a:pt x="2124" y="1467"/>
                </a:lnTo>
                <a:lnTo>
                  <a:pt x="2112" y="1476"/>
                </a:lnTo>
                <a:lnTo>
                  <a:pt x="2101" y="1484"/>
                </a:lnTo>
                <a:lnTo>
                  <a:pt x="2089" y="1493"/>
                </a:lnTo>
                <a:lnTo>
                  <a:pt x="2079" y="1503"/>
                </a:lnTo>
                <a:lnTo>
                  <a:pt x="2069" y="1512"/>
                </a:lnTo>
                <a:lnTo>
                  <a:pt x="2059" y="1522"/>
                </a:lnTo>
                <a:lnTo>
                  <a:pt x="2051" y="1532"/>
                </a:lnTo>
                <a:lnTo>
                  <a:pt x="2042" y="1542"/>
                </a:lnTo>
                <a:lnTo>
                  <a:pt x="2033" y="1552"/>
                </a:lnTo>
                <a:lnTo>
                  <a:pt x="2025" y="1564"/>
                </a:lnTo>
                <a:lnTo>
                  <a:pt x="2017" y="1574"/>
                </a:lnTo>
                <a:lnTo>
                  <a:pt x="2010" y="1585"/>
                </a:lnTo>
                <a:lnTo>
                  <a:pt x="2004" y="1597"/>
                </a:lnTo>
                <a:lnTo>
                  <a:pt x="1999" y="1608"/>
                </a:lnTo>
                <a:lnTo>
                  <a:pt x="1993" y="1620"/>
                </a:lnTo>
                <a:lnTo>
                  <a:pt x="1987" y="1631"/>
                </a:lnTo>
                <a:lnTo>
                  <a:pt x="1983" y="1643"/>
                </a:lnTo>
                <a:lnTo>
                  <a:pt x="1979" y="1656"/>
                </a:lnTo>
                <a:lnTo>
                  <a:pt x="1974" y="1667"/>
                </a:lnTo>
                <a:lnTo>
                  <a:pt x="1971" y="1680"/>
                </a:lnTo>
                <a:lnTo>
                  <a:pt x="1968" y="1693"/>
                </a:lnTo>
                <a:lnTo>
                  <a:pt x="1968" y="1680"/>
                </a:lnTo>
                <a:lnTo>
                  <a:pt x="1948" y="1721"/>
                </a:lnTo>
                <a:lnTo>
                  <a:pt x="1928" y="1761"/>
                </a:lnTo>
                <a:lnTo>
                  <a:pt x="1886" y="1843"/>
                </a:lnTo>
                <a:lnTo>
                  <a:pt x="1876" y="1836"/>
                </a:lnTo>
                <a:lnTo>
                  <a:pt x="1866" y="1829"/>
                </a:lnTo>
                <a:lnTo>
                  <a:pt x="1856" y="1823"/>
                </a:lnTo>
                <a:lnTo>
                  <a:pt x="1846" y="1817"/>
                </a:lnTo>
                <a:lnTo>
                  <a:pt x="1836" y="1813"/>
                </a:lnTo>
                <a:lnTo>
                  <a:pt x="1826" y="1808"/>
                </a:lnTo>
                <a:lnTo>
                  <a:pt x="1816" y="1806"/>
                </a:lnTo>
                <a:lnTo>
                  <a:pt x="1806" y="1803"/>
                </a:lnTo>
                <a:lnTo>
                  <a:pt x="1796" y="1800"/>
                </a:lnTo>
                <a:lnTo>
                  <a:pt x="1787" y="1798"/>
                </a:lnTo>
                <a:lnTo>
                  <a:pt x="1778" y="1797"/>
                </a:lnTo>
                <a:lnTo>
                  <a:pt x="1768" y="1797"/>
                </a:lnTo>
                <a:lnTo>
                  <a:pt x="1760" y="1797"/>
                </a:lnTo>
                <a:lnTo>
                  <a:pt x="1751" y="1798"/>
                </a:lnTo>
                <a:lnTo>
                  <a:pt x="1744" y="1800"/>
                </a:lnTo>
                <a:lnTo>
                  <a:pt x="1735" y="1803"/>
                </a:lnTo>
                <a:lnTo>
                  <a:pt x="1701" y="1833"/>
                </a:lnTo>
                <a:lnTo>
                  <a:pt x="1666" y="1865"/>
                </a:lnTo>
                <a:lnTo>
                  <a:pt x="1633" y="1895"/>
                </a:lnTo>
                <a:lnTo>
                  <a:pt x="1600" y="1924"/>
                </a:lnTo>
                <a:lnTo>
                  <a:pt x="1565" y="1952"/>
                </a:lnTo>
                <a:lnTo>
                  <a:pt x="1532" y="1981"/>
                </a:lnTo>
                <a:lnTo>
                  <a:pt x="1498" y="2009"/>
                </a:lnTo>
                <a:lnTo>
                  <a:pt x="1463" y="2035"/>
                </a:lnTo>
                <a:lnTo>
                  <a:pt x="1457" y="2024"/>
                </a:lnTo>
                <a:lnTo>
                  <a:pt x="1452" y="2016"/>
                </a:lnTo>
                <a:lnTo>
                  <a:pt x="1444" y="2009"/>
                </a:lnTo>
                <a:lnTo>
                  <a:pt x="1437" y="2003"/>
                </a:lnTo>
                <a:lnTo>
                  <a:pt x="1430" y="1997"/>
                </a:lnTo>
                <a:lnTo>
                  <a:pt x="1421" y="1993"/>
                </a:lnTo>
                <a:lnTo>
                  <a:pt x="1416" y="1991"/>
                </a:lnTo>
                <a:lnTo>
                  <a:pt x="1411" y="1991"/>
                </a:lnTo>
                <a:lnTo>
                  <a:pt x="1407" y="1990"/>
                </a:lnTo>
                <a:lnTo>
                  <a:pt x="1401" y="1990"/>
                </a:lnTo>
                <a:lnTo>
                  <a:pt x="1397" y="1990"/>
                </a:lnTo>
                <a:lnTo>
                  <a:pt x="1391" y="1991"/>
                </a:lnTo>
                <a:lnTo>
                  <a:pt x="1385" y="1993"/>
                </a:lnTo>
                <a:lnTo>
                  <a:pt x="1380" y="1994"/>
                </a:lnTo>
                <a:lnTo>
                  <a:pt x="1374" y="1996"/>
                </a:lnTo>
                <a:lnTo>
                  <a:pt x="1368" y="1997"/>
                </a:lnTo>
                <a:lnTo>
                  <a:pt x="1362" y="2000"/>
                </a:lnTo>
                <a:lnTo>
                  <a:pt x="1355" y="2004"/>
                </a:lnTo>
                <a:lnTo>
                  <a:pt x="1349" y="2007"/>
                </a:lnTo>
                <a:lnTo>
                  <a:pt x="1342" y="2011"/>
                </a:lnTo>
                <a:lnTo>
                  <a:pt x="1335" y="2016"/>
                </a:lnTo>
                <a:lnTo>
                  <a:pt x="1329" y="2022"/>
                </a:lnTo>
                <a:lnTo>
                  <a:pt x="1322" y="2027"/>
                </a:lnTo>
                <a:lnTo>
                  <a:pt x="1313" y="2033"/>
                </a:lnTo>
                <a:lnTo>
                  <a:pt x="1306" y="2040"/>
                </a:lnTo>
                <a:lnTo>
                  <a:pt x="1299" y="2047"/>
                </a:lnTo>
                <a:lnTo>
                  <a:pt x="1299" y="2037"/>
                </a:lnTo>
                <a:lnTo>
                  <a:pt x="1300" y="2027"/>
                </a:lnTo>
                <a:lnTo>
                  <a:pt x="1303" y="2017"/>
                </a:lnTo>
                <a:lnTo>
                  <a:pt x="1306" y="2007"/>
                </a:lnTo>
                <a:lnTo>
                  <a:pt x="1308" y="1997"/>
                </a:lnTo>
                <a:lnTo>
                  <a:pt x="1311" y="1987"/>
                </a:lnTo>
                <a:lnTo>
                  <a:pt x="1312" y="1977"/>
                </a:lnTo>
                <a:lnTo>
                  <a:pt x="1312" y="1967"/>
                </a:lnTo>
                <a:lnTo>
                  <a:pt x="1302" y="1961"/>
                </a:lnTo>
                <a:lnTo>
                  <a:pt x="1292" y="1954"/>
                </a:lnTo>
                <a:lnTo>
                  <a:pt x="1288" y="1950"/>
                </a:lnTo>
                <a:lnTo>
                  <a:pt x="1283" y="1945"/>
                </a:lnTo>
                <a:lnTo>
                  <a:pt x="1280" y="1941"/>
                </a:lnTo>
                <a:lnTo>
                  <a:pt x="1276" y="1937"/>
                </a:lnTo>
                <a:lnTo>
                  <a:pt x="1273" y="1932"/>
                </a:lnTo>
                <a:lnTo>
                  <a:pt x="1270" y="1928"/>
                </a:lnTo>
                <a:lnTo>
                  <a:pt x="1269" y="1924"/>
                </a:lnTo>
                <a:lnTo>
                  <a:pt x="1269" y="1918"/>
                </a:lnTo>
                <a:lnTo>
                  <a:pt x="1267" y="1914"/>
                </a:lnTo>
                <a:lnTo>
                  <a:pt x="1269" y="1908"/>
                </a:lnTo>
                <a:lnTo>
                  <a:pt x="1269" y="1903"/>
                </a:lnTo>
                <a:lnTo>
                  <a:pt x="1272" y="1898"/>
                </a:lnTo>
                <a:lnTo>
                  <a:pt x="1270" y="1886"/>
                </a:lnTo>
                <a:lnTo>
                  <a:pt x="1269" y="1875"/>
                </a:lnTo>
                <a:lnTo>
                  <a:pt x="1266" y="1865"/>
                </a:lnTo>
                <a:lnTo>
                  <a:pt x="1263" y="1853"/>
                </a:lnTo>
                <a:lnTo>
                  <a:pt x="1260" y="1843"/>
                </a:lnTo>
                <a:lnTo>
                  <a:pt x="1256" y="1833"/>
                </a:lnTo>
                <a:lnTo>
                  <a:pt x="1253" y="1824"/>
                </a:lnTo>
                <a:lnTo>
                  <a:pt x="1249" y="1814"/>
                </a:lnTo>
                <a:lnTo>
                  <a:pt x="1244" y="1807"/>
                </a:lnTo>
                <a:lnTo>
                  <a:pt x="1239" y="1798"/>
                </a:lnTo>
                <a:lnTo>
                  <a:pt x="1233" y="1791"/>
                </a:lnTo>
                <a:lnTo>
                  <a:pt x="1227" y="1784"/>
                </a:lnTo>
                <a:lnTo>
                  <a:pt x="1221" y="1778"/>
                </a:lnTo>
                <a:lnTo>
                  <a:pt x="1216" y="1774"/>
                </a:lnTo>
                <a:lnTo>
                  <a:pt x="1208" y="1770"/>
                </a:lnTo>
                <a:lnTo>
                  <a:pt x="1201" y="1765"/>
                </a:lnTo>
                <a:lnTo>
                  <a:pt x="1194" y="1762"/>
                </a:lnTo>
                <a:lnTo>
                  <a:pt x="1185" y="1761"/>
                </a:lnTo>
                <a:lnTo>
                  <a:pt x="1177" y="1760"/>
                </a:lnTo>
                <a:lnTo>
                  <a:pt x="1168" y="1760"/>
                </a:lnTo>
                <a:lnTo>
                  <a:pt x="1159" y="1761"/>
                </a:lnTo>
                <a:lnTo>
                  <a:pt x="1151" y="1764"/>
                </a:lnTo>
                <a:lnTo>
                  <a:pt x="1141" y="1767"/>
                </a:lnTo>
                <a:lnTo>
                  <a:pt x="1131" y="1772"/>
                </a:lnTo>
                <a:lnTo>
                  <a:pt x="1121" y="1778"/>
                </a:lnTo>
                <a:lnTo>
                  <a:pt x="1109" y="1785"/>
                </a:lnTo>
                <a:lnTo>
                  <a:pt x="1099" y="1794"/>
                </a:lnTo>
                <a:lnTo>
                  <a:pt x="1087" y="1803"/>
                </a:lnTo>
                <a:lnTo>
                  <a:pt x="1082" y="1808"/>
                </a:lnTo>
                <a:lnTo>
                  <a:pt x="1076" y="1814"/>
                </a:lnTo>
                <a:lnTo>
                  <a:pt x="1070" y="1821"/>
                </a:lnTo>
                <a:lnTo>
                  <a:pt x="1063" y="1827"/>
                </a:lnTo>
                <a:lnTo>
                  <a:pt x="1057" y="1834"/>
                </a:lnTo>
                <a:lnTo>
                  <a:pt x="1051" y="1842"/>
                </a:lnTo>
                <a:lnTo>
                  <a:pt x="1044" y="1849"/>
                </a:lnTo>
                <a:lnTo>
                  <a:pt x="1038" y="1857"/>
                </a:lnTo>
                <a:lnTo>
                  <a:pt x="1038" y="1847"/>
                </a:lnTo>
                <a:lnTo>
                  <a:pt x="1037" y="1837"/>
                </a:lnTo>
                <a:lnTo>
                  <a:pt x="1036" y="1829"/>
                </a:lnTo>
                <a:lnTo>
                  <a:pt x="1034" y="1820"/>
                </a:lnTo>
                <a:lnTo>
                  <a:pt x="1031" y="1811"/>
                </a:lnTo>
                <a:lnTo>
                  <a:pt x="1028" y="1804"/>
                </a:lnTo>
                <a:lnTo>
                  <a:pt x="1024" y="1798"/>
                </a:lnTo>
                <a:lnTo>
                  <a:pt x="1020" y="1793"/>
                </a:lnTo>
                <a:lnTo>
                  <a:pt x="1015" y="1787"/>
                </a:lnTo>
                <a:lnTo>
                  <a:pt x="1010" y="1784"/>
                </a:lnTo>
                <a:lnTo>
                  <a:pt x="1004" y="1781"/>
                </a:lnTo>
                <a:lnTo>
                  <a:pt x="998" y="1780"/>
                </a:lnTo>
                <a:lnTo>
                  <a:pt x="992" y="1780"/>
                </a:lnTo>
                <a:lnTo>
                  <a:pt x="988" y="1780"/>
                </a:lnTo>
                <a:lnTo>
                  <a:pt x="985" y="1781"/>
                </a:lnTo>
                <a:lnTo>
                  <a:pt x="982" y="1783"/>
                </a:lnTo>
                <a:lnTo>
                  <a:pt x="978" y="1784"/>
                </a:lnTo>
                <a:lnTo>
                  <a:pt x="975" y="1785"/>
                </a:lnTo>
                <a:lnTo>
                  <a:pt x="971" y="1788"/>
                </a:lnTo>
                <a:lnTo>
                  <a:pt x="971" y="1778"/>
                </a:lnTo>
                <a:lnTo>
                  <a:pt x="969" y="1770"/>
                </a:lnTo>
                <a:lnTo>
                  <a:pt x="968" y="1761"/>
                </a:lnTo>
                <a:lnTo>
                  <a:pt x="966" y="1752"/>
                </a:lnTo>
                <a:lnTo>
                  <a:pt x="964" y="1747"/>
                </a:lnTo>
                <a:lnTo>
                  <a:pt x="959" y="1739"/>
                </a:lnTo>
                <a:lnTo>
                  <a:pt x="956" y="1735"/>
                </a:lnTo>
                <a:lnTo>
                  <a:pt x="952" y="1731"/>
                </a:lnTo>
                <a:lnTo>
                  <a:pt x="948" y="1726"/>
                </a:lnTo>
                <a:lnTo>
                  <a:pt x="942" y="1725"/>
                </a:lnTo>
                <a:lnTo>
                  <a:pt x="936" y="1724"/>
                </a:lnTo>
                <a:lnTo>
                  <a:pt x="931" y="1724"/>
                </a:lnTo>
                <a:lnTo>
                  <a:pt x="923" y="1724"/>
                </a:lnTo>
                <a:lnTo>
                  <a:pt x="916" y="1726"/>
                </a:lnTo>
                <a:lnTo>
                  <a:pt x="909" y="1729"/>
                </a:lnTo>
                <a:lnTo>
                  <a:pt x="902" y="1734"/>
                </a:lnTo>
                <a:lnTo>
                  <a:pt x="892" y="1755"/>
                </a:lnTo>
                <a:lnTo>
                  <a:pt x="882" y="1777"/>
                </a:lnTo>
                <a:lnTo>
                  <a:pt x="870" y="1800"/>
                </a:lnTo>
                <a:lnTo>
                  <a:pt x="859" y="1823"/>
                </a:lnTo>
                <a:lnTo>
                  <a:pt x="847" y="1846"/>
                </a:lnTo>
                <a:lnTo>
                  <a:pt x="834" y="1869"/>
                </a:lnTo>
                <a:lnTo>
                  <a:pt x="821" y="1891"/>
                </a:lnTo>
                <a:lnTo>
                  <a:pt x="807" y="1912"/>
                </a:lnTo>
                <a:lnTo>
                  <a:pt x="615" y="1952"/>
                </a:lnTo>
                <a:lnTo>
                  <a:pt x="643" y="1870"/>
                </a:lnTo>
                <a:lnTo>
                  <a:pt x="644" y="1866"/>
                </a:lnTo>
                <a:lnTo>
                  <a:pt x="644" y="1863"/>
                </a:lnTo>
                <a:lnTo>
                  <a:pt x="645" y="1856"/>
                </a:lnTo>
                <a:lnTo>
                  <a:pt x="644" y="1850"/>
                </a:lnTo>
                <a:lnTo>
                  <a:pt x="643" y="1844"/>
                </a:lnTo>
                <a:lnTo>
                  <a:pt x="640" y="1839"/>
                </a:lnTo>
                <a:lnTo>
                  <a:pt x="637" y="1834"/>
                </a:lnTo>
                <a:lnTo>
                  <a:pt x="634" y="1829"/>
                </a:lnTo>
                <a:lnTo>
                  <a:pt x="630" y="1824"/>
                </a:lnTo>
                <a:lnTo>
                  <a:pt x="625" y="1820"/>
                </a:lnTo>
                <a:lnTo>
                  <a:pt x="622" y="1816"/>
                </a:lnTo>
                <a:lnTo>
                  <a:pt x="618" y="1811"/>
                </a:lnTo>
                <a:lnTo>
                  <a:pt x="617" y="1807"/>
                </a:lnTo>
                <a:lnTo>
                  <a:pt x="614" y="1803"/>
                </a:lnTo>
                <a:lnTo>
                  <a:pt x="614" y="1798"/>
                </a:lnTo>
                <a:lnTo>
                  <a:pt x="614" y="1793"/>
                </a:lnTo>
                <a:lnTo>
                  <a:pt x="614" y="1791"/>
                </a:lnTo>
                <a:lnTo>
                  <a:pt x="615" y="1788"/>
                </a:lnTo>
                <a:lnTo>
                  <a:pt x="620" y="1772"/>
                </a:lnTo>
                <a:lnTo>
                  <a:pt x="625" y="1755"/>
                </a:lnTo>
                <a:lnTo>
                  <a:pt x="631" y="1738"/>
                </a:lnTo>
                <a:lnTo>
                  <a:pt x="635" y="1721"/>
                </a:lnTo>
                <a:lnTo>
                  <a:pt x="641" y="1702"/>
                </a:lnTo>
                <a:lnTo>
                  <a:pt x="647" y="1685"/>
                </a:lnTo>
                <a:lnTo>
                  <a:pt x="651" y="1667"/>
                </a:lnTo>
                <a:lnTo>
                  <a:pt x="657" y="1652"/>
                </a:lnTo>
                <a:lnTo>
                  <a:pt x="673" y="1647"/>
                </a:lnTo>
                <a:lnTo>
                  <a:pt x="687" y="1643"/>
                </a:lnTo>
                <a:lnTo>
                  <a:pt x="702" y="1640"/>
                </a:lnTo>
                <a:lnTo>
                  <a:pt x="716" y="1636"/>
                </a:lnTo>
                <a:lnTo>
                  <a:pt x="723" y="1633"/>
                </a:lnTo>
                <a:lnTo>
                  <a:pt x="730" y="1628"/>
                </a:lnTo>
                <a:lnTo>
                  <a:pt x="736" y="1626"/>
                </a:lnTo>
                <a:lnTo>
                  <a:pt x="743" y="1621"/>
                </a:lnTo>
                <a:lnTo>
                  <a:pt x="749" y="1617"/>
                </a:lnTo>
                <a:lnTo>
                  <a:pt x="755" y="1611"/>
                </a:lnTo>
                <a:lnTo>
                  <a:pt x="761" y="1604"/>
                </a:lnTo>
                <a:lnTo>
                  <a:pt x="766" y="1597"/>
                </a:lnTo>
                <a:lnTo>
                  <a:pt x="797" y="1536"/>
                </a:lnTo>
                <a:lnTo>
                  <a:pt x="827" y="1474"/>
                </a:lnTo>
                <a:lnTo>
                  <a:pt x="857" y="1414"/>
                </a:lnTo>
                <a:lnTo>
                  <a:pt x="889" y="1352"/>
                </a:lnTo>
                <a:lnTo>
                  <a:pt x="876" y="1348"/>
                </a:lnTo>
                <a:lnTo>
                  <a:pt x="864" y="1343"/>
                </a:lnTo>
                <a:lnTo>
                  <a:pt x="853" y="1341"/>
                </a:lnTo>
                <a:lnTo>
                  <a:pt x="841" y="1338"/>
                </a:lnTo>
                <a:lnTo>
                  <a:pt x="830" y="1335"/>
                </a:lnTo>
                <a:lnTo>
                  <a:pt x="818" y="1332"/>
                </a:lnTo>
                <a:lnTo>
                  <a:pt x="808" y="1328"/>
                </a:lnTo>
                <a:lnTo>
                  <a:pt x="798" y="1325"/>
                </a:lnTo>
                <a:lnTo>
                  <a:pt x="789" y="1320"/>
                </a:lnTo>
                <a:lnTo>
                  <a:pt x="781" y="1315"/>
                </a:lnTo>
                <a:lnTo>
                  <a:pt x="772" y="1309"/>
                </a:lnTo>
                <a:lnTo>
                  <a:pt x="764" y="1302"/>
                </a:lnTo>
                <a:lnTo>
                  <a:pt x="761" y="1297"/>
                </a:lnTo>
                <a:lnTo>
                  <a:pt x="756" y="1293"/>
                </a:lnTo>
                <a:lnTo>
                  <a:pt x="753" y="1287"/>
                </a:lnTo>
                <a:lnTo>
                  <a:pt x="749" y="1281"/>
                </a:lnTo>
                <a:lnTo>
                  <a:pt x="746" y="1276"/>
                </a:lnTo>
                <a:lnTo>
                  <a:pt x="743" y="1270"/>
                </a:lnTo>
                <a:lnTo>
                  <a:pt x="740" y="1263"/>
                </a:lnTo>
                <a:lnTo>
                  <a:pt x="738" y="1256"/>
                </a:lnTo>
                <a:lnTo>
                  <a:pt x="739" y="1243"/>
                </a:lnTo>
                <a:lnTo>
                  <a:pt x="739" y="1230"/>
                </a:lnTo>
                <a:lnTo>
                  <a:pt x="739" y="1217"/>
                </a:lnTo>
                <a:lnTo>
                  <a:pt x="739" y="1205"/>
                </a:lnTo>
                <a:lnTo>
                  <a:pt x="738" y="1194"/>
                </a:lnTo>
                <a:lnTo>
                  <a:pt x="736" y="1184"/>
                </a:lnTo>
                <a:lnTo>
                  <a:pt x="733" y="1173"/>
                </a:lnTo>
                <a:lnTo>
                  <a:pt x="730" y="1165"/>
                </a:lnTo>
                <a:lnTo>
                  <a:pt x="728" y="1156"/>
                </a:lnTo>
                <a:lnTo>
                  <a:pt x="725" y="1149"/>
                </a:lnTo>
                <a:lnTo>
                  <a:pt x="720" y="1142"/>
                </a:lnTo>
                <a:lnTo>
                  <a:pt x="716" y="1135"/>
                </a:lnTo>
                <a:lnTo>
                  <a:pt x="710" y="1129"/>
                </a:lnTo>
                <a:lnTo>
                  <a:pt x="704" y="1123"/>
                </a:lnTo>
                <a:lnTo>
                  <a:pt x="699" y="1119"/>
                </a:lnTo>
                <a:lnTo>
                  <a:pt x="692" y="1114"/>
                </a:lnTo>
                <a:lnTo>
                  <a:pt x="686" y="1110"/>
                </a:lnTo>
                <a:lnTo>
                  <a:pt x="677" y="1107"/>
                </a:lnTo>
                <a:lnTo>
                  <a:pt x="670" y="1104"/>
                </a:lnTo>
                <a:lnTo>
                  <a:pt x="661" y="1101"/>
                </a:lnTo>
                <a:lnTo>
                  <a:pt x="653" y="1100"/>
                </a:lnTo>
                <a:lnTo>
                  <a:pt x="644" y="1099"/>
                </a:lnTo>
                <a:lnTo>
                  <a:pt x="635" y="1097"/>
                </a:lnTo>
                <a:lnTo>
                  <a:pt x="625" y="1097"/>
                </a:lnTo>
                <a:lnTo>
                  <a:pt x="615" y="1096"/>
                </a:lnTo>
                <a:lnTo>
                  <a:pt x="604" y="1097"/>
                </a:lnTo>
                <a:lnTo>
                  <a:pt x="594" y="1097"/>
                </a:lnTo>
                <a:lnTo>
                  <a:pt x="582" y="1099"/>
                </a:lnTo>
                <a:lnTo>
                  <a:pt x="571" y="1100"/>
                </a:lnTo>
                <a:lnTo>
                  <a:pt x="558" y="1101"/>
                </a:lnTo>
                <a:lnTo>
                  <a:pt x="533" y="1106"/>
                </a:lnTo>
                <a:lnTo>
                  <a:pt x="522" y="1103"/>
                </a:lnTo>
                <a:lnTo>
                  <a:pt x="510" y="1101"/>
                </a:lnTo>
                <a:lnTo>
                  <a:pt x="499" y="1099"/>
                </a:lnTo>
                <a:lnTo>
                  <a:pt x="490" y="1096"/>
                </a:lnTo>
                <a:lnTo>
                  <a:pt x="481" y="1091"/>
                </a:lnTo>
                <a:lnTo>
                  <a:pt x="473" y="1089"/>
                </a:lnTo>
                <a:lnTo>
                  <a:pt x="467" y="1084"/>
                </a:lnTo>
                <a:lnTo>
                  <a:pt x="460" y="1080"/>
                </a:lnTo>
                <a:lnTo>
                  <a:pt x="455" y="1076"/>
                </a:lnTo>
                <a:lnTo>
                  <a:pt x="451" y="1070"/>
                </a:lnTo>
                <a:lnTo>
                  <a:pt x="447" y="1064"/>
                </a:lnTo>
                <a:lnTo>
                  <a:pt x="444" y="1058"/>
                </a:lnTo>
                <a:lnTo>
                  <a:pt x="441" y="1051"/>
                </a:lnTo>
                <a:lnTo>
                  <a:pt x="440" y="1042"/>
                </a:lnTo>
                <a:lnTo>
                  <a:pt x="438" y="1034"/>
                </a:lnTo>
                <a:lnTo>
                  <a:pt x="438" y="1024"/>
                </a:lnTo>
                <a:lnTo>
                  <a:pt x="434" y="1008"/>
                </a:lnTo>
                <a:lnTo>
                  <a:pt x="428" y="992"/>
                </a:lnTo>
                <a:lnTo>
                  <a:pt x="427" y="983"/>
                </a:lnTo>
                <a:lnTo>
                  <a:pt x="422" y="975"/>
                </a:lnTo>
                <a:lnTo>
                  <a:pt x="419" y="968"/>
                </a:lnTo>
                <a:lnTo>
                  <a:pt x="415" y="959"/>
                </a:lnTo>
                <a:lnTo>
                  <a:pt x="411" y="952"/>
                </a:lnTo>
                <a:lnTo>
                  <a:pt x="405" y="945"/>
                </a:lnTo>
                <a:lnTo>
                  <a:pt x="398" y="937"/>
                </a:lnTo>
                <a:lnTo>
                  <a:pt x="389" y="932"/>
                </a:lnTo>
                <a:lnTo>
                  <a:pt x="385" y="929"/>
                </a:lnTo>
                <a:lnTo>
                  <a:pt x="381" y="926"/>
                </a:lnTo>
                <a:lnTo>
                  <a:pt x="375" y="924"/>
                </a:lnTo>
                <a:lnTo>
                  <a:pt x="369" y="922"/>
                </a:lnTo>
                <a:lnTo>
                  <a:pt x="363" y="920"/>
                </a:lnTo>
                <a:lnTo>
                  <a:pt x="356" y="917"/>
                </a:lnTo>
                <a:lnTo>
                  <a:pt x="349" y="916"/>
                </a:lnTo>
                <a:lnTo>
                  <a:pt x="342" y="914"/>
                </a:lnTo>
                <a:lnTo>
                  <a:pt x="332" y="914"/>
                </a:lnTo>
                <a:lnTo>
                  <a:pt x="322" y="914"/>
                </a:lnTo>
                <a:lnTo>
                  <a:pt x="313" y="913"/>
                </a:lnTo>
                <a:lnTo>
                  <a:pt x="304" y="911"/>
                </a:lnTo>
                <a:lnTo>
                  <a:pt x="296" y="910"/>
                </a:lnTo>
                <a:lnTo>
                  <a:pt x="287" y="907"/>
                </a:lnTo>
                <a:lnTo>
                  <a:pt x="280" y="904"/>
                </a:lnTo>
                <a:lnTo>
                  <a:pt x="273" y="901"/>
                </a:lnTo>
                <a:lnTo>
                  <a:pt x="265" y="897"/>
                </a:lnTo>
                <a:lnTo>
                  <a:pt x="258" y="893"/>
                </a:lnTo>
                <a:lnTo>
                  <a:pt x="252" y="887"/>
                </a:lnTo>
                <a:lnTo>
                  <a:pt x="248" y="880"/>
                </a:lnTo>
                <a:lnTo>
                  <a:pt x="242" y="873"/>
                </a:lnTo>
                <a:lnTo>
                  <a:pt x="239" y="865"/>
                </a:lnTo>
                <a:lnTo>
                  <a:pt x="235" y="857"/>
                </a:lnTo>
                <a:lnTo>
                  <a:pt x="232" y="847"/>
                </a:lnTo>
                <a:lnTo>
                  <a:pt x="232" y="837"/>
                </a:lnTo>
                <a:lnTo>
                  <a:pt x="231" y="825"/>
                </a:lnTo>
                <a:lnTo>
                  <a:pt x="231" y="818"/>
                </a:lnTo>
                <a:lnTo>
                  <a:pt x="229" y="812"/>
                </a:lnTo>
                <a:lnTo>
                  <a:pt x="228" y="808"/>
                </a:lnTo>
                <a:lnTo>
                  <a:pt x="225" y="802"/>
                </a:lnTo>
                <a:lnTo>
                  <a:pt x="222" y="796"/>
                </a:lnTo>
                <a:lnTo>
                  <a:pt x="219" y="792"/>
                </a:lnTo>
                <a:lnTo>
                  <a:pt x="215" y="788"/>
                </a:lnTo>
                <a:lnTo>
                  <a:pt x="209" y="785"/>
                </a:lnTo>
                <a:lnTo>
                  <a:pt x="203" y="782"/>
                </a:lnTo>
                <a:lnTo>
                  <a:pt x="196" y="779"/>
                </a:lnTo>
                <a:lnTo>
                  <a:pt x="188" y="778"/>
                </a:lnTo>
                <a:lnTo>
                  <a:pt x="178" y="778"/>
                </a:lnTo>
                <a:lnTo>
                  <a:pt x="167" y="778"/>
                </a:lnTo>
                <a:lnTo>
                  <a:pt x="159" y="776"/>
                </a:lnTo>
                <a:lnTo>
                  <a:pt x="152" y="775"/>
                </a:lnTo>
                <a:lnTo>
                  <a:pt x="146" y="773"/>
                </a:lnTo>
                <a:lnTo>
                  <a:pt x="140" y="770"/>
                </a:lnTo>
                <a:lnTo>
                  <a:pt x="134" y="769"/>
                </a:lnTo>
                <a:lnTo>
                  <a:pt x="130" y="766"/>
                </a:lnTo>
                <a:lnTo>
                  <a:pt x="126" y="762"/>
                </a:lnTo>
                <a:lnTo>
                  <a:pt x="119" y="756"/>
                </a:lnTo>
                <a:lnTo>
                  <a:pt x="113" y="749"/>
                </a:lnTo>
                <a:lnTo>
                  <a:pt x="108" y="746"/>
                </a:lnTo>
                <a:lnTo>
                  <a:pt x="104" y="743"/>
                </a:lnTo>
                <a:lnTo>
                  <a:pt x="100" y="740"/>
                </a:lnTo>
                <a:lnTo>
                  <a:pt x="96" y="737"/>
                </a:lnTo>
                <a:lnTo>
                  <a:pt x="0" y="436"/>
                </a:lnTo>
                <a:lnTo>
                  <a:pt x="6" y="432"/>
                </a:lnTo>
                <a:lnTo>
                  <a:pt x="12" y="428"/>
                </a:lnTo>
                <a:lnTo>
                  <a:pt x="18" y="423"/>
                </a:lnTo>
                <a:lnTo>
                  <a:pt x="24" y="420"/>
                </a:lnTo>
                <a:lnTo>
                  <a:pt x="29" y="418"/>
                </a:lnTo>
                <a:lnTo>
                  <a:pt x="35" y="416"/>
                </a:lnTo>
                <a:lnTo>
                  <a:pt x="42" y="413"/>
                </a:lnTo>
                <a:lnTo>
                  <a:pt x="48" y="412"/>
                </a:lnTo>
                <a:lnTo>
                  <a:pt x="61" y="410"/>
                </a:lnTo>
                <a:lnTo>
                  <a:pt x="72" y="409"/>
                </a:lnTo>
                <a:lnTo>
                  <a:pt x="85" y="409"/>
                </a:lnTo>
                <a:lnTo>
                  <a:pt x="96" y="409"/>
                </a:lnTo>
                <a:lnTo>
                  <a:pt x="101" y="410"/>
                </a:lnTo>
                <a:lnTo>
                  <a:pt x="107" y="410"/>
                </a:lnTo>
                <a:lnTo>
                  <a:pt x="113" y="412"/>
                </a:lnTo>
                <a:lnTo>
                  <a:pt x="117" y="412"/>
                </a:lnTo>
                <a:lnTo>
                  <a:pt x="123" y="412"/>
                </a:lnTo>
                <a:lnTo>
                  <a:pt x="126" y="412"/>
                </a:lnTo>
                <a:lnTo>
                  <a:pt x="134" y="410"/>
                </a:lnTo>
                <a:lnTo>
                  <a:pt x="140" y="407"/>
                </a:lnTo>
                <a:lnTo>
                  <a:pt x="144" y="405"/>
                </a:lnTo>
                <a:lnTo>
                  <a:pt x="149" y="400"/>
                </a:lnTo>
                <a:lnTo>
                  <a:pt x="152" y="396"/>
                </a:lnTo>
                <a:lnTo>
                  <a:pt x="155" y="390"/>
                </a:lnTo>
                <a:lnTo>
                  <a:pt x="157" y="384"/>
                </a:lnTo>
                <a:lnTo>
                  <a:pt x="160" y="377"/>
                </a:lnTo>
                <a:lnTo>
                  <a:pt x="163" y="371"/>
                </a:lnTo>
                <a:lnTo>
                  <a:pt x="166" y="364"/>
                </a:lnTo>
                <a:lnTo>
                  <a:pt x="169" y="356"/>
                </a:lnTo>
                <a:lnTo>
                  <a:pt x="173" y="348"/>
                </a:lnTo>
                <a:lnTo>
                  <a:pt x="178" y="341"/>
                </a:lnTo>
                <a:lnTo>
                  <a:pt x="182" y="334"/>
                </a:lnTo>
                <a:lnTo>
                  <a:pt x="188" y="327"/>
                </a:lnTo>
                <a:lnTo>
                  <a:pt x="192" y="320"/>
                </a:lnTo>
                <a:lnTo>
                  <a:pt x="195" y="314"/>
                </a:lnTo>
                <a:lnTo>
                  <a:pt x="199" y="308"/>
                </a:lnTo>
                <a:lnTo>
                  <a:pt x="202" y="301"/>
                </a:lnTo>
                <a:lnTo>
                  <a:pt x="205" y="295"/>
                </a:lnTo>
                <a:lnTo>
                  <a:pt x="206" y="288"/>
                </a:lnTo>
                <a:lnTo>
                  <a:pt x="209" y="281"/>
                </a:lnTo>
                <a:lnTo>
                  <a:pt x="209" y="272"/>
                </a:lnTo>
                <a:lnTo>
                  <a:pt x="211" y="263"/>
                </a:lnTo>
                <a:lnTo>
                  <a:pt x="211" y="255"/>
                </a:lnTo>
                <a:lnTo>
                  <a:pt x="211" y="243"/>
                </a:lnTo>
                <a:lnTo>
                  <a:pt x="209" y="232"/>
                </a:lnTo>
                <a:lnTo>
                  <a:pt x="208" y="226"/>
                </a:lnTo>
                <a:lnTo>
                  <a:pt x="208" y="219"/>
                </a:lnTo>
                <a:lnTo>
                  <a:pt x="206" y="212"/>
                </a:lnTo>
                <a:lnTo>
                  <a:pt x="205" y="204"/>
                </a:lnTo>
                <a:lnTo>
                  <a:pt x="203" y="196"/>
                </a:lnTo>
                <a:lnTo>
                  <a:pt x="203" y="187"/>
                </a:lnTo>
                <a:lnTo>
                  <a:pt x="203" y="180"/>
                </a:lnTo>
                <a:lnTo>
                  <a:pt x="203" y="173"/>
                </a:lnTo>
                <a:lnTo>
                  <a:pt x="203" y="166"/>
                </a:lnTo>
                <a:lnTo>
                  <a:pt x="205" y="158"/>
                </a:lnTo>
                <a:lnTo>
                  <a:pt x="206" y="153"/>
                </a:lnTo>
                <a:lnTo>
                  <a:pt x="208" y="147"/>
                </a:lnTo>
                <a:lnTo>
                  <a:pt x="209" y="143"/>
                </a:lnTo>
                <a:lnTo>
                  <a:pt x="212" y="137"/>
                </a:lnTo>
                <a:lnTo>
                  <a:pt x="215" y="132"/>
                </a:lnTo>
                <a:lnTo>
                  <a:pt x="218" y="130"/>
                </a:lnTo>
                <a:lnTo>
                  <a:pt x="221" y="125"/>
                </a:lnTo>
                <a:lnTo>
                  <a:pt x="225" y="122"/>
                </a:lnTo>
                <a:lnTo>
                  <a:pt x="228" y="120"/>
                </a:lnTo>
                <a:lnTo>
                  <a:pt x="232" y="117"/>
                </a:lnTo>
                <a:lnTo>
                  <a:pt x="238" y="115"/>
                </a:lnTo>
                <a:lnTo>
                  <a:pt x="242" y="114"/>
                </a:lnTo>
                <a:lnTo>
                  <a:pt x="254" y="111"/>
                </a:lnTo>
                <a:lnTo>
                  <a:pt x="265" y="109"/>
                </a:lnTo>
                <a:lnTo>
                  <a:pt x="278" y="109"/>
                </a:lnTo>
                <a:lnTo>
                  <a:pt x="293" y="111"/>
                </a:lnTo>
                <a:lnTo>
                  <a:pt x="309" y="114"/>
                </a:lnTo>
                <a:lnTo>
                  <a:pt x="324" y="118"/>
                </a:lnTo>
                <a:lnTo>
                  <a:pt x="342" y="122"/>
                </a:lnTo>
                <a:lnTo>
                  <a:pt x="372" y="132"/>
                </a:lnTo>
                <a:lnTo>
                  <a:pt x="388" y="138"/>
                </a:lnTo>
                <a:lnTo>
                  <a:pt x="402" y="144"/>
                </a:lnTo>
                <a:lnTo>
                  <a:pt x="418" y="148"/>
                </a:lnTo>
                <a:lnTo>
                  <a:pt x="432" y="153"/>
                </a:lnTo>
                <a:lnTo>
                  <a:pt x="445" y="155"/>
                </a:lnTo>
                <a:lnTo>
                  <a:pt x="460" y="158"/>
                </a:lnTo>
                <a:lnTo>
                  <a:pt x="473" y="160"/>
                </a:lnTo>
                <a:lnTo>
                  <a:pt x="480" y="160"/>
                </a:lnTo>
                <a:lnTo>
                  <a:pt x="486" y="160"/>
                </a:lnTo>
                <a:lnTo>
                  <a:pt x="491" y="158"/>
                </a:lnTo>
                <a:lnTo>
                  <a:pt x="497" y="158"/>
                </a:lnTo>
                <a:lnTo>
                  <a:pt x="504" y="157"/>
                </a:lnTo>
                <a:lnTo>
                  <a:pt x="509" y="155"/>
                </a:lnTo>
                <a:lnTo>
                  <a:pt x="514" y="153"/>
                </a:lnTo>
                <a:lnTo>
                  <a:pt x="520" y="150"/>
                </a:lnTo>
                <a:lnTo>
                  <a:pt x="525" y="147"/>
                </a:lnTo>
                <a:lnTo>
                  <a:pt x="530" y="143"/>
                </a:lnTo>
                <a:lnTo>
                  <a:pt x="535" y="138"/>
                </a:lnTo>
                <a:lnTo>
                  <a:pt x="539" y="134"/>
                </a:lnTo>
                <a:lnTo>
                  <a:pt x="543" y="128"/>
                </a:lnTo>
                <a:lnTo>
                  <a:pt x="548" y="122"/>
                </a:lnTo>
                <a:lnTo>
                  <a:pt x="552" y="118"/>
                </a:lnTo>
                <a:lnTo>
                  <a:pt x="555" y="112"/>
                </a:lnTo>
                <a:lnTo>
                  <a:pt x="559" y="109"/>
                </a:lnTo>
                <a:lnTo>
                  <a:pt x="563" y="105"/>
                </a:lnTo>
                <a:lnTo>
                  <a:pt x="568" y="102"/>
                </a:lnTo>
                <a:lnTo>
                  <a:pt x="572" y="99"/>
                </a:lnTo>
                <a:lnTo>
                  <a:pt x="581" y="94"/>
                </a:lnTo>
                <a:lnTo>
                  <a:pt x="589" y="91"/>
                </a:lnTo>
                <a:lnTo>
                  <a:pt x="599" y="88"/>
                </a:lnTo>
                <a:lnTo>
                  <a:pt x="609" y="86"/>
                </a:lnTo>
                <a:lnTo>
                  <a:pt x="620" y="86"/>
                </a:lnTo>
                <a:lnTo>
                  <a:pt x="630" y="88"/>
                </a:lnTo>
                <a:lnTo>
                  <a:pt x="640" y="91"/>
                </a:lnTo>
                <a:lnTo>
                  <a:pt x="651" y="94"/>
                </a:lnTo>
                <a:lnTo>
                  <a:pt x="663" y="98"/>
                </a:lnTo>
                <a:lnTo>
                  <a:pt x="674" y="102"/>
                </a:lnTo>
                <a:lnTo>
                  <a:pt x="686" y="108"/>
                </a:lnTo>
                <a:lnTo>
                  <a:pt x="699" y="115"/>
                </a:lnTo>
                <a:lnTo>
                  <a:pt x="712" y="122"/>
                </a:lnTo>
                <a:lnTo>
                  <a:pt x="739" y="122"/>
                </a:lnTo>
                <a:lnTo>
                  <a:pt x="766" y="122"/>
                </a:lnTo>
                <a:lnTo>
                  <a:pt x="792" y="122"/>
                </a:lnTo>
                <a:lnTo>
                  <a:pt x="818" y="122"/>
                </a:lnTo>
                <a:lnTo>
                  <a:pt x="843" y="122"/>
                </a:lnTo>
                <a:lnTo>
                  <a:pt x="867" y="121"/>
                </a:lnTo>
                <a:lnTo>
                  <a:pt x="916" y="121"/>
                </a:lnTo>
                <a:lnTo>
                  <a:pt x="965" y="120"/>
                </a:lnTo>
                <a:lnTo>
                  <a:pt x="990" y="118"/>
                </a:lnTo>
                <a:lnTo>
                  <a:pt x="1014" y="117"/>
                </a:lnTo>
                <a:lnTo>
                  <a:pt x="1040" y="115"/>
                </a:lnTo>
                <a:lnTo>
                  <a:pt x="1066" y="112"/>
                </a:lnTo>
                <a:lnTo>
                  <a:pt x="1093" y="111"/>
                </a:lnTo>
                <a:lnTo>
                  <a:pt x="1121" y="108"/>
                </a:lnTo>
                <a:lnTo>
                  <a:pt x="1128" y="102"/>
                </a:lnTo>
                <a:lnTo>
                  <a:pt x="1135" y="98"/>
                </a:lnTo>
                <a:lnTo>
                  <a:pt x="1142" y="91"/>
                </a:lnTo>
                <a:lnTo>
                  <a:pt x="1148" y="85"/>
                </a:lnTo>
                <a:lnTo>
                  <a:pt x="1154" y="79"/>
                </a:lnTo>
                <a:lnTo>
                  <a:pt x="1161" y="73"/>
                </a:lnTo>
                <a:lnTo>
                  <a:pt x="1167" y="68"/>
                </a:lnTo>
                <a:lnTo>
                  <a:pt x="1174" y="63"/>
                </a:lnTo>
                <a:lnTo>
                  <a:pt x="1181" y="59"/>
                </a:lnTo>
                <a:lnTo>
                  <a:pt x="1190" y="56"/>
                </a:lnTo>
                <a:lnTo>
                  <a:pt x="1198" y="53"/>
                </a:lnTo>
                <a:lnTo>
                  <a:pt x="1203" y="53"/>
                </a:lnTo>
                <a:lnTo>
                  <a:pt x="1207" y="53"/>
                </a:lnTo>
                <a:lnTo>
                  <a:pt x="1213" y="53"/>
                </a:lnTo>
                <a:lnTo>
                  <a:pt x="1218" y="55"/>
                </a:lnTo>
                <a:lnTo>
                  <a:pt x="1224" y="55"/>
                </a:lnTo>
                <a:lnTo>
                  <a:pt x="1230" y="56"/>
                </a:lnTo>
                <a:lnTo>
                  <a:pt x="1236" y="59"/>
                </a:lnTo>
                <a:lnTo>
                  <a:pt x="1243" y="62"/>
                </a:lnTo>
                <a:lnTo>
                  <a:pt x="1250" y="65"/>
                </a:lnTo>
                <a:lnTo>
                  <a:pt x="1257" y="68"/>
                </a:lnTo>
                <a:lnTo>
                  <a:pt x="1260" y="69"/>
                </a:lnTo>
                <a:lnTo>
                  <a:pt x="1263" y="71"/>
                </a:lnTo>
                <a:lnTo>
                  <a:pt x="1267" y="71"/>
                </a:lnTo>
                <a:lnTo>
                  <a:pt x="1270" y="69"/>
                </a:lnTo>
                <a:lnTo>
                  <a:pt x="1275" y="66"/>
                </a:lnTo>
                <a:lnTo>
                  <a:pt x="1279" y="63"/>
                </a:lnTo>
                <a:lnTo>
                  <a:pt x="1283" y="60"/>
                </a:lnTo>
                <a:lnTo>
                  <a:pt x="1289" y="56"/>
                </a:lnTo>
                <a:lnTo>
                  <a:pt x="1293" y="52"/>
                </a:lnTo>
                <a:lnTo>
                  <a:pt x="1299" y="46"/>
                </a:lnTo>
                <a:lnTo>
                  <a:pt x="1312" y="35"/>
                </a:lnTo>
                <a:lnTo>
                  <a:pt x="1325" y="24"/>
                </a:lnTo>
                <a:lnTo>
                  <a:pt x="1339" y="13"/>
                </a:lnTo>
                <a:lnTo>
                  <a:pt x="1348" y="12"/>
                </a:lnTo>
                <a:lnTo>
                  <a:pt x="1357" y="9"/>
                </a:lnTo>
                <a:lnTo>
                  <a:pt x="1367" y="9"/>
                </a:lnTo>
                <a:lnTo>
                  <a:pt x="1377" y="7"/>
                </a:lnTo>
                <a:lnTo>
                  <a:pt x="1388" y="7"/>
                </a:lnTo>
                <a:lnTo>
                  <a:pt x="1398" y="7"/>
                </a:lnTo>
                <a:lnTo>
                  <a:pt x="1421" y="7"/>
                </a:lnTo>
                <a:lnTo>
                  <a:pt x="1444" y="6"/>
                </a:lnTo>
                <a:lnTo>
                  <a:pt x="1456" y="6"/>
                </a:lnTo>
                <a:lnTo>
                  <a:pt x="1466" y="6"/>
                </a:lnTo>
                <a:lnTo>
                  <a:pt x="1478" y="4"/>
                </a:lnTo>
                <a:lnTo>
                  <a:pt x="1486" y="4"/>
                </a:lnTo>
                <a:lnTo>
                  <a:pt x="1495" y="3"/>
                </a:lnTo>
                <a:lnTo>
                  <a:pt x="1503" y="0"/>
                </a:lnTo>
                <a:lnTo>
                  <a:pt x="1518" y="0"/>
                </a:lnTo>
                <a:lnTo>
                  <a:pt x="1532" y="0"/>
                </a:lnTo>
                <a:lnTo>
                  <a:pt x="1544" y="0"/>
                </a:lnTo>
                <a:lnTo>
                  <a:pt x="1555" y="0"/>
                </a:lnTo>
                <a:lnTo>
                  <a:pt x="1565" y="0"/>
                </a:lnTo>
                <a:lnTo>
                  <a:pt x="1573" y="0"/>
                </a:lnTo>
                <a:lnTo>
                  <a:pt x="1580" y="0"/>
                </a:lnTo>
                <a:lnTo>
                  <a:pt x="1586" y="0"/>
                </a:lnTo>
                <a:lnTo>
                  <a:pt x="1640" y="55"/>
                </a:lnTo>
                <a:lnTo>
                  <a:pt x="1652" y="59"/>
                </a:lnTo>
                <a:lnTo>
                  <a:pt x="1663" y="62"/>
                </a:lnTo>
                <a:lnTo>
                  <a:pt x="1676" y="65"/>
                </a:lnTo>
                <a:lnTo>
                  <a:pt x="1691" y="66"/>
                </a:lnTo>
                <a:lnTo>
                  <a:pt x="1705" y="68"/>
                </a:lnTo>
                <a:lnTo>
                  <a:pt x="1719" y="68"/>
                </a:lnTo>
                <a:lnTo>
                  <a:pt x="1750" y="68"/>
                </a:lnTo>
                <a:lnTo>
                  <a:pt x="1780" y="88"/>
                </a:lnTo>
                <a:lnTo>
                  <a:pt x="1796" y="98"/>
                </a:lnTo>
                <a:lnTo>
                  <a:pt x="1812" y="107"/>
                </a:lnTo>
                <a:lnTo>
                  <a:pt x="1826" y="115"/>
                </a:lnTo>
                <a:lnTo>
                  <a:pt x="1842" y="124"/>
                </a:lnTo>
                <a:lnTo>
                  <a:pt x="1856" y="131"/>
                </a:lnTo>
                <a:lnTo>
                  <a:pt x="1872" y="137"/>
                </a:lnTo>
                <a:lnTo>
                  <a:pt x="1869" y="148"/>
                </a:lnTo>
                <a:lnTo>
                  <a:pt x="1868" y="158"/>
                </a:lnTo>
                <a:lnTo>
                  <a:pt x="1866" y="168"/>
                </a:lnTo>
                <a:lnTo>
                  <a:pt x="1866" y="179"/>
                </a:lnTo>
                <a:lnTo>
                  <a:pt x="1865" y="187"/>
                </a:lnTo>
                <a:lnTo>
                  <a:pt x="1865" y="196"/>
                </a:lnTo>
                <a:lnTo>
                  <a:pt x="1865" y="204"/>
                </a:lnTo>
                <a:lnTo>
                  <a:pt x="1866" y="212"/>
                </a:lnTo>
                <a:lnTo>
                  <a:pt x="1868" y="217"/>
                </a:lnTo>
                <a:lnTo>
                  <a:pt x="1869" y="225"/>
                </a:lnTo>
                <a:lnTo>
                  <a:pt x="1871" y="230"/>
                </a:lnTo>
                <a:lnTo>
                  <a:pt x="1873" y="236"/>
                </a:lnTo>
                <a:lnTo>
                  <a:pt x="1876" y="240"/>
                </a:lnTo>
                <a:lnTo>
                  <a:pt x="1879" y="245"/>
                </a:lnTo>
                <a:lnTo>
                  <a:pt x="1884" y="249"/>
                </a:lnTo>
                <a:lnTo>
                  <a:pt x="1888" y="252"/>
                </a:lnTo>
                <a:lnTo>
                  <a:pt x="1892" y="255"/>
                </a:lnTo>
                <a:lnTo>
                  <a:pt x="1897" y="258"/>
                </a:lnTo>
                <a:lnTo>
                  <a:pt x="1902" y="259"/>
                </a:lnTo>
                <a:lnTo>
                  <a:pt x="1907" y="261"/>
                </a:lnTo>
                <a:lnTo>
                  <a:pt x="1912" y="262"/>
                </a:lnTo>
                <a:lnTo>
                  <a:pt x="1920" y="263"/>
                </a:lnTo>
                <a:lnTo>
                  <a:pt x="1925" y="263"/>
                </a:lnTo>
                <a:lnTo>
                  <a:pt x="1933" y="262"/>
                </a:lnTo>
                <a:lnTo>
                  <a:pt x="1940" y="262"/>
                </a:lnTo>
                <a:lnTo>
                  <a:pt x="1947" y="261"/>
                </a:lnTo>
                <a:lnTo>
                  <a:pt x="1954" y="259"/>
                </a:lnTo>
                <a:lnTo>
                  <a:pt x="1961" y="258"/>
                </a:lnTo>
                <a:lnTo>
                  <a:pt x="1970" y="255"/>
                </a:lnTo>
                <a:lnTo>
                  <a:pt x="1979" y="252"/>
                </a:lnTo>
                <a:lnTo>
                  <a:pt x="1987" y="249"/>
                </a:lnTo>
                <a:lnTo>
                  <a:pt x="1996" y="245"/>
                </a:lnTo>
                <a:lnTo>
                  <a:pt x="2006" y="245"/>
                </a:lnTo>
                <a:lnTo>
                  <a:pt x="2016" y="246"/>
                </a:lnTo>
                <a:lnTo>
                  <a:pt x="2025" y="246"/>
                </a:lnTo>
                <a:lnTo>
                  <a:pt x="2033" y="248"/>
                </a:lnTo>
                <a:lnTo>
                  <a:pt x="2042" y="249"/>
                </a:lnTo>
                <a:lnTo>
                  <a:pt x="2051" y="252"/>
                </a:lnTo>
                <a:lnTo>
                  <a:pt x="2058" y="253"/>
                </a:lnTo>
                <a:lnTo>
                  <a:pt x="2064" y="258"/>
                </a:lnTo>
                <a:lnTo>
                  <a:pt x="2069" y="261"/>
                </a:lnTo>
                <a:lnTo>
                  <a:pt x="2075" y="265"/>
                </a:lnTo>
                <a:lnTo>
                  <a:pt x="2079" y="269"/>
                </a:lnTo>
                <a:lnTo>
                  <a:pt x="2084" y="274"/>
                </a:lnTo>
                <a:lnTo>
                  <a:pt x="2087" y="279"/>
                </a:lnTo>
                <a:lnTo>
                  <a:pt x="2089" y="285"/>
                </a:lnTo>
                <a:lnTo>
                  <a:pt x="2091" y="292"/>
                </a:lnTo>
                <a:lnTo>
                  <a:pt x="2091" y="299"/>
                </a:lnTo>
                <a:lnTo>
                  <a:pt x="2097" y="310"/>
                </a:lnTo>
                <a:lnTo>
                  <a:pt x="2101" y="318"/>
                </a:lnTo>
                <a:lnTo>
                  <a:pt x="2107" y="325"/>
                </a:lnTo>
                <a:lnTo>
                  <a:pt x="2111" y="333"/>
                </a:lnTo>
                <a:lnTo>
                  <a:pt x="2117" y="338"/>
                </a:lnTo>
                <a:lnTo>
                  <a:pt x="2123" y="344"/>
                </a:lnTo>
                <a:lnTo>
                  <a:pt x="2128" y="348"/>
                </a:lnTo>
                <a:lnTo>
                  <a:pt x="2134" y="351"/>
                </a:lnTo>
                <a:lnTo>
                  <a:pt x="2140" y="353"/>
                </a:lnTo>
                <a:lnTo>
                  <a:pt x="2146" y="354"/>
                </a:lnTo>
                <a:lnTo>
                  <a:pt x="2151" y="354"/>
                </a:lnTo>
                <a:lnTo>
                  <a:pt x="2159" y="354"/>
                </a:lnTo>
                <a:lnTo>
                  <a:pt x="2166" y="353"/>
                </a:lnTo>
                <a:lnTo>
                  <a:pt x="2173" y="350"/>
                </a:lnTo>
                <a:lnTo>
                  <a:pt x="2180" y="346"/>
                </a:lnTo>
                <a:lnTo>
                  <a:pt x="2187" y="341"/>
                </a:lnTo>
                <a:lnTo>
                  <a:pt x="2192" y="337"/>
                </a:lnTo>
                <a:lnTo>
                  <a:pt x="2197" y="334"/>
                </a:lnTo>
                <a:lnTo>
                  <a:pt x="2202" y="331"/>
                </a:lnTo>
                <a:lnTo>
                  <a:pt x="2206" y="328"/>
                </a:lnTo>
                <a:lnTo>
                  <a:pt x="2210" y="327"/>
                </a:lnTo>
                <a:lnTo>
                  <a:pt x="2213" y="325"/>
                </a:lnTo>
                <a:lnTo>
                  <a:pt x="2220" y="323"/>
                </a:lnTo>
                <a:lnTo>
                  <a:pt x="2228" y="321"/>
                </a:lnTo>
                <a:lnTo>
                  <a:pt x="2233" y="321"/>
                </a:lnTo>
                <a:lnTo>
                  <a:pt x="2238" y="321"/>
                </a:lnTo>
                <a:lnTo>
                  <a:pt x="2242" y="324"/>
                </a:lnTo>
                <a:lnTo>
                  <a:pt x="2245" y="327"/>
                </a:lnTo>
                <a:lnTo>
                  <a:pt x="2248" y="331"/>
                </a:lnTo>
                <a:lnTo>
                  <a:pt x="2251" y="335"/>
                </a:lnTo>
                <a:lnTo>
                  <a:pt x="2252" y="341"/>
                </a:lnTo>
                <a:lnTo>
                  <a:pt x="2254" y="347"/>
                </a:lnTo>
                <a:lnTo>
                  <a:pt x="2255" y="354"/>
                </a:lnTo>
                <a:lnTo>
                  <a:pt x="2255" y="361"/>
                </a:lnTo>
                <a:lnTo>
                  <a:pt x="2255" y="369"/>
                </a:lnTo>
                <a:lnTo>
                  <a:pt x="2262" y="382"/>
                </a:lnTo>
                <a:lnTo>
                  <a:pt x="2269" y="393"/>
                </a:lnTo>
                <a:lnTo>
                  <a:pt x="2275" y="405"/>
                </a:lnTo>
                <a:lnTo>
                  <a:pt x="2281" y="416"/>
                </a:lnTo>
                <a:lnTo>
                  <a:pt x="2285" y="428"/>
                </a:lnTo>
                <a:lnTo>
                  <a:pt x="2291" y="438"/>
                </a:lnTo>
                <a:lnTo>
                  <a:pt x="2294" y="448"/>
                </a:lnTo>
                <a:lnTo>
                  <a:pt x="2298" y="456"/>
                </a:lnTo>
                <a:lnTo>
                  <a:pt x="2301" y="467"/>
                </a:lnTo>
                <a:lnTo>
                  <a:pt x="2302" y="475"/>
                </a:lnTo>
                <a:lnTo>
                  <a:pt x="2305" y="484"/>
                </a:lnTo>
                <a:lnTo>
                  <a:pt x="2307" y="492"/>
                </a:lnTo>
                <a:lnTo>
                  <a:pt x="2307" y="500"/>
                </a:lnTo>
                <a:lnTo>
                  <a:pt x="2308" y="507"/>
                </a:lnTo>
                <a:lnTo>
                  <a:pt x="2308" y="514"/>
                </a:lnTo>
                <a:lnTo>
                  <a:pt x="2308" y="521"/>
                </a:lnTo>
                <a:lnTo>
                  <a:pt x="2307" y="536"/>
                </a:lnTo>
                <a:lnTo>
                  <a:pt x="2304" y="549"/>
                </a:lnTo>
                <a:lnTo>
                  <a:pt x="2301" y="560"/>
                </a:lnTo>
                <a:lnTo>
                  <a:pt x="2295" y="572"/>
                </a:lnTo>
                <a:lnTo>
                  <a:pt x="2290" y="582"/>
                </a:lnTo>
                <a:lnTo>
                  <a:pt x="2284" y="593"/>
                </a:lnTo>
                <a:lnTo>
                  <a:pt x="2277" y="603"/>
                </a:lnTo>
                <a:lnTo>
                  <a:pt x="2269" y="613"/>
                </a:lnTo>
                <a:lnTo>
                  <a:pt x="2262" y="623"/>
                </a:lnTo>
                <a:lnTo>
                  <a:pt x="2256" y="635"/>
                </a:lnTo>
                <a:lnTo>
                  <a:pt x="2252" y="645"/>
                </a:lnTo>
                <a:lnTo>
                  <a:pt x="2249" y="657"/>
                </a:lnTo>
                <a:lnTo>
                  <a:pt x="2246" y="668"/>
                </a:lnTo>
                <a:lnTo>
                  <a:pt x="2245" y="678"/>
                </a:lnTo>
                <a:lnTo>
                  <a:pt x="2245" y="690"/>
                </a:lnTo>
                <a:lnTo>
                  <a:pt x="2246" y="700"/>
                </a:lnTo>
                <a:lnTo>
                  <a:pt x="2248" y="711"/>
                </a:lnTo>
                <a:lnTo>
                  <a:pt x="2251" y="721"/>
                </a:lnTo>
                <a:lnTo>
                  <a:pt x="2255" y="731"/>
                </a:lnTo>
                <a:lnTo>
                  <a:pt x="2259" y="742"/>
                </a:lnTo>
                <a:lnTo>
                  <a:pt x="2265" y="752"/>
                </a:lnTo>
                <a:lnTo>
                  <a:pt x="2272" y="760"/>
                </a:lnTo>
                <a:lnTo>
                  <a:pt x="2279" y="769"/>
                </a:lnTo>
                <a:lnTo>
                  <a:pt x="2288" y="776"/>
                </a:lnTo>
                <a:lnTo>
                  <a:pt x="2297" y="783"/>
                </a:lnTo>
                <a:lnTo>
                  <a:pt x="2307" y="789"/>
                </a:lnTo>
                <a:lnTo>
                  <a:pt x="2317" y="795"/>
                </a:lnTo>
                <a:lnTo>
                  <a:pt x="2328" y="799"/>
                </a:lnTo>
                <a:lnTo>
                  <a:pt x="2340" y="803"/>
                </a:lnTo>
                <a:lnTo>
                  <a:pt x="2353" y="806"/>
                </a:lnTo>
                <a:lnTo>
                  <a:pt x="2366" y="808"/>
                </a:lnTo>
                <a:lnTo>
                  <a:pt x="2379" y="808"/>
                </a:lnTo>
                <a:lnTo>
                  <a:pt x="2393" y="808"/>
                </a:lnTo>
                <a:lnTo>
                  <a:pt x="2408" y="805"/>
                </a:lnTo>
                <a:lnTo>
                  <a:pt x="2422" y="802"/>
                </a:lnTo>
                <a:lnTo>
                  <a:pt x="2436" y="798"/>
                </a:lnTo>
                <a:lnTo>
                  <a:pt x="2445" y="795"/>
                </a:lnTo>
                <a:lnTo>
                  <a:pt x="2452" y="792"/>
                </a:lnTo>
                <a:lnTo>
                  <a:pt x="2461" y="788"/>
                </a:lnTo>
                <a:lnTo>
                  <a:pt x="2468" y="785"/>
                </a:lnTo>
                <a:lnTo>
                  <a:pt x="2477" y="780"/>
                </a:lnTo>
                <a:lnTo>
                  <a:pt x="2485" y="775"/>
                </a:lnTo>
                <a:lnTo>
                  <a:pt x="2493" y="770"/>
                </a:lnTo>
                <a:lnTo>
                  <a:pt x="2501" y="765"/>
                </a:lnTo>
                <a:lnTo>
                  <a:pt x="2501" y="765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2" name="Freeform 25"/>
          <p:cNvSpPr>
            <a:spLocks/>
          </p:cNvSpPr>
          <p:nvPr/>
        </p:nvSpPr>
        <p:spPr bwMode="auto">
          <a:xfrm>
            <a:off x="2938524" y="1735553"/>
            <a:ext cx="740738" cy="806178"/>
          </a:xfrm>
          <a:custGeom>
            <a:avLst/>
            <a:gdLst/>
            <a:ahLst/>
            <a:cxnLst>
              <a:cxn ang="0">
                <a:pos x="692" y="129"/>
              </a:cxn>
              <a:cxn ang="0">
                <a:pos x="1038" y="216"/>
              </a:cxn>
              <a:cxn ang="0">
                <a:pos x="2206" y="0"/>
              </a:cxn>
              <a:cxn ang="0">
                <a:pos x="3979" y="259"/>
              </a:cxn>
              <a:cxn ang="0">
                <a:pos x="5103" y="908"/>
              </a:cxn>
              <a:cxn ang="0">
                <a:pos x="5233" y="2550"/>
              </a:cxn>
              <a:cxn ang="0">
                <a:pos x="5536" y="2550"/>
              </a:cxn>
              <a:cxn ang="0">
                <a:pos x="5665" y="2896"/>
              </a:cxn>
              <a:cxn ang="0">
                <a:pos x="5406" y="2982"/>
              </a:cxn>
              <a:cxn ang="0">
                <a:pos x="6271" y="4063"/>
              </a:cxn>
              <a:cxn ang="0">
                <a:pos x="6530" y="4150"/>
              </a:cxn>
              <a:cxn ang="0">
                <a:pos x="6660" y="4971"/>
              </a:cxn>
              <a:cxn ang="0">
                <a:pos x="6141" y="5619"/>
              </a:cxn>
              <a:cxn ang="0">
                <a:pos x="5795" y="5965"/>
              </a:cxn>
              <a:cxn ang="0">
                <a:pos x="5406" y="6181"/>
              </a:cxn>
              <a:cxn ang="0">
                <a:pos x="4974" y="6397"/>
              </a:cxn>
              <a:cxn ang="0">
                <a:pos x="4714" y="6268"/>
              </a:cxn>
              <a:cxn ang="0">
                <a:pos x="4282" y="6311"/>
              </a:cxn>
              <a:cxn ang="0">
                <a:pos x="3979" y="6268"/>
              </a:cxn>
              <a:cxn ang="0">
                <a:pos x="3763" y="6397"/>
              </a:cxn>
              <a:cxn ang="0">
                <a:pos x="3027" y="5922"/>
              </a:cxn>
              <a:cxn ang="0">
                <a:pos x="2984" y="5144"/>
              </a:cxn>
              <a:cxn ang="0">
                <a:pos x="2768" y="5057"/>
              </a:cxn>
              <a:cxn ang="0">
                <a:pos x="2465" y="4928"/>
              </a:cxn>
              <a:cxn ang="0">
                <a:pos x="2162" y="4755"/>
              </a:cxn>
              <a:cxn ang="0">
                <a:pos x="1773" y="4409"/>
              </a:cxn>
              <a:cxn ang="0">
                <a:pos x="1384" y="4193"/>
              </a:cxn>
              <a:cxn ang="0">
                <a:pos x="1038" y="4150"/>
              </a:cxn>
              <a:cxn ang="0">
                <a:pos x="865" y="3977"/>
              </a:cxn>
              <a:cxn ang="0">
                <a:pos x="908" y="3415"/>
              </a:cxn>
              <a:cxn ang="0">
                <a:pos x="779" y="3328"/>
              </a:cxn>
              <a:cxn ang="0">
                <a:pos x="779" y="2939"/>
              </a:cxn>
              <a:cxn ang="0">
                <a:pos x="865" y="2550"/>
              </a:cxn>
              <a:cxn ang="0">
                <a:pos x="1038" y="2118"/>
              </a:cxn>
              <a:cxn ang="0">
                <a:pos x="865" y="1599"/>
              </a:cxn>
              <a:cxn ang="0">
                <a:pos x="865" y="821"/>
              </a:cxn>
              <a:cxn ang="0">
                <a:pos x="692" y="129"/>
              </a:cxn>
            </a:cxnLst>
            <a:rect l="0" t="0" r="r" b="b"/>
            <a:pathLst>
              <a:path w="6660" h="6786">
                <a:moveTo>
                  <a:pt x="692" y="129"/>
                </a:moveTo>
                <a:lnTo>
                  <a:pt x="1038" y="216"/>
                </a:lnTo>
                <a:cubicBezTo>
                  <a:pt x="1471" y="216"/>
                  <a:pt x="1860" y="129"/>
                  <a:pt x="2206" y="0"/>
                </a:cubicBezTo>
                <a:cubicBezTo>
                  <a:pt x="2768" y="173"/>
                  <a:pt x="3373" y="259"/>
                  <a:pt x="3979" y="259"/>
                </a:cubicBezTo>
                <a:cubicBezTo>
                  <a:pt x="4498" y="302"/>
                  <a:pt x="4887" y="519"/>
                  <a:pt x="5103" y="908"/>
                </a:cubicBezTo>
                <a:cubicBezTo>
                  <a:pt x="5276" y="1426"/>
                  <a:pt x="5190" y="1988"/>
                  <a:pt x="5233" y="2550"/>
                </a:cubicBezTo>
                <a:lnTo>
                  <a:pt x="5536" y="2550"/>
                </a:lnTo>
                <a:lnTo>
                  <a:pt x="5665" y="2896"/>
                </a:lnTo>
                <a:lnTo>
                  <a:pt x="5406" y="2982"/>
                </a:lnTo>
                <a:cubicBezTo>
                  <a:pt x="5492" y="3544"/>
                  <a:pt x="5838" y="3890"/>
                  <a:pt x="6271" y="4063"/>
                </a:cubicBezTo>
                <a:cubicBezTo>
                  <a:pt x="6357" y="4106"/>
                  <a:pt x="6444" y="4150"/>
                  <a:pt x="6530" y="4150"/>
                </a:cubicBezTo>
                <a:lnTo>
                  <a:pt x="6660" y="4971"/>
                </a:lnTo>
                <a:lnTo>
                  <a:pt x="6141" y="5619"/>
                </a:lnTo>
                <a:cubicBezTo>
                  <a:pt x="6098" y="6052"/>
                  <a:pt x="5968" y="6225"/>
                  <a:pt x="5795" y="5965"/>
                </a:cubicBezTo>
                <a:cubicBezTo>
                  <a:pt x="5665" y="5749"/>
                  <a:pt x="5536" y="5835"/>
                  <a:pt x="5406" y="6181"/>
                </a:cubicBezTo>
                <a:cubicBezTo>
                  <a:pt x="5363" y="6484"/>
                  <a:pt x="5190" y="6484"/>
                  <a:pt x="4974" y="6397"/>
                </a:cubicBezTo>
                <a:cubicBezTo>
                  <a:pt x="4887" y="6354"/>
                  <a:pt x="4801" y="6311"/>
                  <a:pt x="4714" y="6268"/>
                </a:cubicBezTo>
                <a:cubicBezTo>
                  <a:pt x="4455" y="6138"/>
                  <a:pt x="4455" y="6311"/>
                  <a:pt x="4282" y="6311"/>
                </a:cubicBezTo>
                <a:cubicBezTo>
                  <a:pt x="4195" y="6311"/>
                  <a:pt x="4065" y="6225"/>
                  <a:pt x="3979" y="6268"/>
                </a:cubicBezTo>
                <a:cubicBezTo>
                  <a:pt x="3892" y="6268"/>
                  <a:pt x="3806" y="6311"/>
                  <a:pt x="3763" y="6397"/>
                </a:cubicBezTo>
                <a:cubicBezTo>
                  <a:pt x="3200" y="6786"/>
                  <a:pt x="2768" y="6268"/>
                  <a:pt x="3027" y="5922"/>
                </a:cubicBezTo>
                <a:cubicBezTo>
                  <a:pt x="3157" y="5749"/>
                  <a:pt x="3244" y="5576"/>
                  <a:pt x="2984" y="5144"/>
                </a:cubicBezTo>
                <a:cubicBezTo>
                  <a:pt x="2984" y="5014"/>
                  <a:pt x="2941" y="4928"/>
                  <a:pt x="2768" y="5057"/>
                </a:cubicBezTo>
                <a:cubicBezTo>
                  <a:pt x="2638" y="5144"/>
                  <a:pt x="2552" y="5101"/>
                  <a:pt x="2465" y="4928"/>
                </a:cubicBezTo>
                <a:cubicBezTo>
                  <a:pt x="2465" y="4798"/>
                  <a:pt x="2335" y="4755"/>
                  <a:pt x="2162" y="4755"/>
                </a:cubicBezTo>
                <a:cubicBezTo>
                  <a:pt x="1860" y="4884"/>
                  <a:pt x="1687" y="4798"/>
                  <a:pt x="1773" y="4409"/>
                </a:cubicBezTo>
                <a:cubicBezTo>
                  <a:pt x="1644" y="4366"/>
                  <a:pt x="1514" y="4279"/>
                  <a:pt x="1384" y="4193"/>
                </a:cubicBezTo>
                <a:cubicBezTo>
                  <a:pt x="1254" y="4193"/>
                  <a:pt x="1125" y="4193"/>
                  <a:pt x="1038" y="4150"/>
                </a:cubicBezTo>
                <a:lnTo>
                  <a:pt x="865" y="3977"/>
                </a:lnTo>
                <a:cubicBezTo>
                  <a:pt x="1211" y="3933"/>
                  <a:pt x="1211" y="3761"/>
                  <a:pt x="908" y="3415"/>
                </a:cubicBezTo>
                <a:lnTo>
                  <a:pt x="779" y="3328"/>
                </a:lnTo>
                <a:cubicBezTo>
                  <a:pt x="779" y="3199"/>
                  <a:pt x="779" y="3069"/>
                  <a:pt x="779" y="2939"/>
                </a:cubicBezTo>
                <a:cubicBezTo>
                  <a:pt x="908" y="2810"/>
                  <a:pt x="952" y="2680"/>
                  <a:pt x="865" y="2550"/>
                </a:cubicBezTo>
                <a:cubicBezTo>
                  <a:pt x="606" y="2161"/>
                  <a:pt x="692" y="2031"/>
                  <a:pt x="1038" y="2118"/>
                </a:cubicBezTo>
                <a:cubicBezTo>
                  <a:pt x="1125" y="1902"/>
                  <a:pt x="1125" y="1729"/>
                  <a:pt x="865" y="1599"/>
                </a:cubicBezTo>
                <a:cubicBezTo>
                  <a:pt x="0" y="1253"/>
                  <a:pt x="908" y="1124"/>
                  <a:pt x="865" y="821"/>
                </a:cubicBezTo>
                <a:cubicBezTo>
                  <a:pt x="952" y="691"/>
                  <a:pt x="865" y="475"/>
                  <a:pt x="692" y="12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2082771" y="1268760"/>
            <a:ext cx="1000312" cy="1236889"/>
          </a:xfrm>
          <a:custGeom>
            <a:avLst/>
            <a:gdLst/>
            <a:ahLst/>
            <a:cxnLst>
              <a:cxn ang="0">
                <a:pos x="3157" y="303"/>
              </a:cxn>
              <a:cxn ang="0">
                <a:pos x="4324" y="346"/>
              </a:cxn>
              <a:cxn ang="0">
                <a:pos x="4411" y="0"/>
              </a:cxn>
              <a:cxn ang="0">
                <a:pos x="6097" y="87"/>
              </a:cxn>
              <a:cxn ang="0">
                <a:pos x="6054" y="2163"/>
              </a:cxn>
              <a:cxn ang="0">
                <a:pos x="6702" y="2206"/>
              </a:cxn>
              <a:cxn ang="0">
                <a:pos x="6616" y="3676"/>
              </a:cxn>
              <a:cxn ang="0">
                <a:pos x="7351" y="3763"/>
              </a:cxn>
              <a:cxn ang="0">
                <a:pos x="7697" y="3590"/>
              </a:cxn>
              <a:cxn ang="0">
                <a:pos x="7826" y="3849"/>
              </a:cxn>
              <a:cxn ang="0">
                <a:pos x="7826" y="3979"/>
              </a:cxn>
              <a:cxn ang="0">
                <a:pos x="8388" y="4066"/>
              </a:cxn>
              <a:cxn ang="0">
                <a:pos x="8561" y="4758"/>
              </a:cxn>
              <a:cxn ang="0">
                <a:pos x="8561" y="5536"/>
              </a:cxn>
              <a:cxn ang="0">
                <a:pos x="8734" y="6055"/>
              </a:cxn>
              <a:cxn ang="0">
                <a:pos x="8561" y="6488"/>
              </a:cxn>
              <a:cxn ang="0">
                <a:pos x="8475" y="6877"/>
              </a:cxn>
              <a:cxn ang="0">
                <a:pos x="8475" y="7266"/>
              </a:cxn>
              <a:cxn ang="0">
                <a:pos x="8605" y="7353"/>
              </a:cxn>
              <a:cxn ang="0">
                <a:pos x="8302" y="7915"/>
              </a:cxn>
              <a:cxn ang="0">
                <a:pos x="7783" y="7958"/>
              </a:cxn>
              <a:cxn ang="0">
                <a:pos x="7524" y="8131"/>
              </a:cxn>
              <a:cxn ang="0">
                <a:pos x="7091" y="8261"/>
              </a:cxn>
              <a:cxn ang="0">
                <a:pos x="5794" y="8304"/>
              </a:cxn>
              <a:cxn ang="0">
                <a:pos x="5275" y="8304"/>
              </a:cxn>
              <a:cxn ang="0">
                <a:pos x="4627" y="8304"/>
              </a:cxn>
              <a:cxn ang="0">
                <a:pos x="4194" y="8564"/>
              </a:cxn>
              <a:cxn ang="0">
                <a:pos x="4108" y="8996"/>
              </a:cxn>
              <a:cxn ang="0">
                <a:pos x="3849" y="9212"/>
              </a:cxn>
              <a:cxn ang="0">
                <a:pos x="3416" y="9602"/>
              </a:cxn>
              <a:cxn ang="0">
                <a:pos x="3027" y="9861"/>
              </a:cxn>
              <a:cxn ang="0">
                <a:pos x="2551" y="10034"/>
              </a:cxn>
              <a:cxn ang="0">
                <a:pos x="1946" y="10121"/>
              </a:cxn>
              <a:cxn ang="0">
                <a:pos x="1557" y="9948"/>
              </a:cxn>
              <a:cxn ang="0">
                <a:pos x="822" y="9645"/>
              </a:cxn>
              <a:cxn ang="0">
                <a:pos x="649" y="9645"/>
              </a:cxn>
              <a:cxn ang="0">
                <a:pos x="433" y="9602"/>
              </a:cxn>
              <a:cxn ang="0">
                <a:pos x="390" y="8607"/>
              </a:cxn>
              <a:cxn ang="0">
                <a:pos x="649" y="7958"/>
              </a:cxn>
              <a:cxn ang="0">
                <a:pos x="433" y="7785"/>
              </a:cxn>
              <a:cxn ang="0">
                <a:pos x="130" y="8088"/>
              </a:cxn>
              <a:cxn ang="0">
                <a:pos x="0" y="7958"/>
              </a:cxn>
              <a:cxn ang="0">
                <a:pos x="303" y="7655"/>
              </a:cxn>
              <a:cxn ang="0">
                <a:pos x="173" y="7050"/>
              </a:cxn>
              <a:cxn ang="0">
                <a:pos x="519" y="6963"/>
              </a:cxn>
              <a:cxn ang="0">
                <a:pos x="519" y="6790"/>
              </a:cxn>
              <a:cxn ang="0">
                <a:pos x="260" y="6531"/>
              </a:cxn>
              <a:cxn ang="0">
                <a:pos x="346" y="6185"/>
              </a:cxn>
              <a:cxn ang="0">
                <a:pos x="519" y="6228"/>
              </a:cxn>
              <a:cxn ang="0">
                <a:pos x="908" y="5796"/>
              </a:cxn>
              <a:cxn ang="0">
                <a:pos x="865" y="5406"/>
              </a:cxn>
              <a:cxn ang="0">
                <a:pos x="433" y="5060"/>
              </a:cxn>
              <a:cxn ang="0">
                <a:pos x="433" y="4758"/>
              </a:cxn>
              <a:cxn ang="0">
                <a:pos x="649" y="4585"/>
              </a:cxn>
              <a:cxn ang="0">
                <a:pos x="606" y="4282"/>
              </a:cxn>
              <a:cxn ang="0">
                <a:pos x="1038" y="2941"/>
              </a:cxn>
              <a:cxn ang="0">
                <a:pos x="1600" y="1990"/>
              </a:cxn>
              <a:cxn ang="0">
                <a:pos x="1427" y="1644"/>
              </a:cxn>
              <a:cxn ang="0">
                <a:pos x="1471" y="1600"/>
              </a:cxn>
              <a:cxn ang="0">
                <a:pos x="1989" y="1254"/>
              </a:cxn>
              <a:cxn ang="0">
                <a:pos x="2638" y="1038"/>
              </a:cxn>
              <a:cxn ang="0">
                <a:pos x="3157" y="1081"/>
              </a:cxn>
              <a:cxn ang="0">
                <a:pos x="3157" y="303"/>
              </a:cxn>
            </a:cxnLst>
            <a:rect l="0" t="0" r="r" b="b"/>
            <a:pathLst>
              <a:path w="8994" h="10423">
                <a:moveTo>
                  <a:pt x="3157" y="303"/>
                </a:moveTo>
                <a:lnTo>
                  <a:pt x="4324" y="346"/>
                </a:lnTo>
                <a:lnTo>
                  <a:pt x="4411" y="0"/>
                </a:lnTo>
                <a:lnTo>
                  <a:pt x="6097" y="87"/>
                </a:lnTo>
                <a:lnTo>
                  <a:pt x="6054" y="2163"/>
                </a:lnTo>
                <a:lnTo>
                  <a:pt x="6702" y="2206"/>
                </a:lnTo>
                <a:lnTo>
                  <a:pt x="6616" y="3676"/>
                </a:lnTo>
                <a:lnTo>
                  <a:pt x="7351" y="3763"/>
                </a:lnTo>
                <a:lnTo>
                  <a:pt x="7697" y="3590"/>
                </a:lnTo>
                <a:lnTo>
                  <a:pt x="7826" y="3849"/>
                </a:lnTo>
                <a:lnTo>
                  <a:pt x="7826" y="3979"/>
                </a:lnTo>
                <a:lnTo>
                  <a:pt x="8388" y="4066"/>
                </a:lnTo>
                <a:cubicBezTo>
                  <a:pt x="8561" y="4412"/>
                  <a:pt x="8648" y="4628"/>
                  <a:pt x="8561" y="4758"/>
                </a:cubicBezTo>
                <a:cubicBezTo>
                  <a:pt x="8605" y="5060"/>
                  <a:pt x="7697" y="5190"/>
                  <a:pt x="8561" y="5536"/>
                </a:cubicBezTo>
                <a:cubicBezTo>
                  <a:pt x="8821" y="5666"/>
                  <a:pt x="8821" y="5839"/>
                  <a:pt x="8734" y="6055"/>
                </a:cubicBezTo>
                <a:cubicBezTo>
                  <a:pt x="8388" y="5969"/>
                  <a:pt x="8302" y="6098"/>
                  <a:pt x="8561" y="6488"/>
                </a:cubicBezTo>
                <a:cubicBezTo>
                  <a:pt x="8648" y="6617"/>
                  <a:pt x="8605" y="6747"/>
                  <a:pt x="8475" y="6877"/>
                </a:cubicBezTo>
                <a:cubicBezTo>
                  <a:pt x="8475" y="7007"/>
                  <a:pt x="8475" y="7136"/>
                  <a:pt x="8475" y="7266"/>
                </a:cubicBezTo>
                <a:lnTo>
                  <a:pt x="8605" y="7353"/>
                </a:lnTo>
                <a:cubicBezTo>
                  <a:pt x="8994" y="7742"/>
                  <a:pt x="8907" y="7915"/>
                  <a:pt x="8302" y="7915"/>
                </a:cubicBezTo>
                <a:cubicBezTo>
                  <a:pt x="8172" y="7958"/>
                  <a:pt x="7913" y="7915"/>
                  <a:pt x="7783" y="7958"/>
                </a:cubicBezTo>
                <a:cubicBezTo>
                  <a:pt x="7653" y="8045"/>
                  <a:pt x="7567" y="8174"/>
                  <a:pt x="7524" y="8131"/>
                </a:cubicBezTo>
                <a:cubicBezTo>
                  <a:pt x="7264" y="8001"/>
                  <a:pt x="7221" y="8174"/>
                  <a:pt x="7091" y="8261"/>
                </a:cubicBezTo>
                <a:cubicBezTo>
                  <a:pt x="6616" y="8304"/>
                  <a:pt x="6270" y="8304"/>
                  <a:pt x="5794" y="8304"/>
                </a:cubicBezTo>
                <a:cubicBezTo>
                  <a:pt x="5578" y="8174"/>
                  <a:pt x="5405" y="8131"/>
                  <a:pt x="5275" y="8304"/>
                </a:cubicBezTo>
                <a:cubicBezTo>
                  <a:pt x="5146" y="8520"/>
                  <a:pt x="4886" y="8391"/>
                  <a:pt x="4627" y="8304"/>
                </a:cubicBezTo>
                <a:cubicBezTo>
                  <a:pt x="4324" y="8218"/>
                  <a:pt x="4151" y="8261"/>
                  <a:pt x="4194" y="8564"/>
                </a:cubicBezTo>
                <a:cubicBezTo>
                  <a:pt x="4238" y="8823"/>
                  <a:pt x="4194" y="8866"/>
                  <a:pt x="4108" y="8996"/>
                </a:cubicBezTo>
                <a:cubicBezTo>
                  <a:pt x="4022" y="9126"/>
                  <a:pt x="4065" y="9256"/>
                  <a:pt x="3849" y="9212"/>
                </a:cubicBezTo>
                <a:cubicBezTo>
                  <a:pt x="3676" y="9212"/>
                  <a:pt x="3459" y="9256"/>
                  <a:pt x="3416" y="9602"/>
                </a:cubicBezTo>
                <a:cubicBezTo>
                  <a:pt x="3286" y="9861"/>
                  <a:pt x="3157" y="9991"/>
                  <a:pt x="3027" y="9861"/>
                </a:cubicBezTo>
                <a:cubicBezTo>
                  <a:pt x="2854" y="9731"/>
                  <a:pt x="2681" y="9775"/>
                  <a:pt x="2551" y="10034"/>
                </a:cubicBezTo>
                <a:cubicBezTo>
                  <a:pt x="2422" y="10294"/>
                  <a:pt x="2119" y="10423"/>
                  <a:pt x="1946" y="10121"/>
                </a:cubicBezTo>
                <a:cubicBezTo>
                  <a:pt x="1903" y="9948"/>
                  <a:pt x="1773" y="9904"/>
                  <a:pt x="1557" y="9948"/>
                </a:cubicBezTo>
                <a:cubicBezTo>
                  <a:pt x="1298" y="9948"/>
                  <a:pt x="1038" y="9861"/>
                  <a:pt x="822" y="9645"/>
                </a:cubicBezTo>
                <a:lnTo>
                  <a:pt x="649" y="9645"/>
                </a:lnTo>
                <a:lnTo>
                  <a:pt x="433" y="9602"/>
                </a:lnTo>
                <a:lnTo>
                  <a:pt x="390" y="8607"/>
                </a:lnTo>
                <a:lnTo>
                  <a:pt x="649" y="7958"/>
                </a:lnTo>
                <a:lnTo>
                  <a:pt x="433" y="7785"/>
                </a:lnTo>
                <a:lnTo>
                  <a:pt x="130" y="8088"/>
                </a:lnTo>
                <a:lnTo>
                  <a:pt x="0" y="7958"/>
                </a:lnTo>
                <a:lnTo>
                  <a:pt x="303" y="7655"/>
                </a:lnTo>
                <a:lnTo>
                  <a:pt x="173" y="7050"/>
                </a:lnTo>
                <a:lnTo>
                  <a:pt x="519" y="6963"/>
                </a:lnTo>
                <a:lnTo>
                  <a:pt x="519" y="6790"/>
                </a:lnTo>
                <a:lnTo>
                  <a:pt x="260" y="6531"/>
                </a:lnTo>
                <a:lnTo>
                  <a:pt x="346" y="6185"/>
                </a:lnTo>
                <a:lnTo>
                  <a:pt x="519" y="6228"/>
                </a:lnTo>
                <a:cubicBezTo>
                  <a:pt x="606" y="6012"/>
                  <a:pt x="736" y="5882"/>
                  <a:pt x="908" y="5796"/>
                </a:cubicBezTo>
                <a:lnTo>
                  <a:pt x="865" y="5406"/>
                </a:lnTo>
                <a:lnTo>
                  <a:pt x="433" y="5060"/>
                </a:lnTo>
                <a:lnTo>
                  <a:pt x="433" y="4758"/>
                </a:lnTo>
                <a:lnTo>
                  <a:pt x="649" y="4585"/>
                </a:lnTo>
                <a:lnTo>
                  <a:pt x="606" y="4282"/>
                </a:lnTo>
                <a:lnTo>
                  <a:pt x="1038" y="2941"/>
                </a:lnTo>
                <a:cubicBezTo>
                  <a:pt x="1168" y="2422"/>
                  <a:pt x="1384" y="2076"/>
                  <a:pt x="1600" y="1990"/>
                </a:cubicBezTo>
                <a:lnTo>
                  <a:pt x="1427" y="1644"/>
                </a:lnTo>
                <a:cubicBezTo>
                  <a:pt x="1427" y="1644"/>
                  <a:pt x="1471" y="1644"/>
                  <a:pt x="1471" y="1600"/>
                </a:cubicBezTo>
                <a:cubicBezTo>
                  <a:pt x="1643" y="1514"/>
                  <a:pt x="1816" y="1298"/>
                  <a:pt x="1989" y="1254"/>
                </a:cubicBezTo>
                <a:cubicBezTo>
                  <a:pt x="2206" y="1168"/>
                  <a:pt x="2422" y="1168"/>
                  <a:pt x="2638" y="1038"/>
                </a:cubicBezTo>
                <a:lnTo>
                  <a:pt x="3157" y="1081"/>
                </a:lnTo>
                <a:lnTo>
                  <a:pt x="3157" y="303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4" name="Freeform 27"/>
          <p:cNvSpPr>
            <a:spLocks noEditPoints="1"/>
          </p:cNvSpPr>
          <p:nvPr/>
        </p:nvSpPr>
        <p:spPr bwMode="auto">
          <a:xfrm>
            <a:off x="1597388" y="1458184"/>
            <a:ext cx="663709" cy="1109480"/>
          </a:xfrm>
          <a:custGeom>
            <a:avLst/>
            <a:gdLst/>
            <a:ahLst/>
            <a:cxnLst>
              <a:cxn ang="0">
                <a:pos x="4237" y="17556"/>
              </a:cxn>
              <a:cxn ang="0">
                <a:pos x="433" y="16085"/>
              </a:cxn>
              <a:cxn ang="0">
                <a:pos x="0" y="14875"/>
              </a:cxn>
              <a:cxn ang="0">
                <a:pos x="346" y="12799"/>
              </a:cxn>
              <a:cxn ang="0">
                <a:pos x="1470" y="12280"/>
              </a:cxn>
              <a:cxn ang="0">
                <a:pos x="1384" y="11242"/>
              </a:cxn>
              <a:cxn ang="0">
                <a:pos x="1643" y="10551"/>
              </a:cxn>
              <a:cxn ang="0">
                <a:pos x="1730" y="9859"/>
              </a:cxn>
              <a:cxn ang="0">
                <a:pos x="2421" y="7697"/>
              </a:cxn>
              <a:cxn ang="0">
                <a:pos x="951" y="6745"/>
              </a:cxn>
              <a:cxn ang="0">
                <a:pos x="1557" y="5794"/>
              </a:cxn>
              <a:cxn ang="0">
                <a:pos x="3632" y="6745"/>
              </a:cxn>
              <a:cxn ang="0">
                <a:pos x="6053" y="3978"/>
              </a:cxn>
              <a:cxn ang="0">
                <a:pos x="6832" y="3027"/>
              </a:cxn>
              <a:cxn ang="0">
                <a:pos x="9426" y="1902"/>
              </a:cxn>
              <a:cxn ang="0">
                <a:pos x="11588" y="86"/>
              </a:cxn>
              <a:cxn ang="0">
                <a:pos x="10809" y="2681"/>
              </a:cxn>
              <a:cxn ang="0">
                <a:pos x="10031" y="5967"/>
              </a:cxn>
              <a:cxn ang="0">
                <a:pos x="9599" y="6918"/>
              </a:cxn>
              <a:cxn ang="0">
                <a:pos x="10550" y="8389"/>
              </a:cxn>
              <a:cxn ang="0">
                <a:pos x="9426" y="9167"/>
              </a:cxn>
              <a:cxn ang="0">
                <a:pos x="9772" y="10378"/>
              </a:cxn>
              <a:cxn ang="0">
                <a:pos x="9080" y="10896"/>
              </a:cxn>
              <a:cxn ang="0">
                <a:pos x="8734" y="12713"/>
              </a:cxn>
              <a:cxn ang="0">
                <a:pos x="9599" y="12367"/>
              </a:cxn>
              <a:cxn ang="0">
                <a:pos x="9512" y="14010"/>
              </a:cxn>
              <a:cxn ang="0">
                <a:pos x="10031" y="16085"/>
              </a:cxn>
              <a:cxn ang="0">
                <a:pos x="10982" y="18074"/>
              </a:cxn>
              <a:cxn ang="0">
                <a:pos x="9253" y="17901"/>
              </a:cxn>
              <a:cxn ang="0">
                <a:pos x="7783" y="17901"/>
              </a:cxn>
              <a:cxn ang="0">
                <a:pos x="5016" y="18334"/>
              </a:cxn>
              <a:cxn ang="0">
                <a:pos x="4324" y="17556"/>
              </a:cxn>
              <a:cxn ang="0">
                <a:pos x="11588" y="86"/>
              </a:cxn>
              <a:cxn ang="0">
                <a:pos x="11588" y="86"/>
              </a:cxn>
            </a:cxnLst>
            <a:rect l="0" t="0" r="r" b="b"/>
            <a:pathLst>
              <a:path w="11933" h="18680">
                <a:moveTo>
                  <a:pt x="4151" y="17642"/>
                </a:moveTo>
                <a:cubicBezTo>
                  <a:pt x="4151" y="17642"/>
                  <a:pt x="4237" y="17642"/>
                  <a:pt x="4237" y="17556"/>
                </a:cubicBezTo>
                <a:cubicBezTo>
                  <a:pt x="3632" y="17815"/>
                  <a:pt x="2854" y="18074"/>
                  <a:pt x="2681" y="17729"/>
                </a:cubicBezTo>
                <a:cubicBezTo>
                  <a:pt x="2508" y="16691"/>
                  <a:pt x="1557" y="16258"/>
                  <a:pt x="433" y="16085"/>
                </a:cubicBezTo>
                <a:cubicBezTo>
                  <a:pt x="433" y="15912"/>
                  <a:pt x="433" y="15739"/>
                  <a:pt x="519" y="15480"/>
                </a:cubicBezTo>
                <a:cubicBezTo>
                  <a:pt x="346" y="15307"/>
                  <a:pt x="173" y="15048"/>
                  <a:pt x="0" y="14875"/>
                </a:cubicBezTo>
                <a:cubicBezTo>
                  <a:pt x="346" y="14529"/>
                  <a:pt x="692" y="14269"/>
                  <a:pt x="1124" y="13923"/>
                </a:cubicBezTo>
                <a:cubicBezTo>
                  <a:pt x="865" y="13577"/>
                  <a:pt x="605" y="13145"/>
                  <a:pt x="346" y="12799"/>
                </a:cubicBezTo>
                <a:cubicBezTo>
                  <a:pt x="519" y="12626"/>
                  <a:pt x="692" y="12453"/>
                  <a:pt x="778" y="12280"/>
                </a:cubicBezTo>
                <a:cubicBezTo>
                  <a:pt x="1038" y="12280"/>
                  <a:pt x="1211" y="12280"/>
                  <a:pt x="1470" y="12280"/>
                </a:cubicBezTo>
                <a:cubicBezTo>
                  <a:pt x="1470" y="12107"/>
                  <a:pt x="1557" y="11848"/>
                  <a:pt x="1643" y="11675"/>
                </a:cubicBezTo>
                <a:cubicBezTo>
                  <a:pt x="1557" y="11588"/>
                  <a:pt x="1470" y="11415"/>
                  <a:pt x="1384" y="11242"/>
                </a:cubicBezTo>
                <a:cubicBezTo>
                  <a:pt x="1557" y="11156"/>
                  <a:pt x="1643" y="11069"/>
                  <a:pt x="1816" y="10983"/>
                </a:cubicBezTo>
                <a:cubicBezTo>
                  <a:pt x="1730" y="10810"/>
                  <a:pt x="1730" y="10724"/>
                  <a:pt x="1643" y="10551"/>
                </a:cubicBezTo>
                <a:cubicBezTo>
                  <a:pt x="1470" y="10551"/>
                  <a:pt x="1297" y="10464"/>
                  <a:pt x="1124" y="10464"/>
                </a:cubicBezTo>
                <a:cubicBezTo>
                  <a:pt x="1297" y="10205"/>
                  <a:pt x="1557" y="10032"/>
                  <a:pt x="1730" y="9859"/>
                </a:cubicBezTo>
                <a:cubicBezTo>
                  <a:pt x="1730" y="9513"/>
                  <a:pt x="1730" y="9167"/>
                  <a:pt x="1816" y="8821"/>
                </a:cubicBezTo>
                <a:cubicBezTo>
                  <a:pt x="2075" y="8561"/>
                  <a:pt x="2248" y="8129"/>
                  <a:pt x="2421" y="7697"/>
                </a:cubicBezTo>
                <a:cubicBezTo>
                  <a:pt x="2335" y="7437"/>
                  <a:pt x="2075" y="7178"/>
                  <a:pt x="1903" y="6918"/>
                </a:cubicBezTo>
                <a:cubicBezTo>
                  <a:pt x="1643" y="7005"/>
                  <a:pt x="1384" y="7005"/>
                  <a:pt x="951" y="6745"/>
                </a:cubicBezTo>
                <a:cubicBezTo>
                  <a:pt x="778" y="6659"/>
                  <a:pt x="605" y="6572"/>
                  <a:pt x="433" y="6486"/>
                </a:cubicBezTo>
                <a:lnTo>
                  <a:pt x="1557" y="5794"/>
                </a:lnTo>
                <a:cubicBezTo>
                  <a:pt x="2335" y="5621"/>
                  <a:pt x="2940" y="6140"/>
                  <a:pt x="3286" y="7351"/>
                </a:cubicBezTo>
                <a:cubicBezTo>
                  <a:pt x="3373" y="7178"/>
                  <a:pt x="3459" y="7005"/>
                  <a:pt x="3632" y="6745"/>
                </a:cubicBezTo>
                <a:lnTo>
                  <a:pt x="5275" y="5448"/>
                </a:lnTo>
                <a:cubicBezTo>
                  <a:pt x="5621" y="5189"/>
                  <a:pt x="5794" y="4497"/>
                  <a:pt x="6053" y="3978"/>
                </a:cubicBezTo>
                <a:cubicBezTo>
                  <a:pt x="6226" y="3719"/>
                  <a:pt x="6486" y="3459"/>
                  <a:pt x="6832" y="3286"/>
                </a:cubicBezTo>
                <a:lnTo>
                  <a:pt x="6832" y="3027"/>
                </a:lnTo>
                <a:cubicBezTo>
                  <a:pt x="7264" y="2854"/>
                  <a:pt x="7783" y="2940"/>
                  <a:pt x="8215" y="2681"/>
                </a:cubicBezTo>
                <a:cubicBezTo>
                  <a:pt x="8561" y="2248"/>
                  <a:pt x="8993" y="1989"/>
                  <a:pt x="9426" y="1902"/>
                </a:cubicBezTo>
                <a:lnTo>
                  <a:pt x="10809" y="1038"/>
                </a:lnTo>
                <a:cubicBezTo>
                  <a:pt x="11069" y="865"/>
                  <a:pt x="11242" y="346"/>
                  <a:pt x="11588" y="86"/>
                </a:cubicBezTo>
                <a:lnTo>
                  <a:pt x="11933" y="778"/>
                </a:lnTo>
                <a:cubicBezTo>
                  <a:pt x="11501" y="951"/>
                  <a:pt x="11069" y="1643"/>
                  <a:pt x="10809" y="2681"/>
                </a:cubicBezTo>
                <a:lnTo>
                  <a:pt x="9945" y="5362"/>
                </a:lnTo>
                <a:lnTo>
                  <a:pt x="10031" y="5967"/>
                </a:lnTo>
                <a:lnTo>
                  <a:pt x="9599" y="6313"/>
                </a:lnTo>
                <a:lnTo>
                  <a:pt x="9599" y="6918"/>
                </a:lnTo>
                <a:lnTo>
                  <a:pt x="10463" y="7610"/>
                </a:lnTo>
                <a:lnTo>
                  <a:pt x="10550" y="8389"/>
                </a:lnTo>
                <a:cubicBezTo>
                  <a:pt x="10204" y="8561"/>
                  <a:pt x="9945" y="8821"/>
                  <a:pt x="9772" y="9253"/>
                </a:cubicBezTo>
                <a:lnTo>
                  <a:pt x="9426" y="9167"/>
                </a:lnTo>
                <a:lnTo>
                  <a:pt x="9253" y="9859"/>
                </a:lnTo>
                <a:lnTo>
                  <a:pt x="9772" y="10378"/>
                </a:lnTo>
                <a:lnTo>
                  <a:pt x="9772" y="10724"/>
                </a:lnTo>
                <a:lnTo>
                  <a:pt x="9080" y="10896"/>
                </a:lnTo>
                <a:lnTo>
                  <a:pt x="9339" y="12107"/>
                </a:lnTo>
                <a:lnTo>
                  <a:pt x="8734" y="12713"/>
                </a:lnTo>
                <a:lnTo>
                  <a:pt x="8993" y="12972"/>
                </a:lnTo>
                <a:lnTo>
                  <a:pt x="9599" y="12367"/>
                </a:lnTo>
                <a:lnTo>
                  <a:pt x="10031" y="12713"/>
                </a:lnTo>
                <a:lnTo>
                  <a:pt x="9512" y="14010"/>
                </a:lnTo>
                <a:lnTo>
                  <a:pt x="9599" y="15999"/>
                </a:lnTo>
                <a:lnTo>
                  <a:pt x="10031" y="16085"/>
                </a:lnTo>
                <a:lnTo>
                  <a:pt x="10031" y="16172"/>
                </a:lnTo>
                <a:cubicBezTo>
                  <a:pt x="10550" y="16604"/>
                  <a:pt x="10809" y="17210"/>
                  <a:pt x="10982" y="18074"/>
                </a:cubicBezTo>
                <a:lnTo>
                  <a:pt x="10290" y="17988"/>
                </a:lnTo>
                <a:lnTo>
                  <a:pt x="9253" y="17901"/>
                </a:lnTo>
                <a:cubicBezTo>
                  <a:pt x="8907" y="17815"/>
                  <a:pt x="8647" y="17729"/>
                  <a:pt x="8302" y="17642"/>
                </a:cubicBezTo>
                <a:cubicBezTo>
                  <a:pt x="8042" y="17556"/>
                  <a:pt x="7869" y="17642"/>
                  <a:pt x="7783" y="17901"/>
                </a:cubicBezTo>
                <a:cubicBezTo>
                  <a:pt x="7783" y="18507"/>
                  <a:pt x="7350" y="18680"/>
                  <a:pt x="6659" y="18507"/>
                </a:cubicBezTo>
                <a:lnTo>
                  <a:pt x="5016" y="18334"/>
                </a:lnTo>
                <a:cubicBezTo>
                  <a:pt x="4670" y="18334"/>
                  <a:pt x="4497" y="18074"/>
                  <a:pt x="4497" y="17642"/>
                </a:cubicBezTo>
                <a:cubicBezTo>
                  <a:pt x="4497" y="17556"/>
                  <a:pt x="4497" y="17469"/>
                  <a:pt x="4324" y="17556"/>
                </a:cubicBezTo>
                <a:lnTo>
                  <a:pt x="4151" y="17642"/>
                </a:lnTo>
                <a:close/>
                <a:moveTo>
                  <a:pt x="11588" y="86"/>
                </a:moveTo>
                <a:cubicBezTo>
                  <a:pt x="11588" y="86"/>
                  <a:pt x="11674" y="0"/>
                  <a:pt x="11674" y="0"/>
                </a:cubicBezTo>
                <a:cubicBezTo>
                  <a:pt x="11674" y="86"/>
                  <a:pt x="11588" y="86"/>
                  <a:pt x="11588" y="8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Freeform 28"/>
          <p:cNvSpPr>
            <a:spLocks/>
          </p:cNvSpPr>
          <p:nvPr/>
        </p:nvSpPr>
        <p:spPr bwMode="auto">
          <a:xfrm>
            <a:off x="987425" y="1817688"/>
            <a:ext cx="846138" cy="955675"/>
          </a:xfrm>
          <a:custGeom>
            <a:avLst/>
            <a:gdLst/>
            <a:ahLst/>
            <a:cxnLst>
              <a:cxn ang="0">
                <a:pos x="1038" y="14011"/>
              </a:cxn>
              <a:cxn ang="0">
                <a:pos x="865" y="12627"/>
              </a:cxn>
              <a:cxn ang="0">
                <a:pos x="433" y="12022"/>
              </a:cxn>
              <a:cxn ang="0">
                <a:pos x="1384" y="11157"/>
              </a:cxn>
              <a:cxn ang="0">
                <a:pos x="1730" y="10465"/>
              </a:cxn>
              <a:cxn ang="0">
                <a:pos x="1643" y="9860"/>
              </a:cxn>
              <a:cxn ang="0">
                <a:pos x="951" y="9081"/>
              </a:cxn>
              <a:cxn ang="0">
                <a:pos x="433" y="8476"/>
              </a:cxn>
              <a:cxn ang="0">
                <a:pos x="173" y="8303"/>
              </a:cxn>
              <a:cxn ang="0">
                <a:pos x="1730" y="6141"/>
              </a:cxn>
              <a:cxn ang="0">
                <a:pos x="2162" y="5535"/>
              </a:cxn>
              <a:cxn ang="0">
                <a:pos x="2162" y="5362"/>
              </a:cxn>
              <a:cxn ang="0">
                <a:pos x="2767" y="4930"/>
              </a:cxn>
              <a:cxn ang="0">
                <a:pos x="3200" y="3373"/>
              </a:cxn>
              <a:cxn ang="0">
                <a:pos x="3459" y="3114"/>
              </a:cxn>
              <a:cxn ang="0">
                <a:pos x="4151" y="3027"/>
              </a:cxn>
              <a:cxn ang="0">
                <a:pos x="4151" y="2681"/>
              </a:cxn>
              <a:cxn ang="0">
                <a:pos x="5016" y="2595"/>
              </a:cxn>
              <a:cxn ang="0">
                <a:pos x="5275" y="2768"/>
              </a:cxn>
              <a:cxn ang="0">
                <a:pos x="8388" y="260"/>
              </a:cxn>
              <a:cxn ang="0">
                <a:pos x="9340" y="606"/>
              </a:cxn>
              <a:cxn ang="0">
                <a:pos x="9945" y="87"/>
              </a:cxn>
              <a:cxn ang="0">
                <a:pos x="10550" y="173"/>
              </a:cxn>
              <a:cxn ang="0">
                <a:pos x="10896" y="606"/>
              </a:cxn>
              <a:cxn ang="0">
                <a:pos x="11069" y="606"/>
              </a:cxn>
              <a:cxn ang="0">
                <a:pos x="11415" y="433"/>
              </a:cxn>
              <a:cxn ang="0">
                <a:pos x="11934" y="692"/>
              </a:cxn>
              <a:cxn ang="0">
                <a:pos x="12885" y="865"/>
              </a:cxn>
              <a:cxn ang="0">
                <a:pos x="13404" y="1643"/>
              </a:cxn>
              <a:cxn ang="0">
                <a:pos x="12799" y="2768"/>
              </a:cxn>
              <a:cxn ang="0">
                <a:pos x="12712" y="3806"/>
              </a:cxn>
              <a:cxn ang="0">
                <a:pos x="12107" y="4411"/>
              </a:cxn>
              <a:cxn ang="0">
                <a:pos x="12626" y="4497"/>
              </a:cxn>
              <a:cxn ang="0">
                <a:pos x="12799" y="4930"/>
              </a:cxn>
              <a:cxn ang="0">
                <a:pos x="12366" y="5189"/>
              </a:cxn>
              <a:cxn ang="0">
                <a:pos x="12626" y="5622"/>
              </a:cxn>
              <a:cxn ang="0">
                <a:pos x="12453" y="6227"/>
              </a:cxn>
              <a:cxn ang="0">
                <a:pos x="11761" y="6227"/>
              </a:cxn>
              <a:cxn ang="0">
                <a:pos x="11329" y="6746"/>
              </a:cxn>
              <a:cxn ang="0">
                <a:pos x="12107" y="7870"/>
              </a:cxn>
              <a:cxn ang="0">
                <a:pos x="10983" y="8822"/>
              </a:cxn>
              <a:cxn ang="0">
                <a:pos x="11502" y="9427"/>
              </a:cxn>
              <a:cxn ang="0">
                <a:pos x="11415" y="10033"/>
              </a:cxn>
              <a:cxn ang="0">
                <a:pos x="13664" y="11676"/>
              </a:cxn>
              <a:cxn ang="0">
                <a:pos x="15220" y="11503"/>
              </a:cxn>
              <a:cxn ang="0">
                <a:pos x="14355" y="12973"/>
              </a:cxn>
              <a:cxn ang="0">
                <a:pos x="11329" y="13406"/>
              </a:cxn>
              <a:cxn ang="0">
                <a:pos x="9772" y="16087"/>
              </a:cxn>
              <a:cxn ang="0">
                <a:pos x="8648" y="15395"/>
              </a:cxn>
              <a:cxn ang="0">
                <a:pos x="7178" y="15827"/>
              </a:cxn>
              <a:cxn ang="0">
                <a:pos x="6572" y="15481"/>
              </a:cxn>
              <a:cxn ang="0">
                <a:pos x="6313" y="14789"/>
              </a:cxn>
              <a:cxn ang="0">
                <a:pos x="5881" y="14617"/>
              </a:cxn>
              <a:cxn ang="0">
                <a:pos x="5708" y="14357"/>
              </a:cxn>
              <a:cxn ang="0">
                <a:pos x="5275" y="13579"/>
              </a:cxn>
              <a:cxn ang="0">
                <a:pos x="4497" y="13492"/>
              </a:cxn>
              <a:cxn ang="0">
                <a:pos x="3286" y="13492"/>
              </a:cxn>
              <a:cxn ang="0">
                <a:pos x="1038" y="14011"/>
              </a:cxn>
            </a:cxnLst>
            <a:rect l="0" t="0" r="r" b="b"/>
            <a:pathLst>
              <a:path w="15220" h="16087">
                <a:moveTo>
                  <a:pt x="1038" y="14011"/>
                </a:moveTo>
                <a:cubicBezTo>
                  <a:pt x="1124" y="13579"/>
                  <a:pt x="1211" y="13060"/>
                  <a:pt x="865" y="12627"/>
                </a:cubicBezTo>
                <a:cubicBezTo>
                  <a:pt x="692" y="12454"/>
                  <a:pt x="605" y="12281"/>
                  <a:pt x="433" y="12022"/>
                </a:cubicBezTo>
                <a:cubicBezTo>
                  <a:pt x="0" y="11071"/>
                  <a:pt x="1038" y="11416"/>
                  <a:pt x="1384" y="11157"/>
                </a:cubicBezTo>
                <a:cubicBezTo>
                  <a:pt x="1557" y="10984"/>
                  <a:pt x="1816" y="10725"/>
                  <a:pt x="1730" y="10465"/>
                </a:cubicBezTo>
                <a:cubicBezTo>
                  <a:pt x="1557" y="10465"/>
                  <a:pt x="1211" y="10119"/>
                  <a:pt x="1643" y="9860"/>
                </a:cubicBezTo>
                <a:cubicBezTo>
                  <a:pt x="2335" y="9687"/>
                  <a:pt x="1816" y="8822"/>
                  <a:pt x="951" y="9081"/>
                </a:cubicBezTo>
                <a:cubicBezTo>
                  <a:pt x="778" y="8649"/>
                  <a:pt x="260" y="8735"/>
                  <a:pt x="433" y="8476"/>
                </a:cubicBezTo>
                <a:lnTo>
                  <a:pt x="173" y="8303"/>
                </a:lnTo>
                <a:lnTo>
                  <a:pt x="1730" y="6141"/>
                </a:lnTo>
                <a:cubicBezTo>
                  <a:pt x="2335" y="6227"/>
                  <a:pt x="2421" y="6227"/>
                  <a:pt x="2162" y="5535"/>
                </a:cubicBezTo>
                <a:lnTo>
                  <a:pt x="2162" y="5362"/>
                </a:lnTo>
                <a:lnTo>
                  <a:pt x="2767" y="4930"/>
                </a:lnTo>
                <a:cubicBezTo>
                  <a:pt x="2854" y="4238"/>
                  <a:pt x="3113" y="3979"/>
                  <a:pt x="3200" y="3373"/>
                </a:cubicBezTo>
                <a:lnTo>
                  <a:pt x="3459" y="3114"/>
                </a:lnTo>
                <a:lnTo>
                  <a:pt x="4151" y="3027"/>
                </a:lnTo>
                <a:lnTo>
                  <a:pt x="4151" y="2681"/>
                </a:lnTo>
                <a:lnTo>
                  <a:pt x="5016" y="2595"/>
                </a:lnTo>
                <a:lnTo>
                  <a:pt x="5275" y="2768"/>
                </a:lnTo>
                <a:cubicBezTo>
                  <a:pt x="6226" y="1903"/>
                  <a:pt x="7264" y="1124"/>
                  <a:pt x="8388" y="260"/>
                </a:cubicBezTo>
                <a:cubicBezTo>
                  <a:pt x="8734" y="0"/>
                  <a:pt x="8907" y="606"/>
                  <a:pt x="9340" y="606"/>
                </a:cubicBezTo>
                <a:cubicBezTo>
                  <a:pt x="9686" y="606"/>
                  <a:pt x="9772" y="260"/>
                  <a:pt x="9945" y="87"/>
                </a:cubicBezTo>
                <a:lnTo>
                  <a:pt x="10550" y="173"/>
                </a:lnTo>
                <a:lnTo>
                  <a:pt x="10896" y="606"/>
                </a:lnTo>
                <a:lnTo>
                  <a:pt x="11069" y="606"/>
                </a:lnTo>
                <a:lnTo>
                  <a:pt x="11415" y="433"/>
                </a:lnTo>
                <a:cubicBezTo>
                  <a:pt x="11588" y="519"/>
                  <a:pt x="11761" y="606"/>
                  <a:pt x="11934" y="692"/>
                </a:cubicBezTo>
                <a:cubicBezTo>
                  <a:pt x="12366" y="951"/>
                  <a:pt x="12626" y="951"/>
                  <a:pt x="12885" y="865"/>
                </a:cubicBezTo>
                <a:cubicBezTo>
                  <a:pt x="13058" y="1124"/>
                  <a:pt x="13318" y="1384"/>
                  <a:pt x="13404" y="1643"/>
                </a:cubicBezTo>
                <a:cubicBezTo>
                  <a:pt x="13231" y="2076"/>
                  <a:pt x="13058" y="2508"/>
                  <a:pt x="12799" y="2768"/>
                </a:cubicBezTo>
                <a:cubicBezTo>
                  <a:pt x="12712" y="3114"/>
                  <a:pt x="12712" y="3460"/>
                  <a:pt x="12712" y="3806"/>
                </a:cubicBezTo>
                <a:cubicBezTo>
                  <a:pt x="12539" y="3979"/>
                  <a:pt x="12280" y="4152"/>
                  <a:pt x="12107" y="4411"/>
                </a:cubicBezTo>
                <a:cubicBezTo>
                  <a:pt x="12280" y="4411"/>
                  <a:pt x="12453" y="4497"/>
                  <a:pt x="12626" y="4497"/>
                </a:cubicBezTo>
                <a:cubicBezTo>
                  <a:pt x="12712" y="4670"/>
                  <a:pt x="12712" y="4757"/>
                  <a:pt x="12799" y="4930"/>
                </a:cubicBezTo>
                <a:cubicBezTo>
                  <a:pt x="12626" y="5016"/>
                  <a:pt x="12539" y="5103"/>
                  <a:pt x="12366" y="5189"/>
                </a:cubicBezTo>
                <a:cubicBezTo>
                  <a:pt x="12453" y="5362"/>
                  <a:pt x="12539" y="5535"/>
                  <a:pt x="12626" y="5622"/>
                </a:cubicBezTo>
                <a:cubicBezTo>
                  <a:pt x="12539" y="5795"/>
                  <a:pt x="12453" y="6054"/>
                  <a:pt x="12453" y="6227"/>
                </a:cubicBezTo>
                <a:cubicBezTo>
                  <a:pt x="12193" y="6227"/>
                  <a:pt x="12020" y="6227"/>
                  <a:pt x="11761" y="6227"/>
                </a:cubicBezTo>
                <a:cubicBezTo>
                  <a:pt x="11675" y="6400"/>
                  <a:pt x="11502" y="6573"/>
                  <a:pt x="11329" y="6746"/>
                </a:cubicBezTo>
                <a:cubicBezTo>
                  <a:pt x="11588" y="7092"/>
                  <a:pt x="11848" y="7525"/>
                  <a:pt x="12107" y="7870"/>
                </a:cubicBezTo>
                <a:cubicBezTo>
                  <a:pt x="11675" y="8216"/>
                  <a:pt x="11329" y="8476"/>
                  <a:pt x="10983" y="8822"/>
                </a:cubicBezTo>
                <a:cubicBezTo>
                  <a:pt x="11156" y="8995"/>
                  <a:pt x="11329" y="9254"/>
                  <a:pt x="11502" y="9427"/>
                </a:cubicBezTo>
                <a:cubicBezTo>
                  <a:pt x="11415" y="9687"/>
                  <a:pt x="11415" y="9860"/>
                  <a:pt x="11415" y="10033"/>
                </a:cubicBezTo>
                <a:cubicBezTo>
                  <a:pt x="12539" y="10206"/>
                  <a:pt x="13491" y="10638"/>
                  <a:pt x="13664" y="11676"/>
                </a:cubicBezTo>
                <a:cubicBezTo>
                  <a:pt x="13837" y="12022"/>
                  <a:pt x="14615" y="11762"/>
                  <a:pt x="15220" y="11503"/>
                </a:cubicBezTo>
                <a:cubicBezTo>
                  <a:pt x="14788" y="11935"/>
                  <a:pt x="14615" y="12541"/>
                  <a:pt x="14355" y="12973"/>
                </a:cubicBezTo>
                <a:cubicBezTo>
                  <a:pt x="13404" y="13146"/>
                  <a:pt x="12280" y="13233"/>
                  <a:pt x="11329" y="13406"/>
                </a:cubicBezTo>
                <a:cubicBezTo>
                  <a:pt x="10204" y="13925"/>
                  <a:pt x="10291" y="14789"/>
                  <a:pt x="9772" y="16087"/>
                </a:cubicBezTo>
                <a:cubicBezTo>
                  <a:pt x="9253" y="15049"/>
                  <a:pt x="8907" y="14876"/>
                  <a:pt x="8648" y="15395"/>
                </a:cubicBezTo>
                <a:cubicBezTo>
                  <a:pt x="8388" y="15568"/>
                  <a:pt x="7870" y="15741"/>
                  <a:pt x="7178" y="15827"/>
                </a:cubicBezTo>
                <a:cubicBezTo>
                  <a:pt x="6832" y="15914"/>
                  <a:pt x="6659" y="15741"/>
                  <a:pt x="6572" y="15481"/>
                </a:cubicBezTo>
                <a:cubicBezTo>
                  <a:pt x="6486" y="15308"/>
                  <a:pt x="6399" y="15049"/>
                  <a:pt x="6313" y="14789"/>
                </a:cubicBezTo>
                <a:cubicBezTo>
                  <a:pt x="6226" y="14617"/>
                  <a:pt x="6054" y="14617"/>
                  <a:pt x="5881" y="14617"/>
                </a:cubicBezTo>
                <a:cubicBezTo>
                  <a:pt x="5708" y="14703"/>
                  <a:pt x="5708" y="14444"/>
                  <a:pt x="5708" y="14357"/>
                </a:cubicBezTo>
                <a:cubicBezTo>
                  <a:pt x="6313" y="14011"/>
                  <a:pt x="5967" y="13146"/>
                  <a:pt x="5275" y="13579"/>
                </a:cubicBezTo>
                <a:cubicBezTo>
                  <a:pt x="5016" y="13752"/>
                  <a:pt x="4756" y="13665"/>
                  <a:pt x="4497" y="13492"/>
                </a:cubicBezTo>
                <a:cubicBezTo>
                  <a:pt x="4238" y="14011"/>
                  <a:pt x="3805" y="14011"/>
                  <a:pt x="3286" y="13492"/>
                </a:cubicBezTo>
                <a:cubicBezTo>
                  <a:pt x="2854" y="13579"/>
                  <a:pt x="2854" y="14098"/>
                  <a:pt x="1038" y="14011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Freeform 29"/>
          <p:cNvSpPr>
            <a:spLocks/>
          </p:cNvSpPr>
          <p:nvPr/>
        </p:nvSpPr>
        <p:spPr bwMode="auto">
          <a:xfrm>
            <a:off x="3343275" y="2224088"/>
            <a:ext cx="887413" cy="661987"/>
          </a:xfrm>
          <a:custGeom>
            <a:avLst/>
            <a:gdLst/>
            <a:ahLst/>
            <a:cxnLst>
              <a:cxn ang="0">
                <a:pos x="2898" y="44"/>
              </a:cxn>
              <a:cxn ang="0">
                <a:pos x="5276" y="563"/>
              </a:cxn>
              <a:cxn ang="0">
                <a:pos x="6098" y="1601"/>
              </a:cxn>
              <a:cxn ang="0">
                <a:pos x="7741" y="2293"/>
              </a:cxn>
              <a:cxn ang="0">
                <a:pos x="7784" y="2855"/>
              </a:cxn>
              <a:cxn ang="0">
                <a:pos x="7914" y="3374"/>
              </a:cxn>
              <a:cxn ang="0">
                <a:pos x="7222" y="3547"/>
              </a:cxn>
              <a:cxn ang="0">
                <a:pos x="6660" y="3591"/>
              </a:cxn>
              <a:cxn ang="0">
                <a:pos x="6617" y="3591"/>
              </a:cxn>
              <a:cxn ang="0">
                <a:pos x="6098" y="3591"/>
              </a:cxn>
              <a:cxn ang="0">
                <a:pos x="5882" y="3807"/>
              </a:cxn>
              <a:cxn ang="0">
                <a:pos x="5752" y="5580"/>
              </a:cxn>
              <a:cxn ang="0">
                <a:pos x="4887" y="5537"/>
              </a:cxn>
              <a:cxn ang="0">
                <a:pos x="4800" y="5537"/>
              </a:cxn>
              <a:cxn ang="0">
                <a:pos x="4152" y="5018"/>
              </a:cxn>
              <a:cxn ang="0">
                <a:pos x="4022" y="4369"/>
              </a:cxn>
              <a:cxn ang="0">
                <a:pos x="3114" y="4715"/>
              </a:cxn>
              <a:cxn ang="0">
                <a:pos x="2725" y="4240"/>
              </a:cxn>
              <a:cxn ang="0">
                <a:pos x="2076" y="3374"/>
              </a:cxn>
              <a:cxn ang="0">
                <a:pos x="1903" y="3201"/>
              </a:cxn>
              <a:cxn ang="0">
                <a:pos x="909" y="3504"/>
              </a:cxn>
              <a:cxn ang="0">
                <a:pos x="952" y="3764"/>
              </a:cxn>
              <a:cxn ang="0">
                <a:pos x="779" y="3850"/>
              </a:cxn>
              <a:cxn ang="0">
                <a:pos x="476" y="3591"/>
              </a:cxn>
              <a:cxn ang="0">
                <a:pos x="173" y="2812"/>
              </a:cxn>
              <a:cxn ang="0">
                <a:pos x="346" y="2163"/>
              </a:cxn>
              <a:cxn ang="0">
                <a:pos x="649" y="2207"/>
              </a:cxn>
              <a:cxn ang="0">
                <a:pos x="1082" y="2163"/>
              </a:cxn>
              <a:cxn ang="0">
                <a:pos x="1341" y="2293"/>
              </a:cxn>
              <a:cxn ang="0">
                <a:pos x="1773" y="2077"/>
              </a:cxn>
              <a:cxn ang="0">
                <a:pos x="2163" y="1860"/>
              </a:cxn>
              <a:cxn ang="0">
                <a:pos x="2509" y="1514"/>
              </a:cxn>
              <a:cxn ang="0">
                <a:pos x="3027" y="866"/>
              </a:cxn>
              <a:cxn ang="0">
                <a:pos x="2898" y="44"/>
              </a:cxn>
            </a:cxnLst>
            <a:rect l="0" t="0" r="r" b="b"/>
            <a:pathLst>
              <a:path w="8000" h="5580">
                <a:moveTo>
                  <a:pt x="2898" y="44"/>
                </a:moveTo>
                <a:cubicBezTo>
                  <a:pt x="3806" y="303"/>
                  <a:pt x="4844" y="0"/>
                  <a:pt x="5276" y="563"/>
                </a:cubicBezTo>
                <a:cubicBezTo>
                  <a:pt x="5276" y="1298"/>
                  <a:pt x="5492" y="1731"/>
                  <a:pt x="6098" y="1601"/>
                </a:cubicBezTo>
                <a:cubicBezTo>
                  <a:pt x="6790" y="1731"/>
                  <a:pt x="7309" y="2033"/>
                  <a:pt x="7741" y="2293"/>
                </a:cubicBezTo>
                <a:cubicBezTo>
                  <a:pt x="7741" y="2509"/>
                  <a:pt x="7611" y="2769"/>
                  <a:pt x="7784" y="2855"/>
                </a:cubicBezTo>
                <a:cubicBezTo>
                  <a:pt x="8000" y="3028"/>
                  <a:pt x="8000" y="3201"/>
                  <a:pt x="7914" y="3374"/>
                </a:cubicBezTo>
                <a:lnTo>
                  <a:pt x="7222" y="3547"/>
                </a:lnTo>
                <a:cubicBezTo>
                  <a:pt x="7006" y="3720"/>
                  <a:pt x="6833" y="3720"/>
                  <a:pt x="6660" y="3591"/>
                </a:cubicBezTo>
                <a:lnTo>
                  <a:pt x="6617" y="3591"/>
                </a:lnTo>
                <a:lnTo>
                  <a:pt x="6098" y="3591"/>
                </a:lnTo>
                <a:cubicBezTo>
                  <a:pt x="5968" y="3591"/>
                  <a:pt x="5882" y="3677"/>
                  <a:pt x="5882" y="3807"/>
                </a:cubicBezTo>
                <a:lnTo>
                  <a:pt x="5752" y="5580"/>
                </a:lnTo>
                <a:lnTo>
                  <a:pt x="4887" y="5537"/>
                </a:lnTo>
                <a:cubicBezTo>
                  <a:pt x="4887" y="5537"/>
                  <a:pt x="4844" y="5537"/>
                  <a:pt x="4800" y="5537"/>
                </a:cubicBezTo>
                <a:lnTo>
                  <a:pt x="4152" y="5018"/>
                </a:lnTo>
                <a:cubicBezTo>
                  <a:pt x="4152" y="4759"/>
                  <a:pt x="4152" y="4542"/>
                  <a:pt x="4022" y="4369"/>
                </a:cubicBezTo>
                <a:cubicBezTo>
                  <a:pt x="3633" y="4456"/>
                  <a:pt x="3373" y="4586"/>
                  <a:pt x="3114" y="4715"/>
                </a:cubicBezTo>
                <a:cubicBezTo>
                  <a:pt x="2855" y="4586"/>
                  <a:pt x="2855" y="4413"/>
                  <a:pt x="2725" y="4240"/>
                </a:cubicBezTo>
                <a:cubicBezTo>
                  <a:pt x="2422" y="4067"/>
                  <a:pt x="2163" y="3764"/>
                  <a:pt x="2076" y="3374"/>
                </a:cubicBezTo>
                <a:cubicBezTo>
                  <a:pt x="2076" y="3245"/>
                  <a:pt x="2033" y="3158"/>
                  <a:pt x="1903" y="3201"/>
                </a:cubicBezTo>
                <a:cubicBezTo>
                  <a:pt x="1557" y="3245"/>
                  <a:pt x="1255" y="3374"/>
                  <a:pt x="909" y="3504"/>
                </a:cubicBezTo>
                <a:lnTo>
                  <a:pt x="952" y="3764"/>
                </a:lnTo>
                <a:lnTo>
                  <a:pt x="779" y="3850"/>
                </a:lnTo>
                <a:lnTo>
                  <a:pt x="476" y="3591"/>
                </a:lnTo>
                <a:cubicBezTo>
                  <a:pt x="390" y="3201"/>
                  <a:pt x="433" y="3072"/>
                  <a:pt x="173" y="2812"/>
                </a:cubicBezTo>
                <a:cubicBezTo>
                  <a:pt x="130" y="2509"/>
                  <a:pt x="0" y="2207"/>
                  <a:pt x="346" y="2163"/>
                </a:cubicBezTo>
                <a:cubicBezTo>
                  <a:pt x="433" y="2120"/>
                  <a:pt x="563" y="2207"/>
                  <a:pt x="649" y="2207"/>
                </a:cubicBezTo>
                <a:cubicBezTo>
                  <a:pt x="822" y="2207"/>
                  <a:pt x="822" y="2033"/>
                  <a:pt x="1082" y="2163"/>
                </a:cubicBezTo>
                <a:cubicBezTo>
                  <a:pt x="1168" y="2207"/>
                  <a:pt x="1255" y="2250"/>
                  <a:pt x="1341" y="2293"/>
                </a:cubicBezTo>
                <a:cubicBezTo>
                  <a:pt x="1557" y="2380"/>
                  <a:pt x="1730" y="2380"/>
                  <a:pt x="1773" y="2077"/>
                </a:cubicBezTo>
                <a:cubicBezTo>
                  <a:pt x="1903" y="1731"/>
                  <a:pt x="2033" y="1644"/>
                  <a:pt x="2163" y="1860"/>
                </a:cubicBezTo>
                <a:cubicBezTo>
                  <a:pt x="2336" y="2120"/>
                  <a:pt x="2465" y="1947"/>
                  <a:pt x="2509" y="1514"/>
                </a:cubicBezTo>
                <a:lnTo>
                  <a:pt x="3027" y="866"/>
                </a:lnTo>
                <a:lnTo>
                  <a:pt x="2898" y="44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Freeform 30"/>
          <p:cNvSpPr>
            <a:spLocks/>
          </p:cNvSpPr>
          <p:nvPr/>
        </p:nvSpPr>
        <p:spPr bwMode="auto">
          <a:xfrm>
            <a:off x="3164333" y="2562027"/>
            <a:ext cx="711193" cy="821963"/>
          </a:xfrm>
          <a:custGeom>
            <a:avLst/>
            <a:gdLst/>
            <a:ahLst/>
            <a:cxnLst>
              <a:cxn ang="0">
                <a:pos x="1817" y="0"/>
              </a:cxn>
              <a:cxn ang="0">
                <a:pos x="2076" y="735"/>
              </a:cxn>
              <a:cxn ang="0">
                <a:pos x="2379" y="995"/>
              </a:cxn>
              <a:cxn ang="0">
                <a:pos x="2552" y="908"/>
              </a:cxn>
              <a:cxn ang="0">
                <a:pos x="2509" y="649"/>
              </a:cxn>
              <a:cxn ang="0">
                <a:pos x="3503" y="346"/>
              </a:cxn>
              <a:cxn ang="0">
                <a:pos x="3676" y="519"/>
              </a:cxn>
              <a:cxn ang="0">
                <a:pos x="4325" y="1384"/>
              </a:cxn>
              <a:cxn ang="0">
                <a:pos x="4714" y="1860"/>
              </a:cxn>
              <a:cxn ang="0">
                <a:pos x="5622" y="1514"/>
              </a:cxn>
              <a:cxn ang="0">
                <a:pos x="5752" y="2162"/>
              </a:cxn>
              <a:cxn ang="0">
                <a:pos x="6400" y="2681"/>
              </a:cxn>
              <a:cxn ang="0">
                <a:pos x="6227" y="3244"/>
              </a:cxn>
              <a:cxn ang="0">
                <a:pos x="6141" y="3676"/>
              </a:cxn>
              <a:cxn ang="0">
                <a:pos x="5882" y="3503"/>
              </a:cxn>
              <a:cxn ang="0">
                <a:pos x="5838" y="2941"/>
              </a:cxn>
              <a:cxn ang="0">
                <a:pos x="5536" y="2984"/>
              </a:cxn>
              <a:cxn ang="0">
                <a:pos x="5536" y="3503"/>
              </a:cxn>
              <a:cxn ang="0">
                <a:pos x="5017" y="3503"/>
              </a:cxn>
              <a:cxn ang="0">
                <a:pos x="4930" y="3936"/>
              </a:cxn>
              <a:cxn ang="0">
                <a:pos x="4757" y="4022"/>
              </a:cxn>
              <a:cxn ang="0">
                <a:pos x="4714" y="4584"/>
              </a:cxn>
              <a:cxn ang="0">
                <a:pos x="5233" y="4628"/>
              </a:cxn>
              <a:cxn ang="0">
                <a:pos x="5449" y="4411"/>
              </a:cxn>
              <a:cxn ang="0">
                <a:pos x="5536" y="4541"/>
              </a:cxn>
              <a:cxn ang="0">
                <a:pos x="5492" y="5017"/>
              </a:cxn>
              <a:cxn ang="0">
                <a:pos x="6055" y="5579"/>
              </a:cxn>
              <a:cxn ang="0">
                <a:pos x="6098" y="5752"/>
              </a:cxn>
              <a:cxn ang="0">
                <a:pos x="5968" y="6314"/>
              </a:cxn>
              <a:cxn ang="0">
                <a:pos x="5622" y="6531"/>
              </a:cxn>
              <a:cxn ang="0">
                <a:pos x="5406" y="6790"/>
              </a:cxn>
              <a:cxn ang="0">
                <a:pos x="5146" y="6660"/>
              </a:cxn>
              <a:cxn ang="0">
                <a:pos x="4973" y="6358"/>
              </a:cxn>
              <a:cxn ang="0">
                <a:pos x="4541" y="6574"/>
              </a:cxn>
              <a:cxn ang="0">
                <a:pos x="4455" y="6314"/>
              </a:cxn>
              <a:cxn ang="0">
                <a:pos x="4411" y="5882"/>
              </a:cxn>
              <a:cxn ang="0">
                <a:pos x="3287" y="4844"/>
              </a:cxn>
              <a:cxn ang="0">
                <a:pos x="2379" y="4930"/>
              </a:cxn>
              <a:cxn ang="0">
                <a:pos x="2163" y="4368"/>
              </a:cxn>
              <a:cxn ang="0">
                <a:pos x="1471" y="4411"/>
              </a:cxn>
              <a:cxn ang="0">
                <a:pos x="865" y="4195"/>
              </a:cxn>
              <a:cxn ang="0">
                <a:pos x="563" y="4282"/>
              </a:cxn>
              <a:cxn ang="0">
                <a:pos x="476" y="4152"/>
              </a:cxn>
              <a:cxn ang="0">
                <a:pos x="519" y="3936"/>
              </a:cxn>
              <a:cxn ang="0">
                <a:pos x="303" y="3806"/>
              </a:cxn>
              <a:cxn ang="0">
                <a:pos x="0" y="3071"/>
              </a:cxn>
              <a:cxn ang="0">
                <a:pos x="173" y="2595"/>
              </a:cxn>
              <a:cxn ang="0">
                <a:pos x="44" y="2379"/>
              </a:cxn>
              <a:cxn ang="0">
                <a:pos x="1038" y="1427"/>
              </a:cxn>
              <a:cxn ang="0">
                <a:pos x="1557" y="778"/>
              </a:cxn>
              <a:cxn ang="0">
                <a:pos x="1600" y="130"/>
              </a:cxn>
              <a:cxn ang="0">
                <a:pos x="1817" y="0"/>
              </a:cxn>
            </a:cxnLst>
            <a:rect l="0" t="0" r="r" b="b"/>
            <a:pathLst>
              <a:path w="6400" h="6920">
                <a:moveTo>
                  <a:pt x="1817" y="0"/>
                </a:moveTo>
                <a:cubicBezTo>
                  <a:pt x="2033" y="216"/>
                  <a:pt x="1990" y="389"/>
                  <a:pt x="2076" y="735"/>
                </a:cubicBezTo>
                <a:lnTo>
                  <a:pt x="2379" y="995"/>
                </a:lnTo>
                <a:lnTo>
                  <a:pt x="2552" y="908"/>
                </a:lnTo>
                <a:lnTo>
                  <a:pt x="2509" y="649"/>
                </a:lnTo>
                <a:cubicBezTo>
                  <a:pt x="2855" y="519"/>
                  <a:pt x="3157" y="389"/>
                  <a:pt x="3503" y="346"/>
                </a:cubicBezTo>
                <a:cubicBezTo>
                  <a:pt x="3633" y="303"/>
                  <a:pt x="3676" y="389"/>
                  <a:pt x="3676" y="519"/>
                </a:cubicBezTo>
                <a:cubicBezTo>
                  <a:pt x="3763" y="908"/>
                  <a:pt x="4022" y="1211"/>
                  <a:pt x="4325" y="1384"/>
                </a:cubicBezTo>
                <a:cubicBezTo>
                  <a:pt x="4455" y="1557"/>
                  <a:pt x="4455" y="1730"/>
                  <a:pt x="4714" y="1860"/>
                </a:cubicBezTo>
                <a:cubicBezTo>
                  <a:pt x="4973" y="1730"/>
                  <a:pt x="5233" y="1600"/>
                  <a:pt x="5622" y="1514"/>
                </a:cubicBezTo>
                <a:cubicBezTo>
                  <a:pt x="5752" y="1687"/>
                  <a:pt x="5752" y="1903"/>
                  <a:pt x="5752" y="2162"/>
                </a:cubicBezTo>
                <a:lnTo>
                  <a:pt x="6400" y="2681"/>
                </a:lnTo>
                <a:cubicBezTo>
                  <a:pt x="6098" y="2768"/>
                  <a:pt x="6011" y="2941"/>
                  <a:pt x="6227" y="3244"/>
                </a:cubicBezTo>
                <a:lnTo>
                  <a:pt x="6141" y="3676"/>
                </a:lnTo>
                <a:lnTo>
                  <a:pt x="5882" y="3503"/>
                </a:lnTo>
                <a:lnTo>
                  <a:pt x="5838" y="2941"/>
                </a:lnTo>
                <a:cubicBezTo>
                  <a:pt x="5882" y="2681"/>
                  <a:pt x="5665" y="2681"/>
                  <a:pt x="5536" y="2984"/>
                </a:cubicBezTo>
                <a:lnTo>
                  <a:pt x="5536" y="3503"/>
                </a:lnTo>
                <a:lnTo>
                  <a:pt x="5017" y="3503"/>
                </a:lnTo>
                <a:lnTo>
                  <a:pt x="4930" y="3936"/>
                </a:lnTo>
                <a:lnTo>
                  <a:pt x="4757" y="4022"/>
                </a:lnTo>
                <a:lnTo>
                  <a:pt x="4714" y="4584"/>
                </a:lnTo>
                <a:lnTo>
                  <a:pt x="5233" y="4628"/>
                </a:lnTo>
                <a:lnTo>
                  <a:pt x="5449" y="4411"/>
                </a:lnTo>
                <a:lnTo>
                  <a:pt x="5536" y="4541"/>
                </a:lnTo>
                <a:lnTo>
                  <a:pt x="5492" y="5017"/>
                </a:lnTo>
                <a:cubicBezTo>
                  <a:pt x="5579" y="5233"/>
                  <a:pt x="5795" y="5406"/>
                  <a:pt x="6055" y="5579"/>
                </a:cubicBezTo>
                <a:lnTo>
                  <a:pt x="6098" y="5752"/>
                </a:lnTo>
                <a:lnTo>
                  <a:pt x="5968" y="6314"/>
                </a:lnTo>
                <a:cubicBezTo>
                  <a:pt x="5795" y="6358"/>
                  <a:pt x="5709" y="6401"/>
                  <a:pt x="5622" y="6531"/>
                </a:cubicBezTo>
                <a:lnTo>
                  <a:pt x="5406" y="6790"/>
                </a:lnTo>
                <a:cubicBezTo>
                  <a:pt x="5233" y="6920"/>
                  <a:pt x="5190" y="6833"/>
                  <a:pt x="5146" y="6660"/>
                </a:cubicBezTo>
                <a:cubicBezTo>
                  <a:pt x="5276" y="6401"/>
                  <a:pt x="5190" y="6314"/>
                  <a:pt x="4973" y="6358"/>
                </a:cubicBezTo>
                <a:lnTo>
                  <a:pt x="4541" y="6574"/>
                </a:lnTo>
                <a:lnTo>
                  <a:pt x="4455" y="6314"/>
                </a:lnTo>
                <a:lnTo>
                  <a:pt x="4411" y="5882"/>
                </a:lnTo>
                <a:cubicBezTo>
                  <a:pt x="4152" y="5406"/>
                  <a:pt x="3763" y="5060"/>
                  <a:pt x="3287" y="4844"/>
                </a:cubicBezTo>
                <a:lnTo>
                  <a:pt x="2379" y="4930"/>
                </a:lnTo>
                <a:lnTo>
                  <a:pt x="2163" y="4368"/>
                </a:lnTo>
                <a:lnTo>
                  <a:pt x="1471" y="4411"/>
                </a:lnTo>
                <a:lnTo>
                  <a:pt x="865" y="4195"/>
                </a:lnTo>
                <a:lnTo>
                  <a:pt x="563" y="4282"/>
                </a:lnTo>
                <a:cubicBezTo>
                  <a:pt x="563" y="4238"/>
                  <a:pt x="519" y="4195"/>
                  <a:pt x="476" y="4152"/>
                </a:cubicBezTo>
                <a:cubicBezTo>
                  <a:pt x="476" y="4065"/>
                  <a:pt x="476" y="3979"/>
                  <a:pt x="519" y="3936"/>
                </a:cubicBezTo>
                <a:cubicBezTo>
                  <a:pt x="433" y="3892"/>
                  <a:pt x="346" y="3849"/>
                  <a:pt x="303" y="3806"/>
                </a:cubicBezTo>
                <a:cubicBezTo>
                  <a:pt x="173" y="3590"/>
                  <a:pt x="87" y="3330"/>
                  <a:pt x="0" y="3071"/>
                </a:cubicBezTo>
                <a:cubicBezTo>
                  <a:pt x="44" y="2898"/>
                  <a:pt x="87" y="2768"/>
                  <a:pt x="173" y="2595"/>
                </a:cubicBezTo>
                <a:lnTo>
                  <a:pt x="44" y="2379"/>
                </a:lnTo>
                <a:cubicBezTo>
                  <a:pt x="130" y="1946"/>
                  <a:pt x="476" y="1600"/>
                  <a:pt x="1038" y="1427"/>
                </a:cubicBezTo>
                <a:cubicBezTo>
                  <a:pt x="1082" y="1038"/>
                  <a:pt x="1255" y="822"/>
                  <a:pt x="1557" y="778"/>
                </a:cubicBezTo>
                <a:cubicBezTo>
                  <a:pt x="1557" y="562"/>
                  <a:pt x="1600" y="346"/>
                  <a:pt x="1600" y="130"/>
                </a:cubicBezTo>
                <a:lnTo>
                  <a:pt x="181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>
            <a:off x="3099966" y="3059263"/>
            <a:ext cx="571908" cy="785882"/>
          </a:xfrm>
          <a:custGeom>
            <a:avLst/>
            <a:gdLst/>
            <a:ahLst/>
            <a:cxnLst>
              <a:cxn ang="0">
                <a:pos x="5146" y="2379"/>
              </a:cxn>
              <a:cxn ang="0">
                <a:pos x="4887" y="2509"/>
              </a:cxn>
              <a:cxn ang="0">
                <a:pos x="4844" y="2768"/>
              </a:cxn>
              <a:cxn ang="0">
                <a:pos x="4930" y="2984"/>
              </a:cxn>
              <a:cxn ang="0">
                <a:pos x="4800" y="2984"/>
              </a:cxn>
              <a:cxn ang="0">
                <a:pos x="4541" y="3114"/>
              </a:cxn>
              <a:cxn ang="0">
                <a:pos x="4325" y="3374"/>
              </a:cxn>
              <a:cxn ang="0">
                <a:pos x="4108" y="3676"/>
              </a:cxn>
              <a:cxn ang="0">
                <a:pos x="4022" y="3893"/>
              </a:cxn>
              <a:cxn ang="0">
                <a:pos x="4152" y="4066"/>
              </a:cxn>
              <a:cxn ang="0">
                <a:pos x="3979" y="4368"/>
              </a:cxn>
              <a:cxn ang="0">
                <a:pos x="3806" y="4671"/>
              </a:cxn>
              <a:cxn ang="0">
                <a:pos x="3676" y="4758"/>
              </a:cxn>
              <a:cxn ang="0">
                <a:pos x="3719" y="4974"/>
              </a:cxn>
              <a:cxn ang="0">
                <a:pos x="3676" y="5233"/>
              </a:cxn>
              <a:cxn ang="0">
                <a:pos x="3503" y="5320"/>
              </a:cxn>
              <a:cxn ang="0">
                <a:pos x="2984" y="5752"/>
              </a:cxn>
              <a:cxn ang="0">
                <a:pos x="2941" y="6228"/>
              </a:cxn>
              <a:cxn ang="0">
                <a:pos x="2854" y="6314"/>
              </a:cxn>
              <a:cxn ang="0">
                <a:pos x="2898" y="6444"/>
              </a:cxn>
              <a:cxn ang="0">
                <a:pos x="2422" y="6617"/>
              </a:cxn>
              <a:cxn ang="0">
                <a:pos x="2335" y="6271"/>
              </a:cxn>
              <a:cxn ang="0">
                <a:pos x="2162" y="6055"/>
              </a:cxn>
              <a:cxn ang="0">
                <a:pos x="1730" y="6228"/>
              </a:cxn>
              <a:cxn ang="0">
                <a:pos x="1297" y="6185"/>
              </a:cxn>
              <a:cxn ang="0">
                <a:pos x="1254" y="5752"/>
              </a:cxn>
              <a:cxn ang="0">
                <a:pos x="1297" y="4844"/>
              </a:cxn>
              <a:cxn ang="0">
                <a:pos x="1081" y="4671"/>
              </a:cxn>
              <a:cxn ang="0">
                <a:pos x="1038" y="4412"/>
              </a:cxn>
              <a:cxn ang="0">
                <a:pos x="1211" y="4239"/>
              </a:cxn>
              <a:cxn ang="0">
                <a:pos x="1081" y="3633"/>
              </a:cxn>
              <a:cxn ang="0">
                <a:pos x="649" y="2638"/>
              </a:cxn>
              <a:cxn ang="0">
                <a:pos x="562" y="2293"/>
              </a:cxn>
              <a:cxn ang="0">
                <a:pos x="86" y="2076"/>
              </a:cxn>
              <a:cxn ang="0">
                <a:pos x="173" y="1211"/>
              </a:cxn>
              <a:cxn ang="0">
                <a:pos x="735" y="433"/>
              </a:cxn>
              <a:cxn ang="0">
                <a:pos x="908" y="260"/>
              </a:cxn>
              <a:cxn ang="0">
                <a:pos x="1168" y="87"/>
              </a:cxn>
              <a:cxn ang="0">
                <a:pos x="1470" y="0"/>
              </a:cxn>
              <a:cxn ang="0">
                <a:pos x="2076" y="217"/>
              </a:cxn>
              <a:cxn ang="0">
                <a:pos x="2768" y="173"/>
              </a:cxn>
              <a:cxn ang="0">
                <a:pos x="2984" y="736"/>
              </a:cxn>
              <a:cxn ang="0">
                <a:pos x="3892" y="649"/>
              </a:cxn>
              <a:cxn ang="0">
                <a:pos x="5017" y="1687"/>
              </a:cxn>
              <a:cxn ang="0">
                <a:pos x="5060" y="2120"/>
              </a:cxn>
              <a:cxn ang="0">
                <a:pos x="5146" y="2379"/>
              </a:cxn>
            </a:cxnLst>
            <a:rect l="0" t="0" r="r" b="b"/>
            <a:pathLst>
              <a:path w="5146" h="6617">
                <a:moveTo>
                  <a:pt x="5146" y="2379"/>
                </a:moveTo>
                <a:lnTo>
                  <a:pt x="4887" y="2509"/>
                </a:lnTo>
                <a:cubicBezTo>
                  <a:pt x="4800" y="2552"/>
                  <a:pt x="4800" y="2638"/>
                  <a:pt x="4844" y="2768"/>
                </a:cubicBezTo>
                <a:lnTo>
                  <a:pt x="4930" y="2984"/>
                </a:lnTo>
                <a:lnTo>
                  <a:pt x="4800" y="2984"/>
                </a:lnTo>
                <a:cubicBezTo>
                  <a:pt x="4714" y="3374"/>
                  <a:pt x="4627" y="3071"/>
                  <a:pt x="4541" y="3114"/>
                </a:cubicBezTo>
                <a:cubicBezTo>
                  <a:pt x="4454" y="3244"/>
                  <a:pt x="4368" y="3244"/>
                  <a:pt x="4325" y="3374"/>
                </a:cubicBezTo>
                <a:cubicBezTo>
                  <a:pt x="4368" y="3590"/>
                  <a:pt x="4281" y="3806"/>
                  <a:pt x="4108" y="3676"/>
                </a:cubicBezTo>
                <a:cubicBezTo>
                  <a:pt x="4022" y="3676"/>
                  <a:pt x="4022" y="3720"/>
                  <a:pt x="4022" y="3893"/>
                </a:cubicBezTo>
                <a:cubicBezTo>
                  <a:pt x="4195" y="3936"/>
                  <a:pt x="4195" y="4022"/>
                  <a:pt x="4152" y="4066"/>
                </a:cubicBezTo>
                <a:cubicBezTo>
                  <a:pt x="4152" y="4455"/>
                  <a:pt x="4065" y="4239"/>
                  <a:pt x="3979" y="4368"/>
                </a:cubicBezTo>
                <a:cubicBezTo>
                  <a:pt x="3892" y="4455"/>
                  <a:pt x="4022" y="4758"/>
                  <a:pt x="3806" y="4671"/>
                </a:cubicBezTo>
                <a:cubicBezTo>
                  <a:pt x="3676" y="4628"/>
                  <a:pt x="3676" y="4671"/>
                  <a:pt x="3676" y="4758"/>
                </a:cubicBezTo>
                <a:lnTo>
                  <a:pt x="3719" y="4974"/>
                </a:lnTo>
                <a:lnTo>
                  <a:pt x="3676" y="5233"/>
                </a:lnTo>
                <a:lnTo>
                  <a:pt x="3503" y="5320"/>
                </a:lnTo>
                <a:cubicBezTo>
                  <a:pt x="3330" y="5493"/>
                  <a:pt x="3330" y="5709"/>
                  <a:pt x="2984" y="5752"/>
                </a:cubicBezTo>
                <a:lnTo>
                  <a:pt x="2941" y="6228"/>
                </a:lnTo>
                <a:lnTo>
                  <a:pt x="2854" y="6314"/>
                </a:lnTo>
                <a:lnTo>
                  <a:pt x="2898" y="6444"/>
                </a:lnTo>
                <a:lnTo>
                  <a:pt x="2422" y="6617"/>
                </a:lnTo>
                <a:lnTo>
                  <a:pt x="2335" y="6271"/>
                </a:lnTo>
                <a:lnTo>
                  <a:pt x="2162" y="6055"/>
                </a:lnTo>
                <a:lnTo>
                  <a:pt x="1730" y="6228"/>
                </a:lnTo>
                <a:lnTo>
                  <a:pt x="1297" y="6185"/>
                </a:lnTo>
                <a:lnTo>
                  <a:pt x="1254" y="5752"/>
                </a:lnTo>
                <a:cubicBezTo>
                  <a:pt x="1254" y="5449"/>
                  <a:pt x="1254" y="5147"/>
                  <a:pt x="1297" y="4844"/>
                </a:cubicBezTo>
                <a:cubicBezTo>
                  <a:pt x="1211" y="4801"/>
                  <a:pt x="1168" y="4714"/>
                  <a:pt x="1081" y="4671"/>
                </a:cubicBezTo>
                <a:cubicBezTo>
                  <a:pt x="1081" y="4585"/>
                  <a:pt x="1038" y="4498"/>
                  <a:pt x="1038" y="4412"/>
                </a:cubicBezTo>
                <a:cubicBezTo>
                  <a:pt x="995" y="4282"/>
                  <a:pt x="1038" y="4195"/>
                  <a:pt x="1211" y="4239"/>
                </a:cubicBezTo>
                <a:cubicBezTo>
                  <a:pt x="1427" y="4152"/>
                  <a:pt x="1470" y="3806"/>
                  <a:pt x="1081" y="3633"/>
                </a:cubicBezTo>
                <a:cubicBezTo>
                  <a:pt x="432" y="3633"/>
                  <a:pt x="303" y="3330"/>
                  <a:pt x="649" y="2638"/>
                </a:cubicBezTo>
                <a:cubicBezTo>
                  <a:pt x="735" y="2379"/>
                  <a:pt x="692" y="2336"/>
                  <a:pt x="562" y="2293"/>
                </a:cubicBezTo>
                <a:cubicBezTo>
                  <a:pt x="346" y="2206"/>
                  <a:pt x="216" y="2120"/>
                  <a:pt x="86" y="2076"/>
                </a:cubicBezTo>
                <a:cubicBezTo>
                  <a:pt x="0" y="1947"/>
                  <a:pt x="43" y="1211"/>
                  <a:pt x="173" y="1211"/>
                </a:cubicBezTo>
                <a:cubicBezTo>
                  <a:pt x="649" y="1211"/>
                  <a:pt x="995" y="1298"/>
                  <a:pt x="735" y="433"/>
                </a:cubicBezTo>
                <a:lnTo>
                  <a:pt x="908" y="260"/>
                </a:lnTo>
                <a:cubicBezTo>
                  <a:pt x="1124" y="563"/>
                  <a:pt x="1254" y="476"/>
                  <a:pt x="1168" y="87"/>
                </a:cubicBezTo>
                <a:lnTo>
                  <a:pt x="1470" y="0"/>
                </a:lnTo>
                <a:lnTo>
                  <a:pt x="2076" y="217"/>
                </a:lnTo>
                <a:lnTo>
                  <a:pt x="2768" y="173"/>
                </a:lnTo>
                <a:lnTo>
                  <a:pt x="2984" y="736"/>
                </a:lnTo>
                <a:lnTo>
                  <a:pt x="3892" y="649"/>
                </a:lnTo>
                <a:cubicBezTo>
                  <a:pt x="4368" y="865"/>
                  <a:pt x="4757" y="1211"/>
                  <a:pt x="5017" y="1687"/>
                </a:cubicBezTo>
                <a:lnTo>
                  <a:pt x="5060" y="2120"/>
                </a:lnTo>
                <a:lnTo>
                  <a:pt x="5146" y="237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Freeform 32"/>
          <p:cNvSpPr>
            <a:spLocks noEditPoints="1"/>
          </p:cNvSpPr>
          <p:nvPr/>
        </p:nvSpPr>
        <p:spPr bwMode="auto">
          <a:xfrm>
            <a:off x="1812925" y="2881313"/>
            <a:ext cx="808038" cy="974725"/>
          </a:xfrm>
          <a:custGeom>
            <a:avLst/>
            <a:gdLst/>
            <a:ahLst/>
            <a:cxnLst>
              <a:cxn ang="0">
                <a:pos x="1168" y="8217"/>
              </a:cxn>
              <a:cxn ang="0">
                <a:pos x="1168" y="8174"/>
              </a:cxn>
              <a:cxn ang="0">
                <a:pos x="563" y="7655"/>
              </a:cxn>
              <a:cxn ang="0">
                <a:pos x="476" y="6919"/>
              </a:cxn>
              <a:cxn ang="0">
                <a:pos x="476" y="6746"/>
              </a:cxn>
              <a:cxn ang="0">
                <a:pos x="433" y="5665"/>
              </a:cxn>
              <a:cxn ang="0">
                <a:pos x="0" y="5665"/>
              </a:cxn>
              <a:cxn ang="0">
                <a:pos x="563" y="5146"/>
              </a:cxn>
              <a:cxn ang="0">
                <a:pos x="952" y="3979"/>
              </a:cxn>
              <a:cxn ang="0">
                <a:pos x="822" y="3157"/>
              </a:cxn>
              <a:cxn ang="0">
                <a:pos x="952" y="2854"/>
              </a:cxn>
              <a:cxn ang="0">
                <a:pos x="1038" y="1989"/>
              </a:cxn>
              <a:cxn ang="0">
                <a:pos x="1125" y="1470"/>
              </a:cxn>
              <a:cxn ang="0">
                <a:pos x="1297" y="1557"/>
              </a:cxn>
              <a:cxn ang="0">
                <a:pos x="1773" y="1081"/>
              </a:cxn>
              <a:cxn ang="0">
                <a:pos x="2638" y="1168"/>
              </a:cxn>
              <a:cxn ang="0">
                <a:pos x="3373" y="735"/>
              </a:cxn>
              <a:cxn ang="0">
                <a:pos x="4237" y="389"/>
              </a:cxn>
              <a:cxn ang="0">
                <a:pos x="4540" y="0"/>
              </a:cxn>
              <a:cxn ang="0">
                <a:pos x="4929" y="216"/>
              </a:cxn>
              <a:cxn ang="0">
                <a:pos x="4843" y="389"/>
              </a:cxn>
              <a:cxn ang="0">
                <a:pos x="4929" y="476"/>
              </a:cxn>
              <a:cxn ang="0">
                <a:pos x="5145" y="303"/>
              </a:cxn>
              <a:cxn ang="0">
                <a:pos x="5534" y="433"/>
              </a:cxn>
              <a:cxn ang="0">
                <a:pos x="6486" y="952"/>
              </a:cxn>
              <a:cxn ang="0">
                <a:pos x="6659" y="1600"/>
              </a:cxn>
              <a:cxn ang="0">
                <a:pos x="6615" y="2076"/>
              </a:cxn>
              <a:cxn ang="0">
                <a:pos x="6831" y="2162"/>
              </a:cxn>
              <a:cxn ang="0">
                <a:pos x="7264" y="2725"/>
              </a:cxn>
              <a:cxn ang="0">
                <a:pos x="7177" y="3979"/>
              </a:cxn>
              <a:cxn ang="0">
                <a:pos x="6399" y="4022"/>
              </a:cxn>
              <a:cxn ang="0">
                <a:pos x="6140" y="5146"/>
              </a:cxn>
              <a:cxn ang="0">
                <a:pos x="6659" y="5882"/>
              </a:cxn>
              <a:cxn ang="0">
                <a:pos x="6486" y="6400"/>
              </a:cxn>
              <a:cxn ang="0">
                <a:pos x="6226" y="6617"/>
              </a:cxn>
              <a:cxn ang="0">
                <a:pos x="6010" y="6617"/>
              </a:cxn>
              <a:cxn ang="0">
                <a:pos x="5578" y="6703"/>
              </a:cxn>
              <a:cxn ang="0">
                <a:pos x="5275" y="6919"/>
              </a:cxn>
              <a:cxn ang="0">
                <a:pos x="4713" y="7352"/>
              </a:cxn>
              <a:cxn ang="0">
                <a:pos x="1557" y="7611"/>
              </a:cxn>
              <a:cxn ang="0">
                <a:pos x="1384" y="7957"/>
              </a:cxn>
              <a:cxn ang="0">
                <a:pos x="1168" y="8217"/>
              </a:cxn>
              <a:cxn ang="0">
                <a:pos x="1081" y="1470"/>
              </a:cxn>
              <a:cxn ang="0">
                <a:pos x="1081" y="1470"/>
              </a:cxn>
            </a:cxnLst>
            <a:rect l="0" t="0" r="r" b="b"/>
            <a:pathLst>
              <a:path w="7264" h="8217">
                <a:moveTo>
                  <a:pt x="1168" y="8217"/>
                </a:moveTo>
                <a:lnTo>
                  <a:pt x="1168" y="8174"/>
                </a:lnTo>
                <a:cubicBezTo>
                  <a:pt x="952" y="8001"/>
                  <a:pt x="779" y="7828"/>
                  <a:pt x="563" y="7655"/>
                </a:cubicBezTo>
                <a:cubicBezTo>
                  <a:pt x="303" y="7438"/>
                  <a:pt x="260" y="7265"/>
                  <a:pt x="476" y="6919"/>
                </a:cubicBezTo>
                <a:cubicBezTo>
                  <a:pt x="476" y="6919"/>
                  <a:pt x="476" y="6790"/>
                  <a:pt x="476" y="6746"/>
                </a:cubicBezTo>
                <a:cubicBezTo>
                  <a:pt x="476" y="6400"/>
                  <a:pt x="433" y="6011"/>
                  <a:pt x="433" y="5665"/>
                </a:cubicBezTo>
                <a:cubicBezTo>
                  <a:pt x="260" y="5665"/>
                  <a:pt x="173" y="5665"/>
                  <a:pt x="0" y="5665"/>
                </a:cubicBezTo>
                <a:cubicBezTo>
                  <a:pt x="44" y="5363"/>
                  <a:pt x="260" y="5276"/>
                  <a:pt x="563" y="5146"/>
                </a:cubicBezTo>
                <a:cubicBezTo>
                  <a:pt x="779" y="5017"/>
                  <a:pt x="865" y="4454"/>
                  <a:pt x="952" y="3979"/>
                </a:cubicBezTo>
                <a:cubicBezTo>
                  <a:pt x="1081" y="3719"/>
                  <a:pt x="908" y="3417"/>
                  <a:pt x="822" y="3157"/>
                </a:cubicBezTo>
                <a:cubicBezTo>
                  <a:pt x="908" y="2984"/>
                  <a:pt x="865" y="2941"/>
                  <a:pt x="952" y="2854"/>
                </a:cubicBezTo>
                <a:cubicBezTo>
                  <a:pt x="995" y="2552"/>
                  <a:pt x="1125" y="2249"/>
                  <a:pt x="1038" y="1989"/>
                </a:cubicBezTo>
                <a:cubicBezTo>
                  <a:pt x="952" y="1773"/>
                  <a:pt x="952" y="1557"/>
                  <a:pt x="1125" y="1470"/>
                </a:cubicBezTo>
                <a:lnTo>
                  <a:pt x="1297" y="1557"/>
                </a:lnTo>
                <a:lnTo>
                  <a:pt x="1773" y="1081"/>
                </a:lnTo>
                <a:cubicBezTo>
                  <a:pt x="1989" y="649"/>
                  <a:pt x="2595" y="649"/>
                  <a:pt x="2638" y="1168"/>
                </a:cubicBezTo>
                <a:cubicBezTo>
                  <a:pt x="2984" y="1211"/>
                  <a:pt x="3243" y="1081"/>
                  <a:pt x="3373" y="735"/>
                </a:cubicBezTo>
                <a:cubicBezTo>
                  <a:pt x="3546" y="346"/>
                  <a:pt x="3675" y="346"/>
                  <a:pt x="4237" y="389"/>
                </a:cubicBezTo>
                <a:lnTo>
                  <a:pt x="4540" y="0"/>
                </a:lnTo>
                <a:lnTo>
                  <a:pt x="4929" y="216"/>
                </a:lnTo>
                <a:cubicBezTo>
                  <a:pt x="4886" y="303"/>
                  <a:pt x="4886" y="346"/>
                  <a:pt x="4843" y="389"/>
                </a:cubicBezTo>
                <a:cubicBezTo>
                  <a:pt x="4886" y="433"/>
                  <a:pt x="4929" y="433"/>
                  <a:pt x="4929" y="476"/>
                </a:cubicBezTo>
                <a:cubicBezTo>
                  <a:pt x="5016" y="389"/>
                  <a:pt x="5102" y="346"/>
                  <a:pt x="5145" y="303"/>
                </a:cubicBezTo>
                <a:cubicBezTo>
                  <a:pt x="5275" y="433"/>
                  <a:pt x="5405" y="476"/>
                  <a:pt x="5534" y="433"/>
                </a:cubicBezTo>
                <a:cubicBezTo>
                  <a:pt x="5837" y="649"/>
                  <a:pt x="6140" y="822"/>
                  <a:pt x="6486" y="952"/>
                </a:cubicBezTo>
                <a:cubicBezTo>
                  <a:pt x="6918" y="1081"/>
                  <a:pt x="6745" y="1254"/>
                  <a:pt x="6659" y="1600"/>
                </a:cubicBezTo>
                <a:cubicBezTo>
                  <a:pt x="6702" y="1730"/>
                  <a:pt x="6702" y="1860"/>
                  <a:pt x="6615" y="2076"/>
                </a:cubicBezTo>
                <a:cubicBezTo>
                  <a:pt x="6529" y="2465"/>
                  <a:pt x="6572" y="2508"/>
                  <a:pt x="6831" y="2162"/>
                </a:cubicBezTo>
                <a:cubicBezTo>
                  <a:pt x="6961" y="2379"/>
                  <a:pt x="7091" y="2552"/>
                  <a:pt x="7264" y="2725"/>
                </a:cubicBezTo>
                <a:cubicBezTo>
                  <a:pt x="7221" y="3157"/>
                  <a:pt x="7221" y="3590"/>
                  <a:pt x="7177" y="3979"/>
                </a:cubicBezTo>
                <a:cubicBezTo>
                  <a:pt x="6918" y="4022"/>
                  <a:pt x="6615" y="4022"/>
                  <a:pt x="6399" y="4022"/>
                </a:cubicBezTo>
                <a:cubicBezTo>
                  <a:pt x="6313" y="4411"/>
                  <a:pt x="6226" y="4757"/>
                  <a:pt x="6140" y="5146"/>
                </a:cubicBezTo>
                <a:cubicBezTo>
                  <a:pt x="6140" y="5752"/>
                  <a:pt x="6183" y="5622"/>
                  <a:pt x="6659" y="5882"/>
                </a:cubicBezTo>
                <a:cubicBezTo>
                  <a:pt x="6615" y="6055"/>
                  <a:pt x="6659" y="6271"/>
                  <a:pt x="6486" y="6400"/>
                </a:cubicBezTo>
                <a:cubicBezTo>
                  <a:pt x="6356" y="6400"/>
                  <a:pt x="6269" y="6530"/>
                  <a:pt x="6226" y="6617"/>
                </a:cubicBezTo>
                <a:cubicBezTo>
                  <a:pt x="6096" y="7136"/>
                  <a:pt x="6010" y="6919"/>
                  <a:pt x="6010" y="6617"/>
                </a:cubicBezTo>
                <a:cubicBezTo>
                  <a:pt x="5967" y="6400"/>
                  <a:pt x="5621" y="6400"/>
                  <a:pt x="5578" y="6703"/>
                </a:cubicBezTo>
                <a:cubicBezTo>
                  <a:pt x="5491" y="6963"/>
                  <a:pt x="5405" y="7049"/>
                  <a:pt x="5275" y="6919"/>
                </a:cubicBezTo>
                <a:cubicBezTo>
                  <a:pt x="5016" y="6833"/>
                  <a:pt x="4886" y="7092"/>
                  <a:pt x="4713" y="7352"/>
                </a:cubicBezTo>
                <a:cubicBezTo>
                  <a:pt x="3675" y="7438"/>
                  <a:pt x="2595" y="7525"/>
                  <a:pt x="1557" y="7611"/>
                </a:cubicBezTo>
                <a:cubicBezTo>
                  <a:pt x="1514" y="7741"/>
                  <a:pt x="1470" y="7871"/>
                  <a:pt x="1384" y="7957"/>
                </a:cubicBezTo>
                <a:cubicBezTo>
                  <a:pt x="1297" y="8044"/>
                  <a:pt x="1211" y="8130"/>
                  <a:pt x="1168" y="8217"/>
                </a:cubicBezTo>
                <a:close/>
                <a:moveTo>
                  <a:pt x="1081" y="1470"/>
                </a:moveTo>
                <a:lnTo>
                  <a:pt x="1081" y="1470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Freeform 33"/>
          <p:cNvSpPr>
            <a:spLocks/>
          </p:cNvSpPr>
          <p:nvPr/>
        </p:nvSpPr>
        <p:spPr bwMode="auto">
          <a:xfrm>
            <a:off x="1530350" y="2495550"/>
            <a:ext cx="811213" cy="569913"/>
          </a:xfrm>
          <a:custGeom>
            <a:avLst/>
            <a:gdLst/>
            <a:ahLst/>
            <a:cxnLst>
              <a:cxn ang="0">
                <a:pos x="7350" y="9427"/>
              </a:cxn>
              <a:cxn ang="0">
                <a:pos x="7350" y="9427"/>
              </a:cxn>
              <a:cxn ang="0">
                <a:pos x="7264" y="9427"/>
              </a:cxn>
              <a:cxn ang="0">
                <a:pos x="6399" y="9168"/>
              </a:cxn>
              <a:cxn ang="0">
                <a:pos x="5016" y="9514"/>
              </a:cxn>
              <a:cxn ang="0">
                <a:pos x="4151" y="9427"/>
              </a:cxn>
              <a:cxn ang="0">
                <a:pos x="3027" y="9600"/>
              </a:cxn>
              <a:cxn ang="0">
                <a:pos x="952" y="9427"/>
              </a:cxn>
              <a:cxn ang="0">
                <a:pos x="1384" y="7784"/>
              </a:cxn>
              <a:cxn ang="0">
                <a:pos x="1125" y="6919"/>
              </a:cxn>
              <a:cxn ang="0">
                <a:pos x="1211" y="6746"/>
              </a:cxn>
              <a:cxn ang="0">
                <a:pos x="865" y="4930"/>
              </a:cxn>
              <a:cxn ang="0">
                <a:pos x="519" y="5103"/>
              </a:cxn>
              <a:cxn ang="0">
                <a:pos x="87" y="4843"/>
              </a:cxn>
              <a:cxn ang="0">
                <a:pos x="0" y="4670"/>
              </a:cxn>
              <a:cxn ang="0">
                <a:pos x="1557" y="1989"/>
              </a:cxn>
              <a:cxn ang="0">
                <a:pos x="4583" y="1557"/>
              </a:cxn>
              <a:cxn ang="0">
                <a:pos x="5362" y="173"/>
              </a:cxn>
              <a:cxn ang="0">
                <a:pos x="5535" y="87"/>
              </a:cxn>
              <a:cxn ang="0">
                <a:pos x="5707" y="173"/>
              </a:cxn>
              <a:cxn ang="0">
                <a:pos x="6226" y="865"/>
              </a:cxn>
              <a:cxn ang="0">
                <a:pos x="7869" y="1038"/>
              </a:cxn>
              <a:cxn ang="0">
                <a:pos x="8993" y="433"/>
              </a:cxn>
              <a:cxn ang="0">
                <a:pos x="9512" y="173"/>
              </a:cxn>
              <a:cxn ang="0">
                <a:pos x="10463" y="433"/>
              </a:cxn>
              <a:cxn ang="0">
                <a:pos x="11501" y="519"/>
              </a:cxn>
              <a:cxn ang="0">
                <a:pos x="12193" y="606"/>
              </a:cxn>
              <a:cxn ang="0">
                <a:pos x="12193" y="1297"/>
              </a:cxn>
              <a:cxn ang="0">
                <a:pos x="11674" y="1643"/>
              </a:cxn>
              <a:cxn ang="0">
                <a:pos x="11501" y="2508"/>
              </a:cxn>
              <a:cxn ang="0">
                <a:pos x="13922" y="3979"/>
              </a:cxn>
              <a:cxn ang="0">
                <a:pos x="13922" y="4930"/>
              </a:cxn>
              <a:cxn ang="0">
                <a:pos x="14614" y="5881"/>
              </a:cxn>
              <a:cxn ang="0">
                <a:pos x="13576" y="7265"/>
              </a:cxn>
              <a:cxn ang="0">
                <a:pos x="11847" y="7957"/>
              </a:cxn>
              <a:cxn ang="0">
                <a:pos x="10377" y="8822"/>
              </a:cxn>
              <a:cxn ang="0">
                <a:pos x="8647" y="8649"/>
              </a:cxn>
              <a:cxn ang="0">
                <a:pos x="7696" y="9600"/>
              </a:cxn>
              <a:cxn ang="0">
                <a:pos x="7350" y="9427"/>
              </a:cxn>
            </a:cxnLst>
            <a:rect l="0" t="0" r="r" b="b"/>
            <a:pathLst>
              <a:path w="14614" h="9600">
                <a:moveTo>
                  <a:pt x="7350" y="9427"/>
                </a:moveTo>
                <a:lnTo>
                  <a:pt x="7350" y="9427"/>
                </a:lnTo>
                <a:lnTo>
                  <a:pt x="7264" y="9427"/>
                </a:lnTo>
                <a:cubicBezTo>
                  <a:pt x="7004" y="9341"/>
                  <a:pt x="6659" y="9254"/>
                  <a:pt x="6399" y="9168"/>
                </a:cubicBezTo>
                <a:cubicBezTo>
                  <a:pt x="5707" y="8908"/>
                  <a:pt x="5362" y="9427"/>
                  <a:pt x="5016" y="9514"/>
                </a:cubicBezTo>
                <a:cubicBezTo>
                  <a:pt x="4670" y="9600"/>
                  <a:pt x="4497" y="9341"/>
                  <a:pt x="4151" y="9427"/>
                </a:cubicBezTo>
                <a:cubicBezTo>
                  <a:pt x="3805" y="9600"/>
                  <a:pt x="3459" y="9600"/>
                  <a:pt x="3027" y="9600"/>
                </a:cubicBezTo>
                <a:cubicBezTo>
                  <a:pt x="2422" y="9600"/>
                  <a:pt x="1643" y="9514"/>
                  <a:pt x="952" y="9427"/>
                </a:cubicBezTo>
                <a:cubicBezTo>
                  <a:pt x="1038" y="8908"/>
                  <a:pt x="1125" y="8303"/>
                  <a:pt x="1384" y="7784"/>
                </a:cubicBezTo>
                <a:lnTo>
                  <a:pt x="1125" y="6919"/>
                </a:lnTo>
                <a:lnTo>
                  <a:pt x="1211" y="6746"/>
                </a:lnTo>
                <a:cubicBezTo>
                  <a:pt x="1298" y="6227"/>
                  <a:pt x="1125" y="5622"/>
                  <a:pt x="865" y="4930"/>
                </a:cubicBezTo>
                <a:lnTo>
                  <a:pt x="519" y="5103"/>
                </a:lnTo>
                <a:cubicBezTo>
                  <a:pt x="260" y="5103"/>
                  <a:pt x="87" y="5103"/>
                  <a:pt x="87" y="4843"/>
                </a:cubicBezTo>
                <a:lnTo>
                  <a:pt x="0" y="4670"/>
                </a:lnTo>
                <a:cubicBezTo>
                  <a:pt x="519" y="3373"/>
                  <a:pt x="433" y="2508"/>
                  <a:pt x="1557" y="1989"/>
                </a:cubicBezTo>
                <a:cubicBezTo>
                  <a:pt x="2508" y="1816"/>
                  <a:pt x="3632" y="1730"/>
                  <a:pt x="4583" y="1557"/>
                </a:cubicBezTo>
                <a:cubicBezTo>
                  <a:pt x="4843" y="1124"/>
                  <a:pt x="5016" y="606"/>
                  <a:pt x="5362" y="173"/>
                </a:cubicBezTo>
                <a:lnTo>
                  <a:pt x="5535" y="87"/>
                </a:lnTo>
                <a:cubicBezTo>
                  <a:pt x="5707" y="0"/>
                  <a:pt x="5707" y="87"/>
                  <a:pt x="5707" y="173"/>
                </a:cubicBezTo>
                <a:cubicBezTo>
                  <a:pt x="5707" y="606"/>
                  <a:pt x="5880" y="865"/>
                  <a:pt x="6226" y="865"/>
                </a:cubicBezTo>
                <a:lnTo>
                  <a:pt x="7869" y="1038"/>
                </a:lnTo>
                <a:cubicBezTo>
                  <a:pt x="8561" y="1211"/>
                  <a:pt x="8993" y="1038"/>
                  <a:pt x="8993" y="433"/>
                </a:cubicBezTo>
                <a:cubicBezTo>
                  <a:pt x="9080" y="173"/>
                  <a:pt x="9253" y="87"/>
                  <a:pt x="9512" y="173"/>
                </a:cubicBezTo>
                <a:cubicBezTo>
                  <a:pt x="9858" y="260"/>
                  <a:pt x="10117" y="346"/>
                  <a:pt x="10463" y="433"/>
                </a:cubicBezTo>
                <a:lnTo>
                  <a:pt x="11501" y="519"/>
                </a:lnTo>
                <a:lnTo>
                  <a:pt x="12193" y="606"/>
                </a:lnTo>
                <a:cubicBezTo>
                  <a:pt x="12193" y="779"/>
                  <a:pt x="12193" y="1038"/>
                  <a:pt x="12193" y="1297"/>
                </a:cubicBezTo>
                <a:lnTo>
                  <a:pt x="11674" y="1643"/>
                </a:lnTo>
                <a:lnTo>
                  <a:pt x="11501" y="2508"/>
                </a:lnTo>
                <a:cubicBezTo>
                  <a:pt x="12452" y="2854"/>
                  <a:pt x="13403" y="3287"/>
                  <a:pt x="13922" y="3979"/>
                </a:cubicBezTo>
                <a:lnTo>
                  <a:pt x="13922" y="4930"/>
                </a:lnTo>
                <a:lnTo>
                  <a:pt x="14614" y="5881"/>
                </a:lnTo>
                <a:lnTo>
                  <a:pt x="13576" y="7265"/>
                </a:lnTo>
                <a:cubicBezTo>
                  <a:pt x="12452" y="7179"/>
                  <a:pt x="12193" y="7179"/>
                  <a:pt x="11847" y="7957"/>
                </a:cubicBezTo>
                <a:cubicBezTo>
                  <a:pt x="11587" y="8649"/>
                  <a:pt x="11069" y="8908"/>
                  <a:pt x="10377" y="8822"/>
                </a:cubicBezTo>
                <a:cubicBezTo>
                  <a:pt x="10290" y="7784"/>
                  <a:pt x="9080" y="7784"/>
                  <a:pt x="8647" y="8649"/>
                </a:cubicBezTo>
                <a:lnTo>
                  <a:pt x="7696" y="9600"/>
                </a:lnTo>
                <a:lnTo>
                  <a:pt x="7350" y="9427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Freeform 34"/>
          <p:cNvSpPr>
            <a:spLocks/>
          </p:cNvSpPr>
          <p:nvPr/>
        </p:nvSpPr>
        <p:spPr bwMode="auto">
          <a:xfrm>
            <a:off x="765175" y="2598738"/>
            <a:ext cx="841375" cy="825500"/>
          </a:xfrm>
          <a:custGeom>
            <a:avLst/>
            <a:gdLst/>
            <a:ahLst/>
            <a:cxnLst>
              <a:cxn ang="0">
                <a:pos x="7350" y="3849"/>
              </a:cxn>
              <a:cxn ang="0">
                <a:pos x="6615" y="3806"/>
              </a:cxn>
              <a:cxn ang="0">
                <a:pos x="5967" y="3201"/>
              </a:cxn>
              <a:cxn ang="0">
                <a:pos x="5145" y="3330"/>
              </a:cxn>
              <a:cxn ang="0">
                <a:pos x="5015" y="4412"/>
              </a:cxn>
              <a:cxn ang="0">
                <a:pos x="4280" y="5493"/>
              </a:cxn>
              <a:cxn ang="0">
                <a:pos x="4107" y="6531"/>
              </a:cxn>
              <a:cxn ang="0">
                <a:pos x="3891" y="6704"/>
              </a:cxn>
              <a:cxn ang="0">
                <a:pos x="3243" y="6661"/>
              </a:cxn>
              <a:cxn ang="0">
                <a:pos x="3113" y="6704"/>
              </a:cxn>
              <a:cxn ang="0">
                <a:pos x="2681" y="6574"/>
              </a:cxn>
              <a:cxn ang="0">
                <a:pos x="2551" y="6401"/>
              </a:cxn>
              <a:cxn ang="0">
                <a:pos x="2551" y="6228"/>
              </a:cxn>
              <a:cxn ang="0">
                <a:pos x="2508" y="5882"/>
              </a:cxn>
              <a:cxn ang="0">
                <a:pos x="2421" y="5709"/>
              </a:cxn>
              <a:cxn ang="0">
                <a:pos x="2162" y="5190"/>
              </a:cxn>
              <a:cxn ang="0">
                <a:pos x="1773" y="4541"/>
              </a:cxn>
              <a:cxn ang="0">
                <a:pos x="1167" y="4498"/>
              </a:cxn>
              <a:cxn ang="0">
                <a:pos x="735" y="4282"/>
              </a:cxn>
              <a:cxn ang="0">
                <a:pos x="389" y="3763"/>
              </a:cxn>
              <a:cxn ang="0">
                <a:pos x="562" y="2725"/>
              </a:cxn>
              <a:cxn ang="0">
                <a:pos x="605" y="2552"/>
              </a:cxn>
              <a:cxn ang="0">
                <a:pos x="475" y="1990"/>
              </a:cxn>
              <a:cxn ang="0">
                <a:pos x="865" y="1730"/>
              </a:cxn>
              <a:cxn ang="0">
                <a:pos x="1081" y="1730"/>
              </a:cxn>
              <a:cxn ang="0">
                <a:pos x="1210" y="1600"/>
              </a:cxn>
              <a:cxn ang="0">
                <a:pos x="1427" y="1211"/>
              </a:cxn>
              <a:cxn ang="0">
                <a:pos x="1773" y="1081"/>
              </a:cxn>
              <a:cxn ang="0">
                <a:pos x="2205" y="995"/>
              </a:cxn>
              <a:cxn ang="0">
                <a:pos x="2464" y="606"/>
              </a:cxn>
              <a:cxn ang="0">
                <a:pos x="2508" y="433"/>
              </a:cxn>
              <a:cxn ang="0">
                <a:pos x="3632" y="173"/>
              </a:cxn>
              <a:cxn ang="0">
                <a:pos x="4237" y="173"/>
              </a:cxn>
              <a:cxn ang="0">
                <a:pos x="4626" y="216"/>
              </a:cxn>
              <a:cxn ang="0">
                <a:pos x="4842" y="606"/>
              </a:cxn>
              <a:cxn ang="0">
                <a:pos x="4929" y="735"/>
              </a:cxn>
              <a:cxn ang="0">
                <a:pos x="5145" y="822"/>
              </a:cxn>
              <a:cxn ang="0">
                <a:pos x="5275" y="1168"/>
              </a:cxn>
              <a:cxn ang="0">
                <a:pos x="5578" y="1341"/>
              </a:cxn>
              <a:cxn ang="0">
                <a:pos x="6313" y="1125"/>
              </a:cxn>
              <a:cxn ang="0">
                <a:pos x="6875" y="1471"/>
              </a:cxn>
              <a:cxn ang="0">
                <a:pos x="6918" y="1557"/>
              </a:cxn>
              <a:cxn ang="0">
                <a:pos x="7134" y="1687"/>
              </a:cxn>
              <a:cxn ang="0">
                <a:pos x="7307" y="1600"/>
              </a:cxn>
              <a:cxn ang="0">
                <a:pos x="7480" y="2509"/>
              </a:cxn>
              <a:cxn ang="0">
                <a:pos x="7437" y="2595"/>
              </a:cxn>
              <a:cxn ang="0">
                <a:pos x="7566" y="3028"/>
              </a:cxn>
              <a:cxn ang="0">
                <a:pos x="7350" y="3849"/>
              </a:cxn>
            </a:cxnLst>
            <a:rect l="0" t="0" r="r" b="b"/>
            <a:pathLst>
              <a:path w="7566" h="6963">
                <a:moveTo>
                  <a:pt x="7350" y="3849"/>
                </a:moveTo>
                <a:cubicBezTo>
                  <a:pt x="6961" y="3806"/>
                  <a:pt x="6658" y="3763"/>
                  <a:pt x="6615" y="3806"/>
                </a:cubicBezTo>
                <a:cubicBezTo>
                  <a:pt x="6183" y="3936"/>
                  <a:pt x="6010" y="3633"/>
                  <a:pt x="5967" y="3201"/>
                </a:cubicBezTo>
                <a:cubicBezTo>
                  <a:pt x="5707" y="3244"/>
                  <a:pt x="5448" y="3330"/>
                  <a:pt x="5145" y="3330"/>
                </a:cubicBezTo>
                <a:cubicBezTo>
                  <a:pt x="5275" y="3590"/>
                  <a:pt x="5275" y="3936"/>
                  <a:pt x="5015" y="4412"/>
                </a:cubicBezTo>
                <a:cubicBezTo>
                  <a:pt x="4670" y="5060"/>
                  <a:pt x="4497" y="4758"/>
                  <a:pt x="4280" y="5493"/>
                </a:cubicBezTo>
                <a:cubicBezTo>
                  <a:pt x="4151" y="5839"/>
                  <a:pt x="4151" y="6142"/>
                  <a:pt x="4107" y="6531"/>
                </a:cubicBezTo>
                <a:cubicBezTo>
                  <a:pt x="4064" y="6401"/>
                  <a:pt x="3805" y="6358"/>
                  <a:pt x="3891" y="6704"/>
                </a:cubicBezTo>
                <a:cubicBezTo>
                  <a:pt x="3805" y="6790"/>
                  <a:pt x="3372" y="6790"/>
                  <a:pt x="3243" y="6661"/>
                </a:cubicBezTo>
                <a:cubicBezTo>
                  <a:pt x="3199" y="6617"/>
                  <a:pt x="3113" y="6574"/>
                  <a:pt x="3113" y="6704"/>
                </a:cubicBezTo>
                <a:cubicBezTo>
                  <a:pt x="3156" y="6963"/>
                  <a:pt x="2940" y="6920"/>
                  <a:pt x="2681" y="6574"/>
                </a:cubicBezTo>
                <a:cubicBezTo>
                  <a:pt x="2767" y="6358"/>
                  <a:pt x="2637" y="6401"/>
                  <a:pt x="2551" y="6401"/>
                </a:cubicBezTo>
                <a:cubicBezTo>
                  <a:pt x="2421" y="6401"/>
                  <a:pt x="2378" y="6228"/>
                  <a:pt x="2551" y="6228"/>
                </a:cubicBezTo>
                <a:cubicBezTo>
                  <a:pt x="2854" y="6185"/>
                  <a:pt x="2767" y="5925"/>
                  <a:pt x="2508" y="5882"/>
                </a:cubicBezTo>
                <a:cubicBezTo>
                  <a:pt x="2335" y="5839"/>
                  <a:pt x="2335" y="5839"/>
                  <a:pt x="2421" y="5709"/>
                </a:cubicBezTo>
                <a:cubicBezTo>
                  <a:pt x="2464" y="5579"/>
                  <a:pt x="2551" y="5450"/>
                  <a:pt x="2162" y="5190"/>
                </a:cubicBezTo>
                <a:cubicBezTo>
                  <a:pt x="1946" y="4671"/>
                  <a:pt x="1946" y="4714"/>
                  <a:pt x="1773" y="4541"/>
                </a:cubicBezTo>
                <a:cubicBezTo>
                  <a:pt x="1643" y="4455"/>
                  <a:pt x="1470" y="4412"/>
                  <a:pt x="1167" y="4498"/>
                </a:cubicBezTo>
                <a:cubicBezTo>
                  <a:pt x="908" y="4714"/>
                  <a:pt x="778" y="4628"/>
                  <a:pt x="735" y="4282"/>
                </a:cubicBezTo>
                <a:cubicBezTo>
                  <a:pt x="648" y="4109"/>
                  <a:pt x="562" y="3936"/>
                  <a:pt x="389" y="3763"/>
                </a:cubicBezTo>
                <a:cubicBezTo>
                  <a:pt x="0" y="3114"/>
                  <a:pt x="346" y="2898"/>
                  <a:pt x="562" y="2725"/>
                </a:cubicBezTo>
                <a:cubicBezTo>
                  <a:pt x="605" y="2682"/>
                  <a:pt x="648" y="2595"/>
                  <a:pt x="605" y="2552"/>
                </a:cubicBezTo>
                <a:cubicBezTo>
                  <a:pt x="475" y="2422"/>
                  <a:pt x="389" y="2249"/>
                  <a:pt x="475" y="1990"/>
                </a:cubicBezTo>
                <a:cubicBezTo>
                  <a:pt x="475" y="1730"/>
                  <a:pt x="648" y="1557"/>
                  <a:pt x="865" y="1730"/>
                </a:cubicBezTo>
                <a:cubicBezTo>
                  <a:pt x="951" y="1773"/>
                  <a:pt x="1081" y="1773"/>
                  <a:pt x="1081" y="1730"/>
                </a:cubicBezTo>
                <a:cubicBezTo>
                  <a:pt x="1124" y="1687"/>
                  <a:pt x="1124" y="1687"/>
                  <a:pt x="1210" y="1600"/>
                </a:cubicBezTo>
                <a:cubicBezTo>
                  <a:pt x="1081" y="1168"/>
                  <a:pt x="1167" y="952"/>
                  <a:pt x="1427" y="1211"/>
                </a:cubicBezTo>
                <a:cubicBezTo>
                  <a:pt x="1470" y="1038"/>
                  <a:pt x="1556" y="1038"/>
                  <a:pt x="1773" y="1081"/>
                </a:cubicBezTo>
                <a:cubicBezTo>
                  <a:pt x="1859" y="995"/>
                  <a:pt x="1989" y="995"/>
                  <a:pt x="2205" y="995"/>
                </a:cubicBezTo>
                <a:cubicBezTo>
                  <a:pt x="2291" y="908"/>
                  <a:pt x="2378" y="735"/>
                  <a:pt x="2464" y="606"/>
                </a:cubicBezTo>
                <a:cubicBezTo>
                  <a:pt x="2464" y="562"/>
                  <a:pt x="2464" y="519"/>
                  <a:pt x="2508" y="433"/>
                </a:cubicBezTo>
                <a:cubicBezTo>
                  <a:pt x="3416" y="476"/>
                  <a:pt x="3416" y="216"/>
                  <a:pt x="3632" y="173"/>
                </a:cubicBezTo>
                <a:cubicBezTo>
                  <a:pt x="3891" y="433"/>
                  <a:pt x="4107" y="433"/>
                  <a:pt x="4237" y="173"/>
                </a:cubicBezTo>
                <a:cubicBezTo>
                  <a:pt x="4367" y="260"/>
                  <a:pt x="4497" y="303"/>
                  <a:pt x="4626" y="216"/>
                </a:cubicBezTo>
                <a:cubicBezTo>
                  <a:pt x="4972" y="0"/>
                  <a:pt x="5145" y="433"/>
                  <a:pt x="4842" y="606"/>
                </a:cubicBezTo>
                <a:cubicBezTo>
                  <a:pt x="4842" y="649"/>
                  <a:pt x="4842" y="779"/>
                  <a:pt x="4929" y="735"/>
                </a:cubicBezTo>
                <a:cubicBezTo>
                  <a:pt x="5015" y="735"/>
                  <a:pt x="5102" y="735"/>
                  <a:pt x="5145" y="822"/>
                </a:cubicBezTo>
                <a:cubicBezTo>
                  <a:pt x="5188" y="952"/>
                  <a:pt x="5232" y="1081"/>
                  <a:pt x="5275" y="1168"/>
                </a:cubicBezTo>
                <a:cubicBezTo>
                  <a:pt x="5318" y="1298"/>
                  <a:pt x="5405" y="1384"/>
                  <a:pt x="5578" y="1341"/>
                </a:cubicBezTo>
                <a:cubicBezTo>
                  <a:pt x="5923" y="1298"/>
                  <a:pt x="6183" y="1211"/>
                  <a:pt x="6313" y="1125"/>
                </a:cubicBezTo>
                <a:cubicBezTo>
                  <a:pt x="6442" y="865"/>
                  <a:pt x="6615" y="952"/>
                  <a:pt x="6875" y="1471"/>
                </a:cubicBezTo>
                <a:lnTo>
                  <a:pt x="6918" y="1557"/>
                </a:lnTo>
                <a:cubicBezTo>
                  <a:pt x="6918" y="1687"/>
                  <a:pt x="7004" y="1687"/>
                  <a:pt x="7134" y="1687"/>
                </a:cubicBezTo>
                <a:lnTo>
                  <a:pt x="7307" y="1600"/>
                </a:lnTo>
                <a:cubicBezTo>
                  <a:pt x="7437" y="1946"/>
                  <a:pt x="7523" y="2249"/>
                  <a:pt x="7480" y="2509"/>
                </a:cubicBezTo>
                <a:lnTo>
                  <a:pt x="7437" y="2595"/>
                </a:lnTo>
                <a:lnTo>
                  <a:pt x="7566" y="3028"/>
                </a:lnTo>
                <a:cubicBezTo>
                  <a:pt x="7437" y="3287"/>
                  <a:pt x="7394" y="3590"/>
                  <a:pt x="7350" y="3849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3289899" y="3856421"/>
            <a:ext cx="628888" cy="1006877"/>
          </a:xfrm>
          <a:custGeom>
            <a:avLst/>
            <a:gdLst/>
            <a:ahLst/>
            <a:cxnLst>
              <a:cxn ang="0">
                <a:pos x="5407" y="6314"/>
              </a:cxn>
              <a:cxn ang="0">
                <a:pos x="5277" y="7049"/>
              </a:cxn>
              <a:cxn ang="0">
                <a:pos x="4628" y="7266"/>
              </a:cxn>
              <a:cxn ang="0">
                <a:pos x="0" y="2465"/>
              </a:cxn>
              <a:cxn ang="0">
                <a:pos x="43" y="2162"/>
              </a:cxn>
              <a:cxn ang="0">
                <a:pos x="1124" y="1730"/>
              </a:cxn>
              <a:cxn ang="0">
                <a:pos x="1254" y="649"/>
              </a:cxn>
              <a:cxn ang="0">
                <a:pos x="1514" y="995"/>
              </a:cxn>
              <a:cxn ang="0">
                <a:pos x="2119" y="1600"/>
              </a:cxn>
              <a:cxn ang="0">
                <a:pos x="1990" y="951"/>
              </a:cxn>
              <a:cxn ang="0">
                <a:pos x="2725" y="43"/>
              </a:cxn>
              <a:cxn ang="0">
                <a:pos x="3460" y="605"/>
              </a:cxn>
              <a:cxn ang="0">
                <a:pos x="3893" y="1470"/>
              </a:cxn>
              <a:cxn ang="0">
                <a:pos x="4931" y="3589"/>
              </a:cxn>
              <a:cxn ang="0">
                <a:pos x="5061" y="4800"/>
              </a:cxn>
              <a:cxn ang="0">
                <a:pos x="4326" y="4411"/>
              </a:cxn>
              <a:cxn ang="0">
                <a:pos x="3720" y="4930"/>
              </a:cxn>
              <a:cxn ang="0">
                <a:pos x="3114" y="5017"/>
              </a:cxn>
              <a:cxn ang="0">
                <a:pos x="2768" y="5146"/>
              </a:cxn>
              <a:cxn ang="0">
                <a:pos x="3158" y="6660"/>
              </a:cxn>
              <a:cxn ang="0">
                <a:pos x="3374" y="6314"/>
              </a:cxn>
              <a:cxn ang="0">
                <a:pos x="3677" y="6314"/>
              </a:cxn>
              <a:cxn ang="0">
                <a:pos x="4023" y="6314"/>
              </a:cxn>
              <a:cxn ang="0">
                <a:pos x="4152" y="7784"/>
              </a:cxn>
              <a:cxn ang="0">
                <a:pos x="3460" y="8260"/>
              </a:cxn>
              <a:cxn ang="0">
                <a:pos x="3158" y="7957"/>
              </a:cxn>
              <a:cxn ang="0">
                <a:pos x="2898" y="8303"/>
              </a:cxn>
              <a:cxn ang="0">
                <a:pos x="1860" y="8044"/>
              </a:cxn>
              <a:cxn ang="0">
                <a:pos x="2033" y="7482"/>
              </a:cxn>
              <a:cxn ang="0">
                <a:pos x="2509" y="6963"/>
              </a:cxn>
              <a:cxn ang="0">
                <a:pos x="1860" y="6790"/>
              </a:cxn>
              <a:cxn ang="0">
                <a:pos x="1514" y="4627"/>
              </a:cxn>
              <a:cxn ang="0">
                <a:pos x="0" y="4757"/>
              </a:cxn>
              <a:cxn ang="0">
                <a:pos x="0" y="2465"/>
              </a:cxn>
            </a:cxnLst>
            <a:rect l="0" t="0" r="r" b="b"/>
            <a:pathLst>
              <a:path w="5666" h="8476">
                <a:moveTo>
                  <a:pt x="4585" y="6876"/>
                </a:moveTo>
                <a:cubicBezTo>
                  <a:pt x="4758" y="6617"/>
                  <a:pt x="5061" y="6444"/>
                  <a:pt x="5407" y="6314"/>
                </a:cubicBezTo>
                <a:cubicBezTo>
                  <a:pt x="5493" y="6444"/>
                  <a:pt x="5580" y="6574"/>
                  <a:pt x="5666" y="6703"/>
                </a:cubicBezTo>
                <a:cubicBezTo>
                  <a:pt x="5537" y="6833"/>
                  <a:pt x="5407" y="6920"/>
                  <a:pt x="5277" y="7049"/>
                </a:cubicBezTo>
                <a:cubicBezTo>
                  <a:pt x="5277" y="7093"/>
                  <a:pt x="5277" y="7179"/>
                  <a:pt x="5277" y="7222"/>
                </a:cubicBezTo>
                <a:cubicBezTo>
                  <a:pt x="5147" y="7309"/>
                  <a:pt x="4888" y="7309"/>
                  <a:pt x="4628" y="7266"/>
                </a:cubicBezTo>
                <a:cubicBezTo>
                  <a:pt x="4585" y="7136"/>
                  <a:pt x="4585" y="7006"/>
                  <a:pt x="4585" y="6876"/>
                </a:cubicBezTo>
                <a:close/>
                <a:moveTo>
                  <a:pt x="0" y="2465"/>
                </a:moveTo>
                <a:lnTo>
                  <a:pt x="43" y="2422"/>
                </a:lnTo>
                <a:lnTo>
                  <a:pt x="43" y="2162"/>
                </a:lnTo>
                <a:lnTo>
                  <a:pt x="995" y="1816"/>
                </a:lnTo>
                <a:lnTo>
                  <a:pt x="1124" y="1730"/>
                </a:lnTo>
                <a:lnTo>
                  <a:pt x="1124" y="865"/>
                </a:lnTo>
                <a:lnTo>
                  <a:pt x="1254" y="649"/>
                </a:lnTo>
                <a:lnTo>
                  <a:pt x="1384" y="605"/>
                </a:lnTo>
                <a:lnTo>
                  <a:pt x="1514" y="995"/>
                </a:lnTo>
                <a:lnTo>
                  <a:pt x="2033" y="1254"/>
                </a:lnTo>
                <a:lnTo>
                  <a:pt x="2119" y="1600"/>
                </a:lnTo>
                <a:cubicBezTo>
                  <a:pt x="2292" y="1600"/>
                  <a:pt x="2422" y="1513"/>
                  <a:pt x="2465" y="1384"/>
                </a:cubicBezTo>
                <a:lnTo>
                  <a:pt x="1990" y="951"/>
                </a:lnTo>
                <a:cubicBezTo>
                  <a:pt x="2163" y="649"/>
                  <a:pt x="2206" y="303"/>
                  <a:pt x="2206" y="0"/>
                </a:cubicBezTo>
                <a:lnTo>
                  <a:pt x="2725" y="43"/>
                </a:lnTo>
                <a:cubicBezTo>
                  <a:pt x="2898" y="346"/>
                  <a:pt x="3158" y="432"/>
                  <a:pt x="3374" y="432"/>
                </a:cubicBezTo>
                <a:lnTo>
                  <a:pt x="3460" y="605"/>
                </a:lnTo>
                <a:lnTo>
                  <a:pt x="3720" y="692"/>
                </a:lnTo>
                <a:cubicBezTo>
                  <a:pt x="3806" y="951"/>
                  <a:pt x="3806" y="1168"/>
                  <a:pt x="3893" y="1470"/>
                </a:cubicBezTo>
                <a:cubicBezTo>
                  <a:pt x="4023" y="1816"/>
                  <a:pt x="4023" y="2032"/>
                  <a:pt x="4672" y="2076"/>
                </a:cubicBezTo>
                <a:cubicBezTo>
                  <a:pt x="4758" y="2551"/>
                  <a:pt x="4845" y="3114"/>
                  <a:pt x="4931" y="3589"/>
                </a:cubicBezTo>
                <a:cubicBezTo>
                  <a:pt x="4715" y="3762"/>
                  <a:pt x="4542" y="3935"/>
                  <a:pt x="4715" y="4238"/>
                </a:cubicBezTo>
                <a:cubicBezTo>
                  <a:pt x="4845" y="4411"/>
                  <a:pt x="4931" y="4627"/>
                  <a:pt x="5061" y="4800"/>
                </a:cubicBezTo>
                <a:cubicBezTo>
                  <a:pt x="5104" y="5060"/>
                  <a:pt x="5018" y="5190"/>
                  <a:pt x="4801" y="5276"/>
                </a:cubicBezTo>
                <a:cubicBezTo>
                  <a:pt x="4672" y="4973"/>
                  <a:pt x="4585" y="4714"/>
                  <a:pt x="4326" y="4411"/>
                </a:cubicBezTo>
                <a:cubicBezTo>
                  <a:pt x="4196" y="4498"/>
                  <a:pt x="4066" y="4584"/>
                  <a:pt x="3936" y="4671"/>
                </a:cubicBezTo>
                <a:cubicBezTo>
                  <a:pt x="3806" y="4714"/>
                  <a:pt x="3806" y="4887"/>
                  <a:pt x="3720" y="4930"/>
                </a:cubicBezTo>
                <a:cubicBezTo>
                  <a:pt x="3590" y="4973"/>
                  <a:pt x="3460" y="4887"/>
                  <a:pt x="3331" y="4887"/>
                </a:cubicBezTo>
                <a:cubicBezTo>
                  <a:pt x="3244" y="4887"/>
                  <a:pt x="3158" y="4930"/>
                  <a:pt x="3114" y="5017"/>
                </a:cubicBezTo>
                <a:cubicBezTo>
                  <a:pt x="3071" y="5103"/>
                  <a:pt x="3028" y="5146"/>
                  <a:pt x="2898" y="5103"/>
                </a:cubicBezTo>
                <a:lnTo>
                  <a:pt x="2768" y="5146"/>
                </a:lnTo>
                <a:lnTo>
                  <a:pt x="2812" y="5882"/>
                </a:lnTo>
                <a:cubicBezTo>
                  <a:pt x="3028" y="6011"/>
                  <a:pt x="3158" y="6271"/>
                  <a:pt x="3158" y="6660"/>
                </a:cubicBezTo>
                <a:lnTo>
                  <a:pt x="3417" y="6530"/>
                </a:lnTo>
                <a:lnTo>
                  <a:pt x="3374" y="6314"/>
                </a:lnTo>
                <a:cubicBezTo>
                  <a:pt x="3028" y="5882"/>
                  <a:pt x="3763" y="5709"/>
                  <a:pt x="3633" y="6184"/>
                </a:cubicBezTo>
                <a:lnTo>
                  <a:pt x="3677" y="6314"/>
                </a:lnTo>
                <a:lnTo>
                  <a:pt x="3979" y="6141"/>
                </a:lnTo>
                <a:lnTo>
                  <a:pt x="4023" y="6314"/>
                </a:lnTo>
                <a:lnTo>
                  <a:pt x="4239" y="6314"/>
                </a:lnTo>
                <a:cubicBezTo>
                  <a:pt x="4196" y="6833"/>
                  <a:pt x="4196" y="7309"/>
                  <a:pt x="4152" y="7784"/>
                </a:cubicBezTo>
                <a:cubicBezTo>
                  <a:pt x="4109" y="8130"/>
                  <a:pt x="3763" y="8217"/>
                  <a:pt x="3590" y="8044"/>
                </a:cubicBezTo>
                <a:cubicBezTo>
                  <a:pt x="3504" y="8044"/>
                  <a:pt x="3460" y="8174"/>
                  <a:pt x="3460" y="8260"/>
                </a:cubicBezTo>
                <a:cubicBezTo>
                  <a:pt x="3374" y="8260"/>
                  <a:pt x="3331" y="8260"/>
                  <a:pt x="3244" y="8260"/>
                </a:cubicBezTo>
                <a:cubicBezTo>
                  <a:pt x="3158" y="8174"/>
                  <a:pt x="3158" y="8087"/>
                  <a:pt x="3158" y="7957"/>
                </a:cubicBezTo>
                <a:cubicBezTo>
                  <a:pt x="3071" y="7957"/>
                  <a:pt x="3028" y="7957"/>
                  <a:pt x="2985" y="8044"/>
                </a:cubicBezTo>
                <a:cubicBezTo>
                  <a:pt x="2985" y="8260"/>
                  <a:pt x="2941" y="8260"/>
                  <a:pt x="2898" y="8303"/>
                </a:cubicBezTo>
                <a:cubicBezTo>
                  <a:pt x="2725" y="8476"/>
                  <a:pt x="2509" y="8433"/>
                  <a:pt x="2292" y="8174"/>
                </a:cubicBezTo>
                <a:cubicBezTo>
                  <a:pt x="2292" y="8087"/>
                  <a:pt x="2076" y="8044"/>
                  <a:pt x="1860" y="8044"/>
                </a:cubicBezTo>
                <a:cubicBezTo>
                  <a:pt x="1860" y="8044"/>
                  <a:pt x="1817" y="8087"/>
                  <a:pt x="1817" y="8087"/>
                </a:cubicBezTo>
                <a:lnTo>
                  <a:pt x="2033" y="7482"/>
                </a:lnTo>
                <a:lnTo>
                  <a:pt x="2509" y="7352"/>
                </a:lnTo>
                <a:lnTo>
                  <a:pt x="2509" y="6963"/>
                </a:lnTo>
                <a:cubicBezTo>
                  <a:pt x="2336" y="7006"/>
                  <a:pt x="2206" y="6963"/>
                  <a:pt x="2163" y="6790"/>
                </a:cubicBezTo>
                <a:lnTo>
                  <a:pt x="1860" y="6790"/>
                </a:lnTo>
                <a:lnTo>
                  <a:pt x="1730" y="5276"/>
                </a:lnTo>
                <a:cubicBezTo>
                  <a:pt x="1730" y="4757"/>
                  <a:pt x="1644" y="4627"/>
                  <a:pt x="1514" y="4627"/>
                </a:cubicBezTo>
                <a:cubicBezTo>
                  <a:pt x="1168" y="4584"/>
                  <a:pt x="1168" y="5146"/>
                  <a:pt x="735" y="5060"/>
                </a:cubicBezTo>
                <a:lnTo>
                  <a:pt x="0" y="4757"/>
                </a:lnTo>
                <a:lnTo>
                  <a:pt x="649" y="3979"/>
                </a:lnTo>
                <a:lnTo>
                  <a:pt x="0" y="24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Freeform 36"/>
          <p:cNvSpPr>
            <a:spLocks/>
          </p:cNvSpPr>
          <p:nvPr/>
        </p:nvSpPr>
        <p:spPr bwMode="auto">
          <a:xfrm>
            <a:off x="2274814" y="4308556"/>
            <a:ext cx="1293653" cy="621264"/>
          </a:xfrm>
          <a:custGeom>
            <a:avLst/>
            <a:gdLst/>
            <a:ahLst/>
            <a:cxnLst>
              <a:cxn ang="0">
                <a:pos x="10682" y="4152"/>
              </a:cxn>
              <a:cxn ang="0">
                <a:pos x="10466" y="3979"/>
              </a:cxn>
              <a:cxn ang="0">
                <a:pos x="9601" y="3893"/>
              </a:cxn>
              <a:cxn ang="0">
                <a:pos x="9039" y="4066"/>
              </a:cxn>
              <a:cxn ang="0">
                <a:pos x="8909" y="4239"/>
              </a:cxn>
              <a:cxn ang="0">
                <a:pos x="8088" y="3893"/>
              </a:cxn>
              <a:cxn ang="0">
                <a:pos x="7655" y="3763"/>
              </a:cxn>
              <a:cxn ang="0">
                <a:pos x="7612" y="3936"/>
              </a:cxn>
              <a:cxn ang="0">
                <a:pos x="7093" y="3676"/>
              </a:cxn>
              <a:cxn ang="0">
                <a:pos x="7050" y="3849"/>
              </a:cxn>
              <a:cxn ang="0">
                <a:pos x="7136" y="3893"/>
              </a:cxn>
              <a:cxn ang="0">
                <a:pos x="6790" y="4282"/>
              </a:cxn>
              <a:cxn ang="0">
                <a:pos x="6747" y="4931"/>
              </a:cxn>
              <a:cxn ang="0">
                <a:pos x="6747" y="5104"/>
              </a:cxn>
              <a:cxn ang="0">
                <a:pos x="2552" y="5233"/>
              </a:cxn>
              <a:cxn ang="0">
                <a:pos x="2639" y="3720"/>
              </a:cxn>
              <a:cxn ang="0">
                <a:pos x="2509" y="3720"/>
              </a:cxn>
              <a:cxn ang="0">
                <a:pos x="2509" y="3849"/>
              </a:cxn>
              <a:cxn ang="0">
                <a:pos x="44" y="3893"/>
              </a:cxn>
              <a:cxn ang="0">
                <a:pos x="0" y="2379"/>
              </a:cxn>
              <a:cxn ang="0">
                <a:pos x="217" y="2336"/>
              </a:cxn>
              <a:cxn ang="0">
                <a:pos x="217" y="2163"/>
              </a:cxn>
              <a:cxn ang="0">
                <a:pos x="433" y="2033"/>
              </a:cxn>
              <a:cxn ang="0">
                <a:pos x="995" y="2292"/>
              </a:cxn>
              <a:cxn ang="0">
                <a:pos x="1990" y="2292"/>
              </a:cxn>
              <a:cxn ang="0">
                <a:pos x="2293" y="2076"/>
              </a:cxn>
              <a:cxn ang="0">
                <a:pos x="2552" y="1471"/>
              </a:cxn>
              <a:cxn ang="0">
                <a:pos x="3244" y="1341"/>
              </a:cxn>
              <a:cxn ang="0">
                <a:pos x="3547" y="1341"/>
              </a:cxn>
              <a:cxn ang="0">
                <a:pos x="3806" y="1600"/>
              </a:cxn>
              <a:cxn ang="0">
                <a:pos x="4498" y="1125"/>
              </a:cxn>
              <a:cxn ang="0">
                <a:pos x="5233" y="1427"/>
              </a:cxn>
              <a:cxn ang="0">
                <a:pos x="5752" y="1514"/>
              </a:cxn>
              <a:cxn ang="0">
                <a:pos x="6141" y="995"/>
              </a:cxn>
              <a:cxn ang="0">
                <a:pos x="6574" y="606"/>
              </a:cxn>
              <a:cxn ang="0">
                <a:pos x="7352" y="606"/>
              </a:cxn>
              <a:cxn ang="0">
                <a:pos x="8131" y="735"/>
              </a:cxn>
              <a:cxn ang="0">
                <a:pos x="8866" y="822"/>
              </a:cxn>
              <a:cxn ang="0">
                <a:pos x="9861" y="1254"/>
              </a:cxn>
              <a:cxn ang="0">
                <a:pos x="10639" y="822"/>
              </a:cxn>
              <a:cxn ang="0">
                <a:pos x="10855" y="1471"/>
              </a:cxn>
              <a:cxn ang="0">
                <a:pos x="10985" y="2984"/>
              </a:cxn>
              <a:cxn ang="0">
                <a:pos x="11288" y="2984"/>
              </a:cxn>
              <a:cxn ang="0">
                <a:pos x="11634" y="3157"/>
              </a:cxn>
              <a:cxn ang="0">
                <a:pos x="11634" y="3547"/>
              </a:cxn>
              <a:cxn ang="0">
                <a:pos x="11158" y="3676"/>
              </a:cxn>
              <a:cxn ang="0">
                <a:pos x="10942" y="4282"/>
              </a:cxn>
              <a:cxn ang="0">
                <a:pos x="10726" y="4152"/>
              </a:cxn>
              <a:cxn ang="0">
                <a:pos x="10682" y="4152"/>
              </a:cxn>
            </a:cxnLst>
            <a:rect l="0" t="0" r="r" b="b"/>
            <a:pathLst>
              <a:path w="11634" h="5233">
                <a:moveTo>
                  <a:pt x="10682" y="4152"/>
                </a:moveTo>
                <a:lnTo>
                  <a:pt x="10466" y="3979"/>
                </a:lnTo>
                <a:lnTo>
                  <a:pt x="9601" y="3893"/>
                </a:lnTo>
                <a:lnTo>
                  <a:pt x="9039" y="4066"/>
                </a:lnTo>
                <a:lnTo>
                  <a:pt x="8909" y="4239"/>
                </a:lnTo>
                <a:lnTo>
                  <a:pt x="8088" y="3893"/>
                </a:lnTo>
                <a:lnTo>
                  <a:pt x="7655" y="3763"/>
                </a:lnTo>
                <a:lnTo>
                  <a:pt x="7612" y="3936"/>
                </a:lnTo>
                <a:lnTo>
                  <a:pt x="7093" y="3676"/>
                </a:lnTo>
                <a:lnTo>
                  <a:pt x="7050" y="3849"/>
                </a:lnTo>
                <a:lnTo>
                  <a:pt x="7136" y="3893"/>
                </a:lnTo>
                <a:lnTo>
                  <a:pt x="6790" y="4282"/>
                </a:lnTo>
                <a:lnTo>
                  <a:pt x="6747" y="4931"/>
                </a:lnTo>
                <a:lnTo>
                  <a:pt x="6747" y="5104"/>
                </a:lnTo>
                <a:lnTo>
                  <a:pt x="2552" y="5233"/>
                </a:lnTo>
                <a:lnTo>
                  <a:pt x="2639" y="3720"/>
                </a:lnTo>
                <a:lnTo>
                  <a:pt x="2509" y="3720"/>
                </a:lnTo>
                <a:lnTo>
                  <a:pt x="2509" y="3849"/>
                </a:lnTo>
                <a:lnTo>
                  <a:pt x="44" y="3893"/>
                </a:lnTo>
                <a:lnTo>
                  <a:pt x="0" y="2379"/>
                </a:lnTo>
                <a:lnTo>
                  <a:pt x="217" y="2336"/>
                </a:lnTo>
                <a:lnTo>
                  <a:pt x="217" y="2163"/>
                </a:lnTo>
                <a:cubicBezTo>
                  <a:pt x="217" y="1990"/>
                  <a:pt x="303" y="1990"/>
                  <a:pt x="433" y="2033"/>
                </a:cubicBezTo>
                <a:cubicBezTo>
                  <a:pt x="606" y="2119"/>
                  <a:pt x="606" y="2336"/>
                  <a:pt x="995" y="2292"/>
                </a:cubicBezTo>
                <a:lnTo>
                  <a:pt x="1990" y="2292"/>
                </a:lnTo>
                <a:cubicBezTo>
                  <a:pt x="2120" y="2249"/>
                  <a:pt x="2206" y="2206"/>
                  <a:pt x="2293" y="2076"/>
                </a:cubicBezTo>
                <a:cubicBezTo>
                  <a:pt x="2249" y="1860"/>
                  <a:pt x="2336" y="1644"/>
                  <a:pt x="2552" y="1471"/>
                </a:cubicBezTo>
                <a:lnTo>
                  <a:pt x="3244" y="1341"/>
                </a:lnTo>
                <a:lnTo>
                  <a:pt x="3547" y="1341"/>
                </a:lnTo>
                <a:lnTo>
                  <a:pt x="3806" y="1600"/>
                </a:lnTo>
                <a:lnTo>
                  <a:pt x="4498" y="1125"/>
                </a:lnTo>
                <a:cubicBezTo>
                  <a:pt x="4887" y="1038"/>
                  <a:pt x="5147" y="1125"/>
                  <a:pt x="5233" y="1427"/>
                </a:cubicBezTo>
                <a:lnTo>
                  <a:pt x="5752" y="1514"/>
                </a:lnTo>
                <a:lnTo>
                  <a:pt x="6141" y="995"/>
                </a:lnTo>
                <a:cubicBezTo>
                  <a:pt x="6098" y="389"/>
                  <a:pt x="6055" y="346"/>
                  <a:pt x="6574" y="606"/>
                </a:cubicBezTo>
                <a:cubicBezTo>
                  <a:pt x="6833" y="606"/>
                  <a:pt x="6877" y="0"/>
                  <a:pt x="7352" y="606"/>
                </a:cubicBezTo>
                <a:lnTo>
                  <a:pt x="8131" y="735"/>
                </a:lnTo>
                <a:cubicBezTo>
                  <a:pt x="8217" y="346"/>
                  <a:pt x="8780" y="606"/>
                  <a:pt x="8866" y="822"/>
                </a:cubicBezTo>
                <a:lnTo>
                  <a:pt x="9861" y="1254"/>
                </a:lnTo>
                <a:cubicBezTo>
                  <a:pt x="10293" y="1341"/>
                  <a:pt x="10293" y="779"/>
                  <a:pt x="10639" y="822"/>
                </a:cubicBezTo>
                <a:cubicBezTo>
                  <a:pt x="10769" y="822"/>
                  <a:pt x="10855" y="952"/>
                  <a:pt x="10855" y="1471"/>
                </a:cubicBezTo>
                <a:lnTo>
                  <a:pt x="10985" y="2984"/>
                </a:lnTo>
                <a:lnTo>
                  <a:pt x="11288" y="2984"/>
                </a:lnTo>
                <a:cubicBezTo>
                  <a:pt x="11331" y="3157"/>
                  <a:pt x="11461" y="3201"/>
                  <a:pt x="11634" y="3157"/>
                </a:cubicBezTo>
                <a:lnTo>
                  <a:pt x="11634" y="3547"/>
                </a:lnTo>
                <a:lnTo>
                  <a:pt x="11158" y="3676"/>
                </a:lnTo>
                <a:lnTo>
                  <a:pt x="10942" y="4282"/>
                </a:lnTo>
                <a:cubicBezTo>
                  <a:pt x="10812" y="4282"/>
                  <a:pt x="10812" y="4152"/>
                  <a:pt x="10726" y="4152"/>
                </a:cubicBezTo>
                <a:cubicBezTo>
                  <a:pt x="10726" y="4152"/>
                  <a:pt x="10682" y="4152"/>
                  <a:pt x="10682" y="4152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24" name="Freeform 37"/>
          <p:cNvSpPr>
            <a:spLocks/>
          </p:cNvSpPr>
          <p:nvPr/>
        </p:nvSpPr>
        <p:spPr bwMode="auto">
          <a:xfrm>
            <a:off x="1222375" y="2978150"/>
            <a:ext cx="720725" cy="1098550"/>
          </a:xfrm>
          <a:custGeom>
            <a:avLst/>
            <a:gdLst/>
            <a:ahLst/>
            <a:cxnLst>
              <a:cxn ang="0">
                <a:pos x="217" y="6618"/>
              </a:cxn>
              <a:cxn ang="0">
                <a:pos x="606" y="6186"/>
              </a:cxn>
              <a:cxn ang="0">
                <a:pos x="1687" y="5969"/>
              </a:cxn>
              <a:cxn ang="0">
                <a:pos x="2033" y="5321"/>
              </a:cxn>
              <a:cxn ang="0">
                <a:pos x="1990" y="4888"/>
              </a:cxn>
              <a:cxn ang="0">
                <a:pos x="1773" y="4542"/>
              </a:cxn>
              <a:cxn ang="0">
                <a:pos x="1428" y="4455"/>
              </a:cxn>
              <a:cxn ang="0">
                <a:pos x="1255" y="4369"/>
              </a:cxn>
              <a:cxn ang="0">
                <a:pos x="1298" y="4153"/>
              </a:cxn>
              <a:cxn ang="0">
                <a:pos x="1168" y="3980"/>
              </a:cxn>
              <a:cxn ang="0">
                <a:pos x="995" y="3936"/>
              </a:cxn>
              <a:cxn ang="0">
                <a:pos x="736" y="3980"/>
              </a:cxn>
              <a:cxn ang="0">
                <a:pos x="563" y="4023"/>
              </a:cxn>
              <a:cxn ang="0">
                <a:pos x="346" y="3893"/>
              </a:cxn>
              <a:cxn ang="0">
                <a:pos x="87" y="3677"/>
              </a:cxn>
              <a:cxn ang="0">
                <a:pos x="0" y="3590"/>
              </a:cxn>
              <a:cxn ang="0">
                <a:pos x="0" y="3461"/>
              </a:cxn>
              <a:cxn ang="0">
                <a:pos x="0" y="3331"/>
              </a:cxn>
              <a:cxn ang="0">
                <a:pos x="173" y="2293"/>
              </a:cxn>
              <a:cxn ang="0">
                <a:pos x="909" y="1211"/>
              </a:cxn>
              <a:cxn ang="0">
                <a:pos x="1038" y="130"/>
              </a:cxn>
              <a:cxn ang="0">
                <a:pos x="1860" y="0"/>
              </a:cxn>
              <a:cxn ang="0">
                <a:pos x="2509" y="606"/>
              </a:cxn>
              <a:cxn ang="0">
                <a:pos x="4282" y="735"/>
              </a:cxn>
              <a:cxn ang="0">
                <a:pos x="4844" y="649"/>
              </a:cxn>
              <a:cxn ang="0">
                <a:pos x="5276" y="692"/>
              </a:cxn>
              <a:cxn ang="0">
                <a:pos x="5968" y="519"/>
              </a:cxn>
              <a:cxn ang="0">
                <a:pos x="6444" y="649"/>
              </a:cxn>
              <a:cxn ang="0">
                <a:pos x="6357" y="1168"/>
              </a:cxn>
              <a:cxn ang="0">
                <a:pos x="6271" y="2033"/>
              </a:cxn>
              <a:cxn ang="0">
                <a:pos x="6141" y="2336"/>
              </a:cxn>
              <a:cxn ang="0">
                <a:pos x="6271" y="3158"/>
              </a:cxn>
              <a:cxn ang="0">
                <a:pos x="5882" y="4326"/>
              </a:cxn>
              <a:cxn ang="0">
                <a:pos x="5320" y="4845"/>
              </a:cxn>
              <a:cxn ang="0">
                <a:pos x="5752" y="4845"/>
              </a:cxn>
              <a:cxn ang="0">
                <a:pos x="5795" y="5926"/>
              </a:cxn>
              <a:cxn ang="0">
                <a:pos x="5795" y="6099"/>
              </a:cxn>
              <a:cxn ang="0">
                <a:pos x="5882" y="6834"/>
              </a:cxn>
              <a:cxn ang="0">
                <a:pos x="6487" y="7354"/>
              </a:cxn>
              <a:cxn ang="0">
                <a:pos x="6487" y="8392"/>
              </a:cxn>
              <a:cxn ang="0">
                <a:pos x="4065" y="9170"/>
              </a:cxn>
              <a:cxn ang="0">
                <a:pos x="3330" y="8997"/>
              </a:cxn>
              <a:cxn ang="0">
                <a:pos x="2465" y="8954"/>
              </a:cxn>
              <a:cxn ang="0">
                <a:pos x="2033" y="8435"/>
              </a:cxn>
              <a:cxn ang="0">
                <a:pos x="1601" y="7959"/>
              </a:cxn>
              <a:cxn ang="0">
                <a:pos x="1298" y="7656"/>
              </a:cxn>
              <a:cxn ang="0">
                <a:pos x="822" y="6964"/>
              </a:cxn>
              <a:cxn ang="0">
                <a:pos x="217" y="6618"/>
              </a:cxn>
            </a:cxnLst>
            <a:rect l="0" t="0" r="r" b="b"/>
            <a:pathLst>
              <a:path w="6487" h="9257">
                <a:moveTo>
                  <a:pt x="217" y="6618"/>
                </a:moveTo>
                <a:cubicBezTo>
                  <a:pt x="260" y="6229"/>
                  <a:pt x="476" y="6359"/>
                  <a:pt x="606" y="6186"/>
                </a:cubicBezTo>
                <a:cubicBezTo>
                  <a:pt x="909" y="6013"/>
                  <a:pt x="1298" y="5969"/>
                  <a:pt x="1687" y="5969"/>
                </a:cubicBezTo>
                <a:cubicBezTo>
                  <a:pt x="2076" y="5883"/>
                  <a:pt x="2076" y="5710"/>
                  <a:pt x="2033" y="5321"/>
                </a:cubicBezTo>
                <a:cubicBezTo>
                  <a:pt x="2163" y="5148"/>
                  <a:pt x="2163" y="5018"/>
                  <a:pt x="1990" y="4888"/>
                </a:cubicBezTo>
                <a:cubicBezTo>
                  <a:pt x="1946" y="4758"/>
                  <a:pt x="1860" y="4672"/>
                  <a:pt x="1773" y="4542"/>
                </a:cubicBezTo>
                <a:cubicBezTo>
                  <a:pt x="1644" y="4412"/>
                  <a:pt x="1557" y="4369"/>
                  <a:pt x="1428" y="4455"/>
                </a:cubicBezTo>
                <a:cubicBezTo>
                  <a:pt x="1341" y="4542"/>
                  <a:pt x="1298" y="4455"/>
                  <a:pt x="1255" y="4369"/>
                </a:cubicBezTo>
                <a:cubicBezTo>
                  <a:pt x="1211" y="4239"/>
                  <a:pt x="1211" y="4196"/>
                  <a:pt x="1298" y="4153"/>
                </a:cubicBezTo>
                <a:cubicBezTo>
                  <a:pt x="1730" y="3980"/>
                  <a:pt x="1514" y="3807"/>
                  <a:pt x="1168" y="3980"/>
                </a:cubicBezTo>
                <a:cubicBezTo>
                  <a:pt x="1125" y="3980"/>
                  <a:pt x="1038" y="3980"/>
                  <a:pt x="995" y="3936"/>
                </a:cubicBezTo>
                <a:cubicBezTo>
                  <a:pt x="865" y="3850"/>
                  <a:pt x="865" y="3763"/>
                  <a:pt x="736" y="3980"/>
                </a:cubicBezTo>
                <a:cubicBezTo>
                  <a:pt x="736" y="4023"/>
                  <a:pt x="649" y="4066"/>
                  <a:pt x="563" y="4023"/>
                </a:cubicBezTo>
                <a:cubicBezTo>
                  <a:pt x="476" y="3980"/>
                  <a:pt x="390" y="3980"/>
                  <a:pt x="346" y="3893"/>
                </a:cubicBezTo>
                <a:cubicBezTo>
                  <a:pt x="346" y="3677"/>
                  <a:pt x="303" y="3677"/>
                  <a:pt x="87" y="3677"/>
                </a:cubicBezTo>
                <a:lnTo>
                  <a:pt x="0" y="3590"/>
                </a:lnTo>
                <a:cubicBezTo>
                  <a:pt x="0" y="3547"/>
                  <a:pt x="0" y="3504"/>
                  <a:pt x="0" y="3461"/>
                </a:cubicBezTo>
                <a:cubicBezTo>
                  <a:pt x="44" y="3417"/>
                  <a:pt x="44" y="3374"/>
                  <a:pt x="0" y="3331"/>
                </a:cubicBezTo>
                <a:cubicBezTo>
                  <a:pt x="44" y="2942"/>
                  <a:pt x="44" y="2639"/>
                  <a:pt x="173" y="2293"/>
                </a:cubicBezTo>
                <a:cubicBezTo>
                  <a:pt x="390" y="1557"/>
                  <a:pt x="563" y="1860"/>
                  <a:pt x="909" y="1211"/>
                </a:cubicBezTo>
                <a:cubicBezTo>
                  <a:pt x="1168" y="735"/>
                  <a:pt x="1168" y="389"/>
                  <a:pt x="1038" y="130"/>
                </a:cubicBezTo>
                <a:cubicBezTo>
                  <a:pt x="1341" y="130"/>
                  <a:pt x="1601" y="43"/>
                  <a:pt x="1860" y="0"/>
                </a:cubicBezTo>
                <a:cubicBezTo>
                  <a:pt x="1903" y="433"/>
                  <a:pt x="2076" y="735"/>
                  <a:pt x="2509" y="606"/>
                </a:cubicBezTo>
                <a:cubicBezTo>
                  <a:pt x="2595" y="519"/>
                  <a:pt x="3590" y="735"/>
                  <a:pt x="4282" y="735"/>
                </a:cubicBezTo>
                <a:cubicBezTo>
                  <a:pt x="4498" y="735"/>
                  <a:pt x="4671" y="735"/>
                  <a:pt x="4844" y="649"/>
                </a:cubicBezTo>
                <a:cubicBezTo>
                  <a:pt x="5017" y="606"/>
                  <a:pt x="5103" y="735"/>
                  <a:pt x="5276" y="692"/>
                </a:cubicBezTo>
                <a:cubicBezTo>
                  <a:pt x="5449" y="649"/>
                  <a:pt x="5622" y="389"/>
                  <a:pt x="5968" y="519"/>
                </a:cubicBezTo>
                <a:cubicBezTo>
                  <a:pt x="6098" y="562"/>
                  <a:pt x="6271" y="606"/>
                  <a:pt x="6444" y="649"/>
                </a:cubicBezTo>
                <a:cubicBezTo>
                  <a:pt x="6271" y="735"/>
                  <a:pt x="6271" y="952"/>
                  <a:pt x="6357" y="1168"/>
                </a:cubicBezTo>
                <a:cubicBezTo>
                  <a:pt x="6444" y="1428"/>
                  <a:pt x="6314" y="1730"/>
                  <a:pt x="6271" y="2033"/>
                </a:cubicBezTo>
                <a:cubicBezTo>
                  <a:pt x="6184" y="2120"/>
                  <a:pt x="6228" y="2163"/>
                  <a:pt x="6141" y="2336"/>
                </a:cubicBezTo>
                <a:cubicBezTo>
                  <a:pt x="6228" y="2595"/>
                  <a:pt x="6401" y="2898"/>
                  <a:pt x="6271" y="3158"/>
                </a:cubicBezTo>
                <a:cubicBezTo>
                  <a:pt x="6184" y="3634"/>
                  <a:pt x="6098" y="4196"/>
                  <a:pt x="5882" y="4326"/>
                </a:cubicBezTo>
                <a:cubicBezTo>
                  <a:pt x="5579" y="4455"/>
                  <a:pt x="5363" y="4542"/>
                  <a:pt x="5320" y="4845"/>
                </a:cubicBezTo>
                <a:cubicBezTo>
                  <a:pt x="5493" y="4845"/>
                  <a:pt x="5579" y="4845"/>
                  <a:pt x="5752" y="4845"/>
                </a:cubicBezTo>
                <a:cubicBezTo>
                  <a:pt x="5752" y="5191"/>
                  <a:pt x="5795" y="5580"/>
                  <a:pt x="5795" y="5926"/>
                </a:cubicBezTo>
                <a:cubicBezTo>
                  <a:pt x="5795" y="5969"/>
                  <a:pt x="5795" y="6099"/>
                  <a:pt x="5795" y="6099"/>
                </a:cubicBezTo>
                <a:cubicBezTo>
                  <a:pt x="5579" y="6445"/>
                  <a:pt x="5622" y="6618"/>
                  <a:pt x="5882" y="6834"/>
                </a:cubicBezTo>
                <a:cubicBezTo>
                  <a:pt x="6098" y="7008"/>
                  <a:pt x="6271" y="7181"/>
                  <a:pt x="6487" y="7354"/>
                </a:cubicBezTo>
                <a:cubicBezTo>
                  <a:pt x="6487" y="7700"/>
                  <a:pt x="6487" y="8046"/>
                  <a:pt x="6487" y="8392"/>
                </a:cubicBezTo>
                <a:cubicBezTo>
                  <a:pt x="5579" y="8738"/>
                  <a:pt x="4801" y="8997"/>
                  <a:pt x="4065" y="9170"/>
                </a:cubicBezTo>
                <a:cubicBezTo>
                  <a:pt x="3763" y="9170"/>
                  <a:pt x="3547" y="9127"/>
                  <a:pt x="3330" y="8997"/>
                </a:cubicBezTo>
                <a:cubicBezTo>
                  <a:pt x="2811" y="9127"/>
                  <a:pt x="2855" y="9257"/>
                  <a:pt x="2465" y="8954"/>
                </a:cubicBezTo>
                <a:cubicBezTo>
                  <a:pt x="2076" y="8781"/>
                  <a:pt x="2119" y="9084"/>
                  <a:pt x="2033" y="8435"/>
                </a:cubicBezTo>
                <a:cubicBezTo>
                  <a:pt x="1817" y="8262"/>
                  <a:pt x="1687" y="8132"/>
                  <a:pt x="1601" y="7959"/>
                </a:cubicBezTo>
                <a:cubicBezTo>
                  <a:pt x="1514" y="7873"/>
                  <a:pt x="1384" y="7743"/>
                  <a:pt x="1298" y="7656"/>
                </a:cubicBezTo>
                <a:cubicBezTo>
                  <a:pt x="822" y="7397"/>
                  <a:pt x="1125" y="7181"/>
                  <a:pt x="822" y="6964"/>
                </a:cubicBezTo>
                <a:cubicBezTo>
                  <a:pt x="649" y="6834"/>
                  <a:pt x="390" y="6705"/>
                  <a:pt x="217" y="6618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Freeform 38"/>
          <p:cNvSpPr>
            <a:spLocks/>
          </p:cNvSpPr>
          <p:nvPr/>
        </p:nvSpPr>
        <p:spPr bwMode="auto">
          <a:xfrm>
            <a:off x="935038" y="3763963"/>
            <a:ext cx="1081087" cy="1068387"/>
          </a:xfrm>
          <a:custGeom>
            <a:avLst/>
            <a:gdLst/>
            <a:ahLst/>
            <a:cxnLst>
              <a:cxn ang="0">
                <a:pos x="9730" y="6358"/>
              </a:cxn>
              <a:cxn ang="0">
                <a:pos x="5925" y="6704"/>
              </a:cxn>
              <a:cxn ang="0">
                <a:pos x="5881" y="7137"/>
              </a:cxn>
              <a:cxn ang="0">
                <a:pos x="5535" y="7266"/>
              </a:cxn>
              <a:cxn ang="0">
                <a:pos x="5189" y="7958"/>
              </a:cxn>
              <a:cxn ang="0">
                <a:pos x="4800" y="7742"/>
              </a:cxn>
              <a:cxn ang="0">
                <a:pos x="3460" y="8823"/>
              </a:cxn>
              <a:cxn ang="0">
                <a:pos x="3503" y="8780"/>
              </a:cxn>
              <a:cxn ang="0">
                <a:pos x="3762" y="7915"/>
              </a:cxn>
              <a:cxn ang="0">
                <a:pos x="2854" y="6661"/>
              </a:cxn>
              <a:cxn ang="0">
                <a:pos x="2508" y="7310"/>
              </a:cxn>
              <a:cxn ang="0">
                <a:pos x="2465" y="7829"/>
              </a:cxn>
              <a:cxn ang="0">
                <a:pos x="2379" y="7958"/>
              </a:cxn>
              <a:cxn ang="0">
                <a:pos x="2379" y="8391"/>
              </a:cxn>
              <a:cxn ang="0">
                <a:pos x="2162" y="8996"/>
              </a:cxn>
              <a:cxn ang="0">
                <a:pos x="1773" y="8780"/>
              </a:cxn>
              <a:cxn ang="0">
                <a:pos x="1773" y="8434"/>
              </a:cxn>
              <a:cxn ang="0">
                <a:pos x="1730" y="8045"/>
              </a:cxn>
              <a:cxn ang="0">
                <a:pos x="519" y="7310"/>
              </a:cxn>
              <a:cxn ang="0">
                <a:pos x="908" y="6704"/>
              </a:cxn>
              <a:cxn ang="0">
                <a:pos x="519" y="6531"/>
              </a:cxn>
              <a:cxn ang="0">
                <a:pos x="519" y="5839"/>
              </a:cxn>
              <a:cxn ang="0">
                <a:pos x="389" y="5406"/>
              </a:cxn>
              <a:cxn ang="0">
                <a:pos x="173" y="5320"/>
              </a:cxn>
              <a:cxn ang="0">
                <a:pos x="173" y="4974"/>
              </a:cxn>
              <a:cxn ang="0">
                <a:pos x="476" y="4714"/>
              </a:cxn>
              <a:cxn ang="0">
                <a:pos x="649" y="4541"/>
              </a:cxn>
              <a:cxn ang="0">
                <a:pos x="692" y="4239"/>
              </a:cxn>
              <a:cxn ang="0">
                <a:pos x="908" y="3720"/>
              </a:cxn>
              <a:cxn ang="0">
                <a:pos x="1514" y="3287"/>
              </a:cxn>
              <a:cxn ang="0">
                <a:pos x="2119" y="2811"/>
              </a:cxn>
              <a:cxn ang="0">
                <a:pos x="2292" y="2682"/>
              </a:cxn>
              <a:cxn ang="0">
                <a:pos x="2508" y="2638"/>
              </a:cxn>
              <a:cxn ang="0">
                <a:pos x="2552" y="2422"/>
              </a:cxn>
              <a:cxn ang="0">
                <a:pos x="2725" y="2292"/>
              </a:cxn>
              <a:cxn ang="0">
                <a:pos x="2768" y="1989"/>
              </a:cxn>
              <a:cxn ang="0">
                <a:pos x="2681" y="1687"/>
              </a:cxn>
              <a:cxn ang="0">
                <a:pos x="2552" y="1384"/>
              </a:cxn>
              <a:cxn ang="0">
                <a:pos x="2595" y="822"/>
              </a:cxn>
              <a:cxn ang="0">
                <a:pos x="2638" y="562"/>
              </a:cxn>
              <a:cxn ang="0">
                <a:pos x="2811" y="0"/>
              </a:cxn>
              <a:cxn ang="0">
                <a:pos x="3416" y="346"/>
              </a:cxn>
              <a:cxn ang="0">
                <a:pos x="3892" y="1038"/>
              </a:cxn>
              <a:cxn ang="0">
                <a:pos x="4195" y="1341"/>
              </a:cxn>
              <a:cxn ang="0">
                <a:pos x="4627" y="1816"/>
              </a:cxn>
              <a:cxn ang="0">
                <a:pos x="5060" y="2335"/>
              </a:cxn>
              <a:cxn ang="0">
                <a:pos x="5925" y="2379"/>
              </a:cxn>
              <a:cxn ang="0">
                <a:pos x="6660" y="2552"/>
              </a:cxn>
              <a:cxn ang="0">
                <a:pos x="9038" y="1773"/>
              </a:cxn>
              <a:cxn ang="0">
                <a:pos x="9125" y="1816"/>
              </a:cxn>
              <a:cxn ang="0">
                <a:pos x="9125" y="2033"/>
              </a:cxn>
              <a:cxn ang="0">
                <a:pos x="9298" y="2249"/>
              </a:cxn>
              <a:cxn ang="0">
                <a:pos x="9298" y="4844"/>
              </a:cxn>
              <a:cxn ang="0">
                <a:pos x="9471" y="4887"/>
              </a:cxn>
              <a:cxn ang="0">
                <a:pos x="9730" y="6358"/>
              </a:cxn>
            </a:cxnLst>
            <a:rect l="0" t="0" r="r" b="b"/>
            <a:pathLst>
              <a:path w="9730" h="8996">
                <a:moveTo>
                  <a:pt x="9730" y="6358"/>
                </a:moveTo>
                <a:lnTo>
                  <a:pt x="5925" y="6704"/>
                </a:lnTo>
                <a:lnTo>
                  <a:pt x="5881" y="7137"/>
                </a:lnTo>
                <a:lnTo>
                  <a:pt x="5535" y="7266"/>
                </a:lnTo>
                <a:lnTo>
                  <a:pt x="5189" y="7958"/>
                </a:lnTo>
                <a:lnTo>
                  <a:pt x="4800" y="7742"/>
                </a:lnTo>
                <a:lnTo>
                  <a:pt x="3460" y="8823"/>
                </a:lnTo>
                <a:cubicBezTo>
                  <a:pt x="3460" y="8823"/>
                  <a:pt x="3503" y="8780"/>
                  <a:pt x="3503" y="8780"/>
                </a:cubicBezTo>
                <a:cubicBezTo>
                  <a:pt x="3589" y="8477"/>
                  <a:pt x="3676" y="8175"/>
                  <a:pt x="3762" y="7915"/>
                </a:cubicBezTo>
                <a:cubicBezTo>
                  <a:pt x="3416" y="7526"/>
                  <a:pt x="3114" y="7093"/>
                  <a:pt x="2854" y="6661"/>
                </a:cubicBezTo>
                <a:cubicBezTo>
                  <a:pt x="2595" y="6834"/>
                  <a:pt x="2335" y="7050"/>
                  <a:pt x="2508" y="7310"/>
                </a:cubicBezTo>
                <a:cubicBezTo>
                  <a:pt x="2595" y="7483"/>
                  <a:pt x="2595" y="7656"/>
                  <a:pt x="2465" y="7829"/>
                </a:cubicBezTo>
                <a:cubicBezTo>
                  <a:pt x="2465" y="7872"/>
                  <a:pt x="2422" y="7915"/>
                  <a:pt x="2379" y="7958"/>
                </a:cubicBezTo>
                <a:cubicBezTo>
                  <a:pt x="2335" y="8045"/>
                  <a:pt x="2335" y="8218"/>
                  <a:pt x="2379" y="8391"/>
                </a:cubicBezTo>
                <a:lnTo>
                  <a:pt x="2162" y="8996"/>
                </a:lnTo>
                <a:lnTo>
                  <a:pt x="1773" y="8780"/>
                </a:lnTo>
                <a:cubicBezTo>
                  <a:pt x="1643" y="8607"/>
                  <a:pt x="1773" y="8521"/>
                  <a:pt x="1773" y="8434"/>
                </a:cubicBezTo>
                <a:lnTo>
                  <a:pt x="1730" y="8045"/>
                </a:lnTo>
                <a:cubicBezTo>
                  <a:pt x="1297" y="7742"/>
                  <a:pt x="908" y="7612"/>
                  <a:pt x="519" y="7310"/>
                </a:cubicBezTo>
                <a:cubicBezTo>
                  <a:pt x="649" y="7093"/>
                  <a:pt x="779" y="6920"/>
                  <a:pt x="908" y="6704"/>
                </a:cubicBezTo>
                <a:cubicBezTo>
                  <a:pt x="779" y="6661"/>
                  <a:pt x="649" y="6574"/>
                  <a:pt x="519" y="6531"/>
                </a:cubicBezTo>
                <a:cubicBezTo>
                  <a:pt x="260" y="6445"/>
                  <a:pt x="519" y="6185"/>
                  <a:pt x="519" y="5839"/>
                </a:cubicBezTo>
                <a:cubicBezTo>
                  <a:pt x="519" y="5623"/>
                  <a:pt x="433" y="5536"/>
                  <a:pt x="389" y="5406"/>
                </a:cubicBezTo>
                <a:cubicBezTo>
                  <a:pt x="303" y="5363"/>
                  <a:pt x="216" y="5320"/>
                  <a:pt x="173" y="5320"/>
                </a:cubicBezTo>
                <a:cubicBezTo>
                  <a:pt x="0" y="5147"/>
                  <a:pt x="43" y="5017"/>
                  <a:pt x="173" y="4974"/>
                </a:cubicBezTo>
                <a:cubicBezTo>
                  <a:pt x="303" y="4887"/>
                  <a:pt x="433" y="4844"/>
                  <a:pt x="476" y="4714"/>
                </a:cubicBezTo>
                <a:cubicBezTo>
                  <a:pt x="519" y="4585"/>
                  <a:pt x="562" y="4498"/>
                  <a:pt x="649" y="4541"/>
                </a:cubicBezTo>
                <a:cubicBezTo>
                  <a:pt x="649" y="4412"/>
                  <a:pt x="692" y="4325"/>
                  <a:pt x="692" y="4239"/>
                </a:cubicBezTo>
                <a:cubicBezTo>
                  <a:pt x="822" y="4109"/>
                  <a:pt x="865" y="3936"/>
                  <a:pt x="908" y="3720"/>
                </a:cubicBezTo>
                <a:cubicBezTo>
                  <a:pt x="952" y="3374"/>
                  <a:pt x="1341" y="3417"/>
                  <a:pt x="1514" y="3287"/>
                </a:cubicBezTo>
                <a:cubicBezTo>
                  <a:pt x="1730" y="3071"/>
                  <a:pt x="1989" y="3028"/>
                  <a:pt x="2119" y="2811"/>
                </a:cubicBezTo>
                <a:cubicBezTo>
                  <a:pt x="2206" y="2682"/>
                  <a:pt x="2249" y="2725"/>
                  <a:pt x="2292" y="2682"/>
                </a:cubicBezTo>
                <a:cubicBezTo>
                  <a:pt x="2379" y="2682"/>
                  <a:pt x="2552" y="2768"/>
                  <a:pt x="2508" y="2638"/>
                </a:cubicBezTo>
                <a:cubicBezTo>
                  <a:pt x="2422" y="2508"/>
                  <a:pt x="2465" y="2422"/>
                  <a:pt x="2552" y="2422"/>
                </a:cubicBezTo>
                <a:cubicBezTo>
                  <a:pt x="2681" y="2465"/>
                  <a:pt x="2725" y="2422"/>
                  <a:pt x="2725" y="2292"/>
                </a:cubicBezTo>
                <a:cubicBezTo>
                  <a:pt x="2725" y="2206"/>
                  <a:pt x="2768" y="2119"/>
                  <a:pt x="2768" y="1989"/>
                </a:cubicBezTo>
                <a:cubicBezTo>
                  <a:pt x="2725" y="1903"/>
                  <a:pt x="2681" y="1816"/>
                  <a:pt x="2681" y="1687"/>
                </a:cubicBezTo>
                <a:cubicBezTo>
                  <a:pt x="2681" y="1600"/>
                  <a:pt x="2638" y="1470"/>
                  <a:pt x="2552" y="1384"/>
                </a:cubicBezTo>
                <a:cubicBezTo>
                  <a:pt x="2379" y="1168"/>
                  <a:pt x="2335" y="951"/>
                  <a:pt x="2595" y="822"/>
                </a:cubicBezTo>
                <a:cubicBezTo>
                  <a:pt x="2768" y="778"/>
                  <a:pt x="2768" y="692"/>
                  <a:pt x="2638" y="562"/>
                </a:cubicBezTo>
                <a:cubicBezTo>
                  <a:pt x="2379" y="173"/>
                  <a:pt x="2768" y="259"/>
                  <a:pt x="2811" y="0"/>
                </a:cubicBezTo>
                <a:cubicBezTo>
                  <a:pt x="2984" y="86"/>
                  <a:pt x="3243" y="216"/>
                  <a:pt x="3416" y="346"/>
                </a:cubicBezTo>
                <a:cubicBezTo>
                  <a:pt x="3719" y="562"/>
                  <a:pt x="3416" y="778"/>
                  <a:pt x="3892" y="1038"/>
                </a:cubicBezTo>
                <a:cubicBezTo>
                  <a:pt x="3979" y="1124"/>
                  <a:pt x="4108" y="1254"/>
                  <a:pt x="4195" y="1341"/>
                </a:cubicBezTo>
                <a:cubicBezTo>
                  <a:pt x="4281" y="1514"/>
                  <a:pt x="4411" y="1643"/>
                  <a:pt x="4627" y="1816"/>
                </a:cubicBezTo>
                <a:cubicBezTo>
                  <a:pt x="4714" y="2465"/>
                  <a:pt x="4671" y="2162"/>
                  <a:pt x="5060" y="2335"/>
                </a:cubicBezTo>
                <a:cubicBezTo>
                  <a:pt x="5449" y="2638"/>
                  <a:pt x="5406" y="2508"/>
                  <a:pt x="5925" y="2379"/>
                </a:cubicBezTo>
                <a:cubicBezTo>
                  <a:pt x="6141" y="2508"/>
                  <a:pt x="6357" y="2552"/>
                  <a:pt x="6660" y="2552"/>
                </a:cubicBezTo>
                <a:cubicBezTo>
                  <a:pt x="7395" y="2379"/>
                  <a:pt x="8173" y="2119"/>
                  <a:pt x="9038" y="1773"/>
                </a:cubicBezTo>
                <a:lnTo>
                  <a:pt x="9125" y="1816"/>
                </a:lnTo>
                <a:lnTo>
                  <a:pt x="9125" y="2033"/>
                </a:lnTo>
                <a:lnTo>
                  <a:pt x="9298" y="2249"/>
                </a:lnTo>
                <a:lnTo>
                  <a:pt x="9298" y="4844"/>
                </a:lnTo>
                <a:lnTo>
                  <a:pt x="9471" y="4887"/>
                </a:lnTo>
                <a:lnTo>
                  <a:pt x="9730" y="6358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Freeform 39"/>
          <p:cNvSpPr>
            <a:spLocks/>
          </p:cNvSpPr>
          <p:nvPr/>
        </p:nvSpPr>
        <p:spPr bwMode="auto">
          <a:xfrm>
            <a:off x="1319213" y="4489450"/>
            <a:ext cx="1265237" cy="1217613"/>
          </a:xfrm>
          <a:custGeom>
            <a:avLst/>
            <a:gdLst/>
            <a:ahLst/>
            <a:cxnLst>
              <a:cxn ang="0">
                <a:pos x="5080" y="4281"/>
              </a:cxn>
              <a:cxn ang="0">
                <a:pos x="5080" y="4281"/>
              </a:cxn>
              <a:cxn ang="0">
                <a:pos x="4820" y="4303"/>
              </a:cxn>
              <a:cxn ang="0">
                <a:pos x="4820" y="4498"/>
              </a:cxn>
              <a:cxn ang="0">
                <a:pos x="4561" y="4498"/>
              </a:cxn>
              <a:cxn ang="0">
                <a:pos x="4388" y="4584"/>
              </a:cxn>
              <a:cxn ang="0">
                <a:pos x="4237" y="4606"/>
              </a:cxn>
              <a:cxn ang="0">
                <a:pos x="3956" y="4995"/>
              </a:cxn>
              <a:cxn ang="0">
                <a:pos x="3847" y="4844"/>
              </a:cxn>
              <a:cxn ang="0">
                <a:pos x="3804" y="5060"/>
              </a:cxn>
              <a:cxn ang="0">
                <a:pos x="3610" y="5125"/>
              </a:cxn>
              <a:cxn ang="0">
                <a:pos x="3415" y="5082"/>
              </a:cxn>
              <a:cxn ang="0">
                <a:pos x="3372" y="5017"/>
              </a:cxn>
              <a:cxn ang="0">
                <a:pos x="3113" y="4627"/>
              </a:cxn>
              <a:cxn ang="0">
                <a:pos x="2550" y="4627"/>
              </a:cxn>
              <a:cxn ang="0">
                <a:pos x="2205" y="4433"/>
              </a:cxn>
              <a:cxn ang="0">
                <a:pos x="2205" y="4346"/>
              </a:cxn>
              <a:cxn ang="0">
                <a:pos x="1816" y="4217"/>
              </a:cxn>
              <a:cxn ang="0">
                <a:pos x="1816" y="4108"/>
              </a:cxn>
              <a:cxn ang="0">
                <a:pos x="1448" y="3914"/>
              </a:cxn>
              <a:cxn ang="0">
                <a:pos x="1426" y="3784"/>
              </a:cxn>
              <a:cxn ang="0">
                <a:pos x="1102" y="3762"/>
              </a:cxn>
              <a:cxn ang="0">
                <a:pos x="929" y="3568"/>
              </a:cxn>
              <a:cxn ang="0">
                <a:pos x="1059" y="3503"/>
              </a:cxn>
              <a:cxn ang="0">
                <a:pos x="778" y="3373"/>
              </a:cxn>
              <a:cxn ang="0">
                <a:pos x="778" y="3287"/>
              </a:cxn>
              <a:cxn ang="0">
                <a:pos x="843" y="2530"/>
              </a:cxn>
              <a:cxn ang="0">
                <a:pos x="540" y="2162"/>
              </a:cxn>
              <a:cxn ang="0">
                <a:pos x="411" y="2033"/>
              </a:cxn>
              <a:cxn ang="0">
                <a:pos x="411" y="1903"/>
              </a:cxn>
              <a:cxn ang="0">
                <a:pos x="324" y="1860"/>
              </a:cxn>
              <a:cxn ang="0">
                <a:pos x="259" y="1946"/>
              </a:cxn>
              <a:cxn ang="0">
                <a:pos x="0" y="1319"/>
              </a:cxn>
              <a:cxn ang="0">
                <a:pos x="670" y="778"/>
              </a:cxn>
              <a:cxn ang="0">
                <a:pos x="864" y="886"/>
              </a:cxn>
              <a:cxn ang="0">
                <a:pos x="1037" y="540"/>
              </a:cxn>
              <a:cxn ang="0">
                <a:pos x="1210" y="476"/>
              </a:cxn>
              <a:cxn ang="0">
                <a:pos x="1232" y="259"/>
              </a:cxn>
              <a:cxn ang="0">
                <a:pos x="4193" y="0"/>
              </a:cxn>
              <a:cxn ang="0">
                <a:pos x="4280" y="108"/>
              </a:cxn>
              <a:cxn ang="0">
                <a:pos x="4323" y="1146"/>
              </a:cxn>
              <a:cxn ang="0">
                <a:pos x="5555" y="1124"/>
              </a:cxn>
              <a:cxn ang="0">
                <a:pos x="5555" y="1059"/>
              </a:cxn>
              <a:cxn ang="0">
                <a:pos x="5620" y="1059"/>
              </a:cxn>
              <a:cxn ang="0">
                <a:pos x="5577" y="1816"/>
              </a:cxn>
              <a:cxn ang="0">
                <a:pos x="5555" y="2876"/>
              </a:cxn>
              <a:cxn ang="0">
                <a:pos x="5685" y="2897"/>
              </a:cxn>
              <a:cxn ang="0">
                <a:pos x="5577" y="3092"/>
              </a:cxn>
              <a:cxn ang="0">
                <a:pos x="5490" y="3287"/>
              </a:cxn>
              <a:cxn ang="0">
                <a:pos x="5144" y="4022"/>
              </a:cxn>
              <a:cxn ang="0">
                <a:pos x="5080" y="4281"/>
              </a:cxn>
            </a:cxnLst>
            <a:rect l="0" t="0" r="r" b="b"/>
            <a:pathLst>
              <a:path w="5685" h="5125">
                <a:moveTo>
                  <a:pt x="5080" y="4281"/>
                </a:moveTo>
                <a:lnTo>
                  <a:pt x="5080" y="4281"/>
                </a:lnTo>
                <a:lnTo>
                  <a:pt x="4820" y="4303"/>
                </a:lnTo>
                <a:lnTo>
                  <a:pt x="4820" y="4498"/>
                </a:lnTo>
                <a:lnTo>
                  <a:pt x="4561" y="4498"/>
                </a:lnTo>
                <a:lnTo>
                  <a:pt x="4388" y="4584"/>
                </a:lnTo>
                <a:lnTo>
                  <a:pt x="4237" y="4606"/>
                </a:lnTo>
                <a:cubicBezTo>
                  <a:pt x="4215" y="4714"/>
                  <a:pt x="4128" y="4865"/>
                  <a:pt x="3956" y="4995"/>
                </a:cubicBezTo>
                <a:cubicBezTo>
                  <a:pt x="3934" y="4952"/>
                  <a:pt x="3912" y="4887"/>
                  <a:pt x="3847" y="4844"/>
                </a:cubicBezTo>
                <a:cubicBezTo>
                  <a:pt x="3804" y="4909"/>
                  <a:pt x="3826" y="4973"/>
                  <a:pt x="3804" y="5060"/>
                </a:cubicBezTo>
                <a:lnTo>
                  <a:pt x="3610" y="5125"/>
                </a:lnTo>
                <a:lnTo>
                  <a:pt x="3415" y="5082"/>
                </a:lnTo>
                <a:lnTo>
                  <a:pt x="3372" y="5017"/>
                </a:lnTo>
                <a:cubicBezTo>
                  <a:pt x="3372" y="4800"/>
                  <a:pt x="3307" y="4757"/>
                  <a:pt x="3113" y="4627"/>
                </a:cubicBezTo>
                <a:cubicBezTo>
                  <a:pt x="2767" y="4433"/>
                  <a:pt x="2810" y="4498"/>
                  <a:pt x="2550" y="4627"/>
                </a:cubicBezTo>
                <a:lnTo>
                  <a:pt x="2205" y="4433"/>
                </a:lnTo>
                <a:lnTo>
                  <a:pt x="2205" y="4346"/>
                </a:lnTo>
                <a:lnTo>
                  <a:pt x="1816" y="4217"/>
                </a:lnTo>
                <a:lnTo>
                  <a:pt x="1816" y="4108"/>
                </a:lnTo>
                <a:cubicBezTo>
                  <a:pt x="1686" y="4065"/>
                  <a:pt x="1556" y="4000"/>
                  <a:pt x="1448" y="3914"/>
                </a:cubicBezTo>
                <a:lnTo>
                  <a:pt x="1426" y="3784"/>
                </a:lnTo>
                <a:lnTo>
                  <a:pt x="1102" y="3762"/>
                </a:lnTo>
                <a:lnTo>
                  <a:pt x="929" y="3568"/>
                </a:lnTo>
                <a:lnTo>
                  <a:pt x="1059" y="3503"/>
                </a:lnTo>
                <a:lnTo>
                  <a:pt x="778" y="3373"/>
                </a:lnTo>
                <a:lnTo>
                  <a:pt x="778" y="3287"/>
                </a:lnTo>
                <a:lnTo>
                  <a:pt x="843" y="2530"/>
                </a:lnTo>
                <a:lnTo>
                  <a:pt x="540" y="2162"/>
                </a:lnTo>
                <a:cubicBezTo>
                  <a:pt x="432" y="2141"/>
                  <a:pt x="389" y="2097"/>
                  <a:pt x="411" y="2033"/>
                </a:cubicBezTo>
                <a:lnTo>
                  <a:pt x="411" y="1903"/>
                </a:lnTo>
                <a:lnTo>
                  <a:pt x="324" y="1860"/>
                </a:lnTo>
                <a:lnTo>
                  <a:pt x="259" y="1946"/>
                </a:lnTo>
                <a:cubicBezTo>
                  <a:pt x="43" y="1816"/>
                  <a:pt x="0" y="1578"/>
                  <a:pt x="0" y="1319"/>
                </a:cubicBezTo>
                <a:lnTo>
                  <a:pt x="670" y="778"/>
                </a:lnTo>
                <a:lnTo>
                  <a:pt x="864" y="886"/>
                </a:lnTo>
                <a:lnTo>
                  <a:pt x="1037" y="540"/>
                </a:lnTo>
                <a:lnTo>
                  <a:pt x="1210" y="476"/>
                </a:lnTo>
                <a:lnTo>
                  <a:pt x="1232" y="259"/>
                </a:lnTo>
                <a:lnTo>
                  <a:pt x="4193" y="0"/>
                </a:lnTo>
                <a:cubicBezTo>
                  <a:pt x="4215" y="21"/>
                  <a:pt x="4258" y="65"/>
                  <a:pt x="4280" y="108"/>
                </a:cubicBezTo>
                <a:lnTo>
                  <a:pt x="4323" y="1146"/>
                </a:lnTo>
                <a:lnTo>
                  <a:pt x="5555" y="1124"/>
                </a:lnTo>
                <a:lnTo>
                  <a:pt x="5555" y="1059"/>
                </a:lnTo>
                <a:lnTo>
                  <a:pt x="5620" y="1059"/>
                </a:lnTo>
                <a:lnTo>
                  <a:pt x="5577" y="1816"/>
                </a:lnTo>
                <a:lnTo>
                  <a:pt x="5555" y="2876"/>
                </a:lnTo>
                <a:lnTo>
                  <a:pt x="5685" y="2897"/>
                </a:lnTo>
                <a:cubicBezTo>
                  <a:pt x="5620" y="2941"/>
                  <a:pt x="5598" y="3006"/>
                  <a:pt x="5577" y="3092"/>
                </a:cubicBezTo>
                <a:cubicBezTo>
                  <a:pt x="5533" y="3157"/>
                  <a:pt x="5577" y="3287"/>
                  <a:pt x="5490" y="3287"/>
                </a:cubicBezTo>
                <a:cubicBezTo>
                  <a:pt x="5166" y="3308"/>
                  <a:pt x="5036" y="3546"/>
                  <a:pt x="5144" y="4022"/>
                </a:cubicBezTo>
                <a:cubicBezTo>
                  <a:pt x="5123" y="4108"/>
                  <a:pt x="5101" y="4195"/>
                  <a:pt x="5080" y="4281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Freeform 40"/>
          <p:cNvSpPr>
            <a:spLocks/>
          </p:cNvSpPr>
          <p:nvPr/>
        </p:nvSpPr>
        <p:spPr bwMode="auto">
          <a:xfrm>
            <a:off x="2438368" y="4744907"/>
            <a:ext cx="1111106" cy="965158"/>
          </a:xfrm>
          <a:custGeom>
            <a:avLst/>
            <a:gdLst/>
            <a:ahLst/>
            <a:cxnLst>
              <a:cxn ang="0">
                <a:pos x="4520" y="281"/>
              </a:cxn>
              <a:cxn ang="0">
                <a:pos x="4693" y="1579"/>
              </a:cxn>
              <a:cxn ang="0">
                <a:pos x="4887" y="1881"/>
              </a:cxn>
              <a:cxn ang="0">
                <a:pos x="4714" y="1881"/>
              </a:cxn>
              <a:cxn ang="0">
                <a:pos x="4520" y="1752"/>
              </a:cxn>
              <a:cxn ang="0">
                <a:pos x="4217" y="865"/>
              </a:cxn>
              <a:cxn ang="0">
                <a:pos x="4195" y="1124"/>
              </a:cxn>
              <a:cxn ang="0">
                <a:pos x="4325" y="1643"/>
              </a:cxn>
              <a:cxn ang="0">
                <a:pos x="3979" y="1470"/>
              </a:cxn>
              <a:cxn ang="0">
                <a:pos x="3525" y="1406"/>
              </a:cxn>
              <a:cxn ang="0">
                <a:pos x="3114" y="1643"/>
              </a:cxn>
              <a:cxn ang="0">
                <a:pos x="2422" y="1470"/>
              </a:cxn>
              <a:cxn ang="0">
                <a:pos x="2184" y="1211"/>
              </a:cxn>
              <a:cxn ang="0">
                <a:pos x="2076" y="1103"/>
              </a:cxn>
              <a:cxn ang="0">
                <a:pos x="1947" y="1730"/>
              </a:cxn>
              <a:cxn ang="0">
                <a:pos x="1838" y="2465"/>
              </a:cxn>
              <a:cxn ang="0">
                <a:pos x="1514" y="2962"/>
              </a:cxn>
              <a:cxn ang="0">
                <a:pos x="1211" y="3460"/>
              </a:cxn>
              <a:cxn ang="0">
                <a:pos x="1449" y="3546"/>
              </a:cxn>
              <a:cxn ang="0">
                <a:pos x="1882" y="3503"/>
              </a:cxn>
              <a:cxn ang="0">
                <a:pos x="1968" y="3741"/>
              </a:cxn>
              <a:cxn ang="0">
                <a:pos x="2076" y="3827"/>
              </a:cxn>
              <a:cxn ang="0">
                <a:pos x="2055" y="4044"/>
              </a:cxn>
              <a:cxn ang="0">
                <a:pos x="1730" y="3719"/>
              </a:cxn>
              <a:cxn ang="0">
                <a:pos x="1319" y="3525"/>
              </a:cxn>
              <a:cxn ang="0">
                <a:pos x="1103" y="3633"/>
              </a:cxn>
              <a:cxn ang="0">
                <a:pos x="757" y="3654"/>
              </a:cxn>
              <a:cxn ang="0">
                <a:pos x="671" y="3827"/>
              </a:cxn>
              <a:cxn ang="0">
                <a:pos x="541" y="3654"/>
              </a:cxn>
              <a:cxn ang="0">
                <a:pos x="152" y="3438"/>
              </a:cxn>
              <a:cxn ang="0">
                <a:pos x="109" y="2984"/>
              </a:cxn>
              <a:cxn ang="0">
                <a:pos x="541" y="2054"/>
              </a:cxn>
              <a:cxn ang="0">
                <a:pos x="519" y="1838"/>
              </a:cxn>
              <a:cxn ang="0">
                <a:pos x="2639" y="714"/>
              </a:cxn>
              <a:cxn ang="0">
                <a:pos x="2660" y="303"/>
              </a:cxn>
              <a:cxn ang="0">
                <a:pos x="2790" y="87"/>
              </a:cxn>
              <a:cxn ang="0">
                <a:pos x="3071" y="130"/>
              </a:cxn>
              <a:cxn ang="0">
                <a:pos x="3309" y="108"/>
              </a:cxn>
              <a:cxn ang="0">
                <a:pos x="3785" y="195"/>
              </a:cxn>
              <a:cxn ang="0">
                <a:pos x="4498" y="151"/>
              </a:cxn>
            </a:cxnLst>
            <a:rect l="0" t="0" r="r" b="b"/>
            <a:pathLst>
              <a:path w="4995" h="4065">
                <a:moveTo>
                  <a:pt x="4606" y="238"/>
                </a:moveTo>
                <a:cubicBezTo>
                  <a:pt x="4563" y="260"/>
                  <a:pt x="4541" y="281"/>
                  <a:pt x="4520" y="281"/>
                </a:cubicBezTo>
                <a:cubicBezTo>
                  <a:pt x="4433" y="281"/>
                  <a:pt x="4368" y="324"/>
                  <a:pt x="4325" y="368"/>
                </a:cubicBezTo>
                <a:lnTo>
                  <a:pt x="4693" y="1579"/>
                </a:lnTo>
                <a:lnTo>
                  <a:pt x="4995" y="1752"/>
                </a:lnTo>
                <a:lnTo>
                  <a:pt x="4887" y="1881"/>
                </a:lnTo>
                <a:lnTo>
                  <a:pt x="4779" y="1838"/>
                </a:lnTo>
                <a:lnTo>
                  <a:pt x="4714" y="1881"/>
                </a:lnTo>
                <a:lnTo>
                  <a:pt x="4585" y="1860"/>
                </a:lnTo>
                <a:lnTo>
                  <a:pt x="4520" y="1752"/>
                </a:lnTo>
                <a:lnTo>
                  <a:pt x="4541" y="1622"/>
                </a:lnTo>
                <a:lnTo>
                  <a:pt x="4217" y="865"/>
                </a:lnTo>
                <a:lnTo>
                  <a:pt x="4087" y="908"/>
                </a:lnTo>
                <a:lnTo>
                  <a:pt x="4195" y="1124"/>
                </a:lnTo>
                <a:cubicBezTo>
                  <a:pt x="4260" y="1254"/>
                  <a:pt x="4152" y="1276"/>
                  <a:pt x="4131" y="1341"/>
                </a:cubicBezTo>
                <a:lnTo>
                  <a:pt x="4325" y="1643"/>
                </a:lnTo>
                <a:lnTo>
                  <a:pt x="4239" y="1752"/>
                </a:lnTo>
                <a:lnTo>
                  <a:pt x="3979" y="1470"/>
                </a:lnTo>
                <a:lnTo>
                  <a:pt x="3828" y="1600"/>
                </a:lnTo>
                <a:cubicBezTo>
                  <a:pt x="3741" y="1427"/>
                  <a:pt x="3741" y="1470"/>
                  <a:pt x="3525" y="1406"/>
                </a:cubicBezTo>
                <a:lnTo>
                  <a:pt x="3352" y="1687"/>
                </a:lnTo>
                <a:cubicBezTo>
                  <a:pt x="3287" y="1752"/>
                  <a:pt x="3201" y="1730"/>
                  <a:pt x="3114" y="1643"/>
                </a:cubicBezTo>
                <a:cubicBezTo>
                  <a:pt x="2984" y="1643"/>
                  <a:pt x="2898" y="1622"/>
                  <a:pt x="2855" y="1535"/>
                </a:cubicBezTo>
                <a:lnTo>
                  <a:pt x="2422" y="1470"/>
                </a:lnTo>
                <a:cubicBezTo>
                  <a:pt x="2401" y="1341"/>
                  <a:pt x="2357" y="1319"/>
                  <a:pt x="2249" y="1319"/>
                </a:cubicBezTo>
                <a:lnTo>
                  <a:pt x="2184" y="1211"/>
                </a:lnTo>
                <a:lnTo>
                  <a:pt x="2120" y="1189"/>
                </a:lnTo>
                <a:lnTo>
                  <a:pt x="2076" y="1103"/>
                </a:lnTo>
                <a:cubicBezTo>
                  <a:pt x="2033" y="1189"/>
                  <a:pt x="2055" y="1276"/>
                  <a:pt x="2098" y="1362"/>
                </a:cubicBezTo>
                <a:cubicBezTo>
                  <a:pt x="2141" y="1427"/>
                  <a:pt x="2076" y="1557"/>
                  <a:pt x="1947" y="1730"/>
                </a:cubicBezTo>
                <a:cubicBezTo>
                  <a:pt x="1817" y="1795"/>
                  <a:pt x="1795" y="1860"/>
                  <a:pt x="1882" y="2033"/>
                </a:cubicBezTo>
                <a:cubicBezTo>
                  <a:pt x="1882" y="2184"/>
                  <a:pt x="1882" y="2335"/>
                  <a:pt x="1838" y="2465"/>
                </a:cubicBezTo>
                <a:cubicBezTo>
                  <a:pt x="2011" y="2616"/>
                  <a:pt x="1990" y="2703"/>
                  <a:pt x="1730" y="2768"/>
                </a:cubicBezTo>
                <a:cubicBezTo>
                  <a:pt x="1644" y="2811"/>
                  <a:pt x="1579" y="2919"/>
                  <a:pt x="1514" y="2962"/>
                </a:cubicBezTo>
                <a:cubicBezTo>
                  <a:pt x="1384" y="3006"/>
                  <a:pt x="1341" y="3092"/>
                  <a:pt x="1298" y="3265"/>
                </a:cubicBezTo>
                <a:cubicBezTo>
                  <a:pt x="1298" y="3330"/>
                  <a:pt x="1255" y="3395"/>
                  <a:pt x="1211" y="3460"/>
                </a:cubicBezTo>
                <a:lnTo>
                  <a:pt x="1298" y="3503"/>
                </a:lnTo>
                <a:lnTo>
                  <a:pt x="1449" y="3546"/>
                </a:lnTo>
                <a:lnTo>
                  <a:pt x="1947" y="3243"/>
                </a:lnTo>
                <a:lnTo>
                  <a:pt x="1882" y="3503"/>
                </a:lnTo>
                <a:cubicBezTo>
                  <a:pt x="1882" y="3568"/>
                  <a:pt x="1903" y="3611"/>
                  <a:pt x="1947" y="3611"/>
                </a:cubicBezTo>
                <a:lnTo>
                  <a:pt x="1968" y="3741"/>
                </a:lnTo>
                <a:lnTo>
                  <a:pt x="2076" y="3762"/>
                </a:lnTo>
                <a:lnTo>
                  <a:pt x="2076" y="3827"/>
                </a:lnTo>
                <a:lnTo>
                  <a:pt x="2184" y="3892"/>
                </a:lnTo>
                <a:lnTo>
                  <a:pt x="2055" y="4044"/>
                </a:lnTo>
                <a:lnTo>
                  <a:pt x="1903" y="4065"/>
                </a:lnTo>
                <a:lnTo>
                  <a:pt x="1730" y="3719"/>
                </a:lnTo>
                <a:lnTo>
                  <a:pt x="1730" y="3611"/>
                </a:lnTo>
                <a:lnTo>
                  <a:pt x="1319" y="3525"/>
                </a:lnTo>
                <a:lnTo>
                  <a:pt x="1233" y="3676"/>
                </a:lnTo>
                <a:lnTo>
                  <a:pt x="1103" y="3633"/>
                </a:lnTo>
                <a:lnTo>
                  <a:pt x="1017" y="3784"/>
                </a:lnTo>
                <a:cubicBezTo>
                  <a:pt x="930" y="3741"/>
                  <a:pt x="822" y="3741"/>
                  <a:pt x="757" y="3654"/>
                </a:cubicBezTo>
                <a:lnTo>
                  <a:pt x="779" y="3827"/>
                </a:lnTo>
                <a:lnTo>
                  <a:pt x="671" y="3827"/>
                </a:lnTo>
                <a:lnTo>
                  <a:pt x="628" y="3654"/>
                </a:lnTo>
                <a:lnTo>
                  <a:pt x="541" y="3654"/>
                </a:lnTo>
                <a:lnTo>
                  <a:pt x="433" y="3719"/>
                </a:lnTo>
                <a:cubicBezTo>
                  <a:pt x="346" y="3633"/>
                  <a:pt x="217" y="3611"/>
                  <a:pt x="152" y="3438"/>
                </a:cubicBezTo>
                <a:lnTo>
                  <a:pt x="44" y="3243"/>
                </a:lnTo>
                <a:cubicBezTo>
                  <a:pt x="65" y="3157"/>
                  <a:pt x="87" y="3071"/>
                  <a:pt x="109" y="2984"/>
                </a:cubicBezTo>
                <a:cubicBezTo>
                  <a:pt x="0" y="2508"/>
                  <a:pt x="130" y="2270"/>
                  <a:pt x="455" y="2249"/>
                </a:cubicBezTo>
                <a:cubicBezTo>
                  <a:pt x="541" y="2249"/>
                  <a:pt x="498" y="2119"/>
                  <a:pt x="541" y="2054"/>
                </a:cubicBezTo>
                <a:cubicBezTo>
                  <a:pt x="563" y="1968"/>
                  <a:pt x="584" y="1903"/>
                  <a:pt x="649" y="1860"/>
                </a:cubicBezTo>
                <a:lnTo>
                  <a:pt x="519" y="1838"/>
                </a:lnTo>
                <a:lnTo>
                  <a:pt x="541" y="779"/>
                </a:lnTo>
                <a:lnTo>
                  <a:pt x="2639" y="714"/>
                </a:lnTo>
                <a:lnTo>
                  <a:pt x="2639" y="627"/>
                </a:lnTo>
                <a:lnTo>
                  <a:pt x="2660" y="303"/>
                </a:lnTo>
                <a:lnTo>
                  <a:pt x="2833" y="108"/>
                </a:lnTo>
                <a:lnTo>
                  <a:pt x="2790" y="87"/>
                </a:lnTo>
                <a:lnTo>
                  <a:pt x="2812" y="0"/>
                </a:lnTo>
                <a:lnTo>
                  <a:pt x="3071" y="130"/>
                </a:lnTo>
                <a:lnTo>
                  <a:pt x="3093" y="43"/>
                </a:lnTo>
                <a:lnTo>
                  <a:pt x="3309" y="108"/>
                </a:lnTo>
                <a:lnTo>
                  <a:pt x="3720" y="281"/>
                </a:lnTo>
                <a:lnTo>
                  <a:pt x="3785" y="195"/>
                </a:lnTo>
                <a:lnTo>
                  <a:pt x="4066" y="108"/>
                </a:lnTo>
                <a:lnTo>
                  <a:pt x="4498" y="151"/>
                </a:lnTo>
                <a:lnTo>
                  <a:pt x="4606" y="23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Freeform 41"/>
          <p:cNvSpPr>
            <a:spLocks/>
          </p:cNvSpPr>
          <p:nvPr/>
        </p:nvSpPr>
        <p:spPr bwMode="auto">
          <a:xfrm>
            <a:off x="2631465" y="3769601"/>
            <a:ext cx="730185" cy="728379"/>
          </a:xfrm>
          <a:custGeom>
            <a:avLst/>
            <a:gdLst/>
            <a:ahLst/>
            <a:cxnLst>
              <a:cxn ang="0">
                <a:pos x="5709" y="1254"/>
              </a:cxn>
              <a:cxn ang="0">
                <a:pos x="5882" y="1600"/>
              </a:cxn>
              <a:cxn ang="0">
                <a:pos x="5839" y="2249"/>
              </a:cxn>
              <a:cxn ang="0">
                <a:pos x="5839" y="2595"/>
              </a:cxn>
              <a:cxn ang="0">
                <a:pos x="5493" y="2984"/>
              </a:cxn>
              <a:cxn ang="0">
                <a:pos x="5493" y="3157"/>
              </a:cxn>
              <a:cxn ang="0">
                <a:pos x="5666" y="3330"/>
              </a:cxn>
              <a:cxn ang="0">
                <a:pos x="5925" y="3200"/>
              </a:cxn>
              <a:cxn ang="0">
                <a:pos x="6574" y="4713"/>
              </a:cxn>
              <a:cxn ang="0">
                <a:pos x="5925" y="5492"/>
              </a:cxn>
              <a:cxn ang="0">
                <a:pos x="5666" y="5362"/>
              </a:cxn>
              <a:cxn ang="0">
                <a:pos x="4930" y="5275"/>
              </a:cxn>
              <a:cxn ang="0">
                <a:pos x="4152" y="5146"/>
              </a:cxn>
              <a:cxn ang="0">
                <a:pos x="3374" y="5146"/>
              </a:cxn>
              <a:cxn ang="0">
                <a:pos x="2941" y="5535"/>
              </a:cxn>
              <a:cxn ang="0">
                <a:pos x="2552" y="6054"/>
              </a:cxn>
              <a:cxn ang="0">
                <a:pos x="2033" y="5967"/>
              </a:cxn>
              <a:cxn ang="0">
                <a:pos x="1298" y="5665"/>
              </a:cxn>
              <a:cxn ang="0">
                <a:pos x="606" y="6140"/>
              </a:cxn>
              <a:cxn ang="0">
                <a:pos x="346" y="5881"/>
              </a:cxn>
              <a:cxn ang="0">
                <a:pos x="44" y="5881"/>
              </a:cxn>
              <a:cxn ang="0">
                <a:pos x="0" y="5881"/>
              </a:cxn>
              <a:cxn ang="0">
                <a:pos x="87" y="5665"/>
              </a:cxn>
              <a:cxn ang="0">
                <a:pos x="519" y="5362"/>
              </a:cxn>
              <a:cxn ang="0">
                <a:pos x="736" y="4497"/>
              </a:cxn>
              <a:cxn ang="0">
                <a:pos x="476" y="4454"/>
              </a:cxn>
              <a:cxn ang="0">
                <a:pos x="563" y="4065"/>
              </a:cxn>
              <a:cxn ang="0">
                <a:pos x="346" y="3848"/>
              </a:cxn>
              <a:cxn ang="0">
                <a:pos x="995" y="2940"/>
              </a:cxn>
              <a:cxn ang="0">
                <a:pos x="1687" y="2984"/>
              </a:cxn>
              <a:cxn ang="0">
                <a:pos x="2033" y="2508"/>
              </a:cxn>
              <a:cxn ang="0">
                <a:pos x="1817" y="1903"/>
              </a:cxn>
              <a:cxn ang="0">
                <a:pos x="1730" y="1643"/>
              </a:cxn>
              <a:cxn ang="0">
                <a:pos x="1860" y="1168"/>
              </a:cxn>
              <a:cxn ang="0">
                <a:pos x="2120" y="605"/>
              </a:cxn>
              <a:cxn ang="0">
                <a:pos x="2249" y="173"/>
              </a:cxn>
              <a:cxn ang="0">
                <a:pos x="2379" y="216"/>
              </a:cxn>
              <a:cxn ang="0">
                <a:pos x="2638" y="130"/>
              </a:cxn>
              <a:cxn ang="0">
                <a:pos x="3071" y="260"/>
              </a:cxn>
              <a:cxn ang="0">
                <a:pos x="3460" y="476"/>
              </a:cxn>
              <a:cxn ang="0">
                <a:pos x="3763" y="865"/>
              </a:cxn>
              <a:cxn ang="0">
                <a:pos x="4239" y="995"/>
              </a:cxn>
              <a:cxn ang="0">
                <a:pos x="5147" y="1384"/>
              </a:cxn>
              <a:cxn ang="0">
                <a:pos x="5406" y="1384"/>
              </a:cxn>
              <a:cxn ang="0">
                <a:pos x="5666" y="1297"/>
              </a:cxn>
              <a:cxn ang="0">
                <a:pos x="5709" y="1254"/>
              </a:cxn>
            </a:cxnLst>
            <a:rect l="0" t="0" r="r" b="b"/>
            <a:pathLst>
              <a:path w="6574" h="6140">
                <a:moveTo>
                  <a:pt x="5709" y="1254"/>
                </a:moveTo>
                <a:lnTo>
                  <a:pt x="5882" y="1600"/>
                </a:lnTo>
                <a:cubicBezTo>
                  <a:pt x="5752" y="1816"/>
                  <a:pt x="5752" y="2032"/>
                  <a:pt x="5839" y="2249"/>
                </a:cubicBezTo>
                <a:lnTo>
                  <a:pt x="5839" y="2595"/>
                </a:lnTo>
                <a:lnTo>
                  <a:pt x="5493" y="2984"/>
                </a:lnTo>
                <a:lnTo>
                  <a:pt x="5493" y="3157"/>
                </a:lnTo>
                <a:lnTo>
                  <a:pt x="5666" y="3330"/>
                </a:lnTo>
                <a:lnTo>
                  <a:pt x="5925" y="3200"/>
                </a:lnTo>
                <a:lnTo>
                  <a:pt x="6574" y="4713"/>
                </a:lnTo>
                <a:lnTo>
                  <a:pt x="5925" y="5492"/>
                </a:lnTo>
                <a:lnTo>
                  <a:pt x="5666" y="5362"/>
                </a:lnTo>
                <a:cubicBezTo>
                  <a:pt x="5579" y="5146"/>
                  <a:pt x="5017" y="4886"/>
                  <a:pt x="4930" y="5275"/>
                </a:cubicBezTo>
                <a:lnTo>
                  <a:pt x="4152" y="5146"/>
                </a:lnTo>
                <a:cubicBezTo>
                  <a:pt x="3676" y="4540"/>
                  <a:pt x="3633" y="5146"/>
                  <a:pt x="3374" y="5146"/>
                </a:cubicBezTo>
                <a:cubicBezTo>
                  <a:pt x="2855" y="4886"/>
                  <a:pt x="2898" y="4929"/>
                  <a:pt x="2941" y="5535"/>
                </a:cubicBezTo>
                <a:lnTo>
                  <a:pt x="2552" y="6054"/>
                </a:lnTo>
                <a:lnTo>
                  <a:pt x="2033" y="5967"/>
                </a:lnTo>
                <a:cubicBezTo>
                  <a:pt x="1947" y="5665"/>
                  <a:pt x="1687" y="5578"/>
                  <a:pt x="1298" y="5665"/>
                </a:cubicBezTo>
                <a:lnTo>
                  <a:pt x="606" y="6140"/>
                </a:lnTo>
                <a:lnTo>
                  <a:pt x="346" y="5881"/>
                </a:lnTo>
                <a:lnTo>
                  <a:pt x="44" y="5881"/>
                </a:lnTo>
                <a:lnTo>
                  <a:pt x="0" y="5881"/>
                </a:lnTo>
                <a:cubicBezTo>
                  <a:pt x="44" y="5751"/>
                  <a:pt x="44" y="5665"/>
                  <a:pt x="87" y="5665"/>
                </a:cubicBezTo>
                <a:cubicBezTo>
                  <a:pt x="260" y="5578"/>
                  <a:pt x="390" y="5578"/>
                  <a:pt x="519" y="5362"/>
                </a:cubicBezTo>
                <a:cubicBezTo>
                  <a:pt x="606" y="5059"/>
                  <a:pt x="692" y="4800"/>
                  <a:pt x="736" y="4497"/>
                </a:cubicBezTo>
                <a:cubicBezTo>
                  <a:pt x="649" y="4497"/>
                  <a:pt x="563" y="4454"/>
                  <a:pt x="476" y="4454"/>
                </a:cubicBezTo>
                <a:cubicBezTo>
                  <a:pt x="519" y="4324"/>
                  <a:pt x="519" y="4194"/>
                  <a:pt x="563" y="4065"/>
                </a:cubicBezTo>
                <a:cubicBezTo>
                  <a:pt x="476" y="3978"/>
                  <a:pt x="433" y="3935"/>
                  <a:pt x="346" y="3848"/>
                </a:cubicBezTo>
                <a:cubicBezTo>
                  <a:pt x="563" y="3546"/>
                  <a:pt x="779" y="3243"/>
                  <a:pt x="995" y="2940"/>
                </a:cubicBezTo>
                <a:cubicBezTo>
                  <a:pt x="1211" y="3200"/>
                  <a:pt x="1471" y="3157"/>
                  <a:pt x="1687" y="2984"/>
                </a:cubicBezTo>
                <a:cubicBezTo>
                  <a:pt x="1817" y="2811"/>
                  <a:pt x="1903" y="2681"/>
                  <a:pt x="2033" y="2508"/>
                </a:cubicBezTo>
                <a:cubicBezTo>
                  <a:pt x="2206" y="2292"/>
                  <a:pt x="2120" y="1903"/>
                  <a:pt x="1817" y="1903"/>
                </a:cubicBezTo>
                <a:cubicBezTo>
                  <a:pt x="1471" y="2335"/>
                  <a:pt x="1341" y="1989"/>
                  <a:pt x="1730" y="1643"/>
                </a:cubicBezTo>
                <a:cubicBezTo>
                  <a:pt x="1774" y="1384"/>
                  <a:pt x="1687" y="1297"/>
                  <a:pt x="1860" y="1168"/>
                </a:cubicBezTo>
                <a:cubicBezTo>
                  <a:pt x="2033" y="1038"/>
                  <a:pt x="2120" y="865"/>
                  <a:pt x="2120" y="605"/>
                </a:cubicBezTo>
                <a:cubicBezTo>
                  <a:pt x="1990" y="303"/>
                  <a:pt x="2033" y="173"/>
                  <a:pt x="2249" y="173"/>
                </a:cubicBezTo>
                <a:lnTo>
                  <a:pt x="2379" y="216"/>
                </a:lnTo>
                <a:cubicBezTo>
                  <a:pt x="2509" y="519"/>
                  <a:pt x="2595" y="346"/>
                  <a:pt x="2638" y="130"/>
                </a:cubicBezTo>
                <a:cubicBezTo>
                  <a:pt x="2811" y="0"/>
                  <a:pt x="2941" y="0"/>
                  <a:pt x="3071" y="260"/>
                </a:cubicBezTo>
                <a:cubicBezTo>
                  <a:pt x="3114" y="476"/>
                  <a:pt x="3244" y="562"/>
                  <a:pt x="3460" y="476"/>
                </a:cubicBezTo>
                <a:cubicBezTo>
                  <a:pt x="3676" y="476"/>
                  <a:pt x="3763" y="649"/>
                  <a:pt x="3763" y="865"/>
                </a:cubicBezTo>
                <a:cubicBezTo>
                  <a:pt x="3849" y="1254"/>
                  <a:pt x="4022" y="1124"/>
                  <a:pt x="4239" y="995"/>
                </a:cubicBezTo>
                <a:cubicBezTo>
                  <a:pt x="4844" y="951"/>
                  <a:pt x="4974" y="1211"/>
                  <a:pt x="5147" y="1384"/>
                </a:cubicBezTo>
                <a:cubicBezTo>
                  <a:pt x="5363" y="1168"/>
                  <a:pt x="5493" y="1124"/>
                  <a:pt x="5406" y="1384"/>
                </a:cubicBezTo>
                <a:cubicBezTo>
                  <a:pt x="5406" y="1600"/>
                  <a:pt x="5579" y="1514"/>
                  <a:pt x="5666" y="1297"/>
                </a:cubicBezTo>
                <a:lnTo>
                  <a:pt x="5709" y="1254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29" name="Freeform 42"/>
          <p:cNvSpPr>
            <a:spLocks/>
          </p:cNvSpPr>
          <p:nvPr/>
        </p:nvSpPr>
        <p:spPr bwMode="auto">
          <a:xfrm>
            <a:off x="1939266" y="3636554"/>
            <a:ext cx="946498" cy="949372"/>
          </a:xfrm>
          <a:custGeom>
            <a:avLst/>
            <a:gdLst/>
            <a:ahLst/>
            <a:cxnLst>
              <a:cxn ang="0">
                <a:pos x="6228" y="6962"/>
              </a:cxn>
              <a:cxn ang="0">
                <a:pos x="5579" y="7092"/>
              </a:cxn>
              <a:cxn ang="0">
                <a:pos x="5319" y="7697"/>
              </a:cxn>
              <a:cxn ang="0">
                <a:pos x="5017" y="7914"/>
              </a:cxn>
              <a:cxn ang="0">
                <a:pos x="4022" y="7914"/>
              </a:cxn>
              <a:cxn ang="0">
                <a:pos x="3460" y="7654"/>
              </a:cxn>
              <a:cxn ang="0">
                <a:pos x="3243" y="7784"/>
              </a:cxn>
              <a:cxn ang="0">
                <a:pos x="3243" y="7957"/>
              </a:cxn>
              <a:cxn ang="0">
                <a:pos x="3027" y="8000"/>
              </a:cxn>
              <a:cxn ang="0">
                <a:pos x="2984" y="7438"/>
              </a:cxn>
              <a:cxn ang="0">
                <a:pos x="2811" y="7222"/>
              </a:cxn>
              <a:cxn ang="0">
                <a:pos x="692" y="7395"/>
              </a:cxn>
              <a:cxn ang="0">
                <a:pos x="432" y="5924"/>
              </a:cxn>
              <a:cxn ang="0">
                <a:pos x="259" y="5881"/>
              </a:cxn>
              <a:cxn ang="0">
                <a:pos x="259" y="3287"/>
              </a:cxn>
              <a:cxn ang="0">
                <a:pos x="86" y="3070"/>
              </a:cxn>
              <a:cxn ang="0">
                <a:pos x="86" y="2854"/>
              </a:cxn>
              <a:cxn ang="0">
                <a:pos x="0" y="2811"/>
              </a:cxn>
              <a:cxn ang="0">
                <a:pos x="43" y="2811"/>
              </a:cxn>
              <a:cxn ang="0">
                <a:pos x="43" y="1816"/>
              </a:cxn>
              <a:cxn ang="0">
                <a:pos x="259" y="1557"/>
              </a:cxn>
              <a:cxn ang="0">
                <a:pos x="432" y="1211"/>
              </a:cxn>
              <a:cxn ang="0">
                <a:pos x="3589" y="951"/>
              </a:cxn>
              <a:cxn ang="0">
                <a:pos x="4152" y="519"/>
              </a:cxn>
              <a:cxn ang="0">
                <a:pos x="4454" y="303"/>
              </a:cxn>
              <a:cxn ang="0">
                <a:pos x="4887" y="216"/>
              </a:cxn>
              <a:cxn ang="0">
                <a:pos x="5103" y="216"/>
              </a:cxn>
              <a:cxn ang="0">
                <a:pos x="5363" y="0"/>
              </a:cxn>
              <a:cxn ang="0">
                <a:pos x="5752" y="130"/>
              </a:cxn>
              <a:cxn ang="0">
                <a:pos x="6401" y="649"/>
              </a:cxn>
              <a:cxn ang="0">
                <a:pos x="6790" y="649"/>
              </a:cxn>
              <a:cxn ang="0">
                <a:pos x="7309" y="865"/>
              </a:cxn>
              <a:cxn ang="0">
                <a:pos x="7525" y="735"/>
              </a:cxn>
              <a:cxn ang="0">
                <a:pos x="8217" y="908"/>
              </a:cxn>
              <a:cxn ang="0">
                <a:pos x="8520" y="1211"/>
              </a:cxn>
              <a:cxn ang="0">
                <a:pos x="8347" y="1687"/>
              </a:cxn>
              <a:cxn ang="0">
                <a:pos x="8087" y="2249"/>
              </a:cxn>
              <a:cxn ang="0">
                <a:pos x="7958" y="2724"/>
              </a:cxn>
              <a:cxn ang="0">
                <a:pos x="8044" y="2984"/>
              </a:cxn>
              <a:cxn ang="0">
                <a:pos x="8260" y="3589"/>
              </a:cxn>
              <a:cxn ang="0">
                <a:pos x="7914" y="4065"/>
              </a:cxn>
              <a:cxn ang="0">
                <a:pos x="7222" y="4022"/>
              </a:cxn>
              <a:cxn ang="0">
                <a:pos x="6574" y="4930"/>
              </a:cxn>
              <a:cxn ang="0">
                <a:pos x="6790" y="5146"/>
              </a:cxn>
              <a:cxn ang="0">
                <a:pos x="6703" y="5535"/>
              </a:cxn>
              <a:cxn ang="0">
                <a:pos x="6963" y="5579"/>
              </a:cxn>
              <a:cxn ang="0">
                <a:pos x="6747" y="6443"/>
              </a:cxn>
              <a:cxn ang="0">
                <a:pos x="6314" y="6746"/>
              </a:cxn>
              <a:cxn ang="0">
                <a:pos x="6228" y="6962"/>
              </a:cxn>
            </a:cxnLst>
            <a:rect l="0" t="0" r="r" b="b"/>
            <a:pathLst>
              <a:path w="8520" h="8000">
                <a:moveTo>
                  <a:pt x="6228" y="6962"/>
                </a:moveTo>
                <a:lnTo>
                  <a:pt x="5579" y="7092"/>
                </a:lnTo>
                <a:cubicBezTo>
                  <a:pt x="5363" y="7265"/>
                  <a:pt x="5276" y="7481"/>
                  <a:pt x="5319" y="7697"/>
                </a:cubicBezTo>
                <a:cubicBezTo>
                  <a:pt x="5233" y="7827"/>
                  <a:pt x="5146" y="7870"/>
                  <a:pt x="5017" y="7914"/>
                </a:cubicBezTo>
                <a:lnTo>
                  <a:pt x="4022" y="7914"/>
                </a:lnTo>
                <a:cubicBezTo>
                  <a:pt x="3633" y="7957"/>
                  <a:pt x="3633" y="7741"/>
                  <a:pt x="3460" y="7654"/>
                </a:cubicBezTo>
                <a:cubicBezTo>
                  <a:pt x="3330" y="7611"/>
                  <a:pt x="3243" y="7611"/>
                  <a:pt x="3243" y="7784"/>
                </a:cubicBezTo>
                <a:lnTo>
                  <a:pt x="3243" y="7957"/>
                </a:lnTo>
                <a:lnTo>
                  <a:pt x="3027" y="8000"/>
                </a:lnTo>
                <a:lnTo>
                  <a:pt x="2984" y="7438"/>
                </a:lnTo>
                <a:cubicBezTo>
                  <a:pt x="2941" y="7351"/>
                  <a:pt x="2854" y="7265"/>
                  <a:pt x="2811" y="7222"/>
                </a:cubicBezTo>
                <a:lnTo>
                  <a:pt x="692" y="7395"/>
                </a:lnTo>
                <a:lnTo>
                  <a:pt x="432" y="5924"/>
                </a:lnTo>
                <a:lnTo>
                  <a:pt x="259" y="5881"/>
                </a:lnTo>
                <a:lnTo>
                  <a:pt x="259" y="3287"/>
                </a:lnTo>
                <a:lnTo>
                  <a:pt x="86" y="3070"/>
                </a:lnTo>
                <a:lnTo>
                  <a:pt x="86" y="2854"/>
                </a:lnTo>
                <a:lnTo>
                  <a:pt x="0" y="2811"/>
                </a:lnTo>
                <a:lnTo>
                  <a:pt x="43" y="2811"/>
                </a:lnTo>
                <a:cubicBezTo>
                  <a:pt x="43" y="2465"/>
                  <a:pt x="43" y="2162"/>
                  <a:pt x="43" y="1816"/>
                </a:cubicBezTo>
                <a:cubicBezTo>
                  <a:pt x="86" y="1730"/>
                  <a:pt x="173" y="1643"/>
                  <a:pt x="259" y="1557"/>
                </a:cubicBezTo>
                <a:cubicBezTo>
                  <a:pt x="346" y="1470"/>
                  <a:pt x="389" y="1341"/>
                  <a:pt x="432" y="1211"/>
                </a:cubicBezTo>
                <a:cubicBezTo>
                  <a:pt x="1470" y="1124"/>
                  <a:pt x="2551" y="1038"/>
                  <a:pt x="3589" y="951"/>
                </a:cubicBezTo>
                <a:cubicBezTo>
                  <a:pt x="3762" y="692"/>
                  <a:pt x="3892" y="433"/>
                  <a:pt x="4152" y="519"/>
                </a:cubicBezTo>
                <a:cubicBezTo>
                  <a:pt x="4281" y="649"/>
                  <a:pt x="4368" y="562"/>
                  <a:pt x="4454" y="303"/>
                </a:cubicBezTo>
                <a:cubicBezTo>
                  <a:pt x="4498" y="0"/>
                  <a:pt x="4844" y="0"/>
                  <a:pt x="4887" y="216"/>
                </a:cubicBezTo>
                <a:cubicBezTo>
                  <a:pt x="4887" y="519"/>
                  <a:pt x="4973" y="735"/>
                  <a:pt x="5103" y="216"/>
                </a:cubicBezTo>
                <a:cubicBezTo>
                  <a:pt x="5146" y="130"/>
                  <a:pt x="5233" y="0"/>
                  <a:pt x="5363" y="0"/>
                </a:cubicBezTo>
                <a:cubicBezTo>
                  <a:pt x="5492" y="43"/>
                  <a:pt x="5622" y="87"/>
                  <a:pt x="5752" y="130"/>
                </a:cubicBezTo>
                <a:cubicBezTo>
                  <a:pt x="5925" y="433"/>
                  <a:pt x="6141" y="562"/>
                  <a:pt x="6401" y="649"/>
                </a:cubicBezTo>
                <a:cubicBezTo>
                  <a:pt x="6530" y="346"/>
                  <a:pt x="6703" y="346"/>
                  <a:pt x="6790" y="649"/>
                </a:cubicBezTo>
                <a:cubicBezTo>
                  <a:pt x="6963" y="735"/>
                  <a:pt x="7136" y="779"/>
                  <a:pt x="7309" y="865"/>
                </a:cubicBezTo>
                <a:cubicBezTo>
                  <a:pt x="7395" y="822"/>
                  <a:pt x="7439" y="779"/>
                  <a:pt x="7525" y="735"/>
                </a:cubicBezTo>
                <a:cubicBezTo>
                  <a:pt x="7741" y="822"/>
                  <a:pt x="7958" y="865"/>
                  <a:pt x="8217" y="908"/>
                </a:cubicBezTo>
                <a:cubicBezTo>
                  <a:pt x="8347" y="951"/>
                  <a:pt x="8433" y="1081"/>
                  <a:pt x="8520" y="1211"/>
                </a:cubicBezTo>
                <a:cubicBezTo>
                  <a:pt x="8304" y="1254"/>
                  <a:pt x="8217" y="1384"/>
                  <a:pt x="8347" y="1687"/>
                </a:cubicBezTo>
                <a:cubicBezTo>
                  <a:pt x="8347" y="1946"/>
                  <a:pt x="8260" y="2119"/>
                  <a:pt x="8087" y="2249"/>
                </a:cubicBezTo>
                <a:cubicBezTo>
                  <a:pt x="7914" y="2379"/>
                  <a:pt x="8001" y="2465"/>
                  <a:pt x="7958" y="2724"/>
                </a:cubicBezTo>
                <a:cubicBezTo>
                  <a:pt x="7568" y="3070"/>
                  <a:pt x="7698" y="3416"/>
                  <a:pt x="8044" y="2984"/>
                </a:cubicBezTo>
                <a:cubicBezTo>
                  <a:pt x="8347" y="2984"/>
                  <a:pt x="8433" y="3373"/>
                  <a:pt x="8260" y="3589"/>
                </a:cubicBezTo>
                <a:cubicBezTo>
                  <a:pt x="8131" y="3762"/>
                  <a:pt x="8044" y="3892"/>
                  <a:pt x="7914" y="4065"/>
                </a:cubicBezTo>
                <a:cubicBezTo>
                  <a:pt x="7698" y="4238"/>
                  <a:pt x="7439" y="4281"/>
                  <a:pt x="7222" y="4022"/>
                </a:cubicBezTo>
                <a:cubicBezTo>
                  <a:pt x="7006" y="4324"/>
                  <a:pt x="6790" y="4627"/>
                  <a:pt x="6574" y="4930"/>
                </a:cubicBezTo>
                <a:cubicBezTo>
                  <a:pt x="6660" y="5016"/>
                  <a:pt x="6703" y="5060"/>
                  <a:pt x="6790" y="5146"/>
                </a:cubicBezTo>
                <a:cubicBezTo>
                  <a:pt x="6747" y="5276"/>
                  <a:pt x="6747" y="5406"/>
                  <a:pt x="6703" y="5535"/>
                </a:cubicBezTo>
                <a:cubicBezTo>
                  <a:pt x="6790" y="5535"/>
                  <a:pt x="6876" y="5579"/>
                  <a:pt x="6963" y="5579"/>
                </a:cubicBezTo>
                <a:cubicBezTo>
                  <a:pt x="6920" y="5881"/>
                  <a:pt x="6833" y="6141"/>
                  <a:pt x="6747" y="6443"/>
                </a:cubicBezTo>
                <a:cubicBezTo>
                  <a:pt x="6617" y="6660"/>
                  <a:pt x="6487" y="6660"/>
                  <a:pt x="6314" y="6746"/>
                </a:cubicBezTo>
                <a:cubicBezTo>
                  <a:pt x="6271" y="6746"/>
                  <a:pt x="6271" y="6833"/>
                  <a:pt x="6228" y="6962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30" name="Oval 44"/>
          <p:cNvSpPr>
            <a:spLocks noChangeArrowheads="1"/>
          </p:cNvSpPr>
          <p:nvPr/>
        </p:nvSpPr>
        <p:spPr bwMode="auto">
          <a:xfrm>
            <a:off x="3205163" y="1771650"/>
            <a:ext cx="57150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Oval 46"/>
          <p:cNvSpPr>
            <a:spLocks noChangeArrowheads="1"/>
          </p:cNvSpPr>
          <p:nvPr/>
        </p:nvSpPr>
        <p:spPr bwMode="auto">
          <a:xfrm>
            <a:off x="3554413" y="2897188"/>
            <a:ext cx="58737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Oval 47"/>
          <p:cNvSpPr>
            <a:spLocks noChangeArrowheads="1"/>
          </p:cNvSpPr>
          <p:nvPr/>
        </p:nvSpPr>
        <p:spPr bwMode="auto">
          <a:xfrm>
            <a:off x="3978275" y="2465388"/>
            <a:ext cx="52388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Oval 48"/>
          <p:cNvSpPr>
            <a:spLocks noChangeArrowheads="1"/>
          </p:cNvSpPr>
          <p:nvPr/>
        </p:nvSpPr>
        <p:spPr bwMode="auto">
          <a:xfrm>
            <a:off x="2333625" y="3922713"/>
            <a:ext cx="5873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Oval 49"/>
          <p:cNvSpPr>
            <a:spLocks noChangeArrowheads="1"/>
          </p:cNvSpPr>
          <p:nvPr/>
        </p:nvSpPr>
        <p:spPr bwMode="auto">
          <a:xfrm>
            <a:off x="3141663" y="4524375"/>
            <a:ext cx="53975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Oval 50"/>
          <p:cNvSpPr>
            <a:spLocks noChangeArrowheads="1"/>
          </p:cNvSpPr>
          <p:nvPr/>
        </p:nvSpPr>
        <p:spPr bwMode="auto">
          <a:xfrm>
            <a:off x="3051175" y="4011613"/>
            <a:ext cx="52388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Oval 51"/>
          <p:cNvSpPr>
            <a:spLocks noChangeArrowheads="1"/>
          </p:cNvSpPr>
          <p:nvPr/>
        </p:nvSpPr>
        <p:spPr bwMode="auto">
          <a:xfrm>
            <a:off x="3684588" y="4267200"/>
            <a:ext cx="52387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Oval 52"/>
          <p:cNvSpPr>
            <a:spLocks noChangeArrowheads="1"/>
          </p:cNvSpPr>
          <p:nvPr/>
        </p:nvSpPr>
        <p:spPr bwMode="auto">
          <a:xfrm>
            <a:off x="1344613" y="4216400"/>
            <a:ext cx="52387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Oval 54"/>
          <p:cNvSpPr>
            <a:spLocks noChangeArrowheads="1"/>
          </p:cNvSpPr>
          <p:nvPr/>
        </p:nvSpPr>
        <p:spPr bwMode="auto">
          <a:xfrm>
            <a:off x="1143000" y="2279650"/>
            <a:ext cx="50800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Oval 55"/>
          <p:cNvSpPr>
            <a:spLocks noChangeArrowheads="1"/>
          </p:cNvSpPr>
          <p:nvPr/>
        </p:nvSpPr>
        <p:spPr bwMode="auto">
          <a:xfrm>
            <a:off x="1079500" y="2936875"/>
            <a:ext cx="5238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Oval 56"/>
          <p:cNvSpPr>
            <a:spLocks noChangeArrowheads="1"/>
          </p:cNvSpPr>
          <p:nvPr/>
        </p:nvSpPr>
        <p:spPr bwMode="auto">
          <a:xfrm>
            <a:off x="1954213" y="2181225"/>
            <a:ext cx="52387" cy="619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3035300" y="5011738"/>
            <a:ext cx="53975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Oval 58"/>
          <p:cNvSpPr>
            <a:spLocks noChangeArrowheads="1"/>
          </p:cNvSpPr>
          <p:nvPr/>
        </p:nvSpPr>
        <p:spPr bwMode="auto">
          <a:xfrm>
            <a:off x="2224088" y="3449638"/>
            <a:ext cx="52387" cy="587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>
            <a:off x="1882775" y="2803525"/>
            <a:ext cx="5238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Oval 60"/>
          <p:cNvSpPr>
            <a:spLocks noChangeArrowheads="1"/>
          </p:cNvSpPr>
          <p:nvPr/>
        </p:nvSpPr>
        <p:spPr bwMode="auto">
          <a:xfrm>
            <a:off x="3363913" y="3336925"/>
            <a:ext cx="52387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Freeform 62"/>
          <p:cNvSpPr>
            <a:spLocks/>
          </p:cNvSpPr>
          <p:nvPr/>
        </p:nvSpPr>
        <p:spPr bwMode="auto">
          <a:xfrm>
            <a:off x="2155579" y="2372603"/>
            <a:ext cx="634164" cy="647196"/>
          </a:xfrm>
          <a:custGeom>
            <a:avLst/>
            <a:gdLst/>
            <a:ahLst/>
            <a:cxnLst>
              <a:cxn ang="0">
                <a:pos x="4842" y="4801"/>
              </a:cxn>
              <a:cxn ang="0">
                <a:pos x="4842" y="4801"/>
              </a:cxn>
              <a:cxn ang="0">
                <a:pos x="4886" y="5450"/>
              </a:cxn>
              <a:cxn ang="0">
                <a:pos x="3589" y="5320"/>
              </a:cxn>
              <a:cxn ang="0">
                <a:pos x="3416" y="5234"/>
              </a:cxn>
              <a:cxn ang="0">
                <a:pos x="2465" y="4714"/>
              </a:cxn>
              <a:cxn ang="0">
                <a:pos x="2076" y="4585"/>
              </a:cxn>
              <a:cxn ang="0">
                <a:pos x="1859" y="4758"/>
              </a:cxn>
              <a:cxn ang="0">
                <a:pos x="1773" y="4671"/>
              </a:cxn>
              <a:cxn ang="0">
                <a:pos x="1859" y="4498"/>
              </a:cxn>
              <a:cxn ang="0">
                <a:pos x="1470" y="4282"/>
              </a:cxn>
              <a:cxn ang="0">
                <a:pos x="1687" y="3979"/>
              </a:cxn>
              <a:cxn ang="0">
                <a:pos x="1341" y="3503"/>
              </a:cxn>
              <a:cxn ang="0">
                <a:pos x="1341" y="3028"/>
              </a:cxn>
              <a:cxn ang="0">
                <a:pos x="130" y="2292"/>
              </a:cxn>
              <a:cxn ang="0">
                <a:pos x="217" y="1860"/>
              </a:cxn>
              <a:cxn ang="0">
                <a:pos x="476" y="1687"/>
              </a:cxn>
              <a:cxn ang="0">
                <a:pos x="0" y="389"/>
              </a:cxn>
              <a:cxn ang="0">
                <a:pos x="0" y="346"/>
              </a:cxn>
              <a:cxn ang="0">
                <a:pos x="173" y="346"/>
              </a:cxn>
              <a:cxn ang="0">
                <a:pos x="908" y="649"/>
              </a:cxn>
              <a:cxn ang="0">
                <a:pos x="1297" y="822"/>
              </a:cxn>
              <a:cxn ang="0">
                <a:pos x="1903" y="735"/>
              </a:cxn>
              <a:cxn ang="0">
                <a:pos x="2378" y="562"/>
              </a:cxn>
              <a:cxn ang="0">
                <a:pos x="2767" y="303"/>
              </a:cxn>
              <a:cxn ang="0">
                <a:pos x="2897" y="0"/>
              </a:cxn>
              <a:cxn ang="0">
                <a:pos x="3200" y="951"/>
              </a:cxn>
              <a:cxn ang="0">
                <a:pos x="3459" y="1081"/>
              </a:cxn>
              <a:cxn ang="0">
                <a:pos x="3632" y="1297"/>
              </a:cxn>
              <a:cxn ang="0">
                <a:pos x="3978" y="1514"/>
              </a:cxn>
              <a:cxn ang="0">
                <a:pos x="4280" y="1860"/>
              </a:cxn>
              <a:cxn ang="0">
                <a:pos x="4583" y="2119"/>
              </a:cxn>
              <a:cxn ang="0">
                <a:pos x="5232" y="2595"/>
              </a:cxn>
              <a:cxn ang="0">
                <a:pos x="5707" y="2898"/>
              </a:cxn>
              <a:cxn ang="0">
                <a:pos x="5318" y="3676"/>
              </a:cxn>
              <a:cxn ang="0">
                <a:pos x="4972" y="3849"/>
              </a:cxn>
              <a:cxn ang="0">
                <a:pos x="4842" y="4282"/>
              </a:cxn>
              <a:cxn ang="0">
                <a:pos x="4929" y="4541"/>
              </a:cxn>
              <a:cxn ang="0">
                <a:pos x="4842" y="4801"/>
              </a:cxn>
            </a:cxnLst>
            <a:rect l="0" t="0" r="r" b="b"/>
            <a:pathLst>
              <a:path w="5707" h="5450">
                <a:moveTo>
                  <a:pt x="4842" y="4801"/>
                </a:moveTo>
                <a:lnTo>
                  <a:pt x="4842" y="4801"/>
                </a:lnTo>
                <a:lnTo>
                  <a:pt x="4886" y="5450"/>
                </a:lnTo>
                <a:lnTo>
                  <a:pt x="3589" y="5320"/>
                </a:lnTo>
                <a:cubicBezTo>
                  <a:pt x="3546" y="5277"/>
                  <a:pt x="3502" y="5277"/>
                  <a:pt x="3416" y="5234"/>
                </a:cubicBezTo>
                <a:cubicBezTo>
                  <a:pt x="3070" y="5104"/>
                  <a:pt x="2767" y="4931"/>
                  <a:pt x="2465" y="4714"/>
                </a:cubicBezTo>
                <a:cubicBezTo>
                  <a:pt x="2335" y="4758"/>
                  <a:pt x="2205" y="4714"/>
                  <a:pt x="2076" y="4585"/>
                </a:cubicBezTo>
                <a:cubicBezTo>
                  <a:pt x="2032" y="4628"/>
                  <a:pt x="1946" y="4671"/>
                  <a:pt x="1859" y="4758"/>
                </a:cubicBezTo>
                <a:cubicBezTo>
                  <a:pt x="1859" y="4714"/>
                  <a:pt x="1816" y="4714"/>
                  <a:pt x="1773" y="4671"/>
                </a:cubicBezTo>
                <a:cubicBezTo>
                  <a:pt x="1816" y="4628"/>
                  <a:pt x="1816" y="4585"/>
                  <a:pt x="1859" y="4498"/>
                </a:cubicBezTo>
                <a:lnTo>
                  <a:pt x="1470" y="4282"/>
                </a:lnTo>
                <a:lnTo>
                  <a:pt x="1687" y="3979"/>
                </a:lnTo>
                <a:lnTo>
                  <a:pt x="1341" y="3503"/>
                </a:lnTo>
                <a:lnTo>
                  <a:pt x="1341" y="3028"/>
                </a:lnTo>
                <a:cubicBezTo>
                  <a:pt x="1081" y="2682"/>
                  <a:pt x="606" y="2465"/>
                  <a:pt x="130" y="2292"/>
                </a:cubicBezTo>
                <a:lnTo>
                  <a:pt x="217" y="1860"/>
                </a:lnTo>
                <a:lnTo>
                  <a:pt x="476" y="1687"/>
                </a:lnTo>
                <a:cubicBezTo>
                  <a:pt x="476" y="1081"/>
                  <a:pt x="303" y="649"/>
                  <a:pt x="0" y="389"/>
                </a:cubicBezTo>
                <a:lnTo>
                  <a:pt x="0" y="346"/>
                </a:lnTo>
                <a:lnTo>
                  <a:pt x="173" y="346"/>
                </a:lnTo>
                <a:cubicBezTo>
                  <a:pt x="390" y="562"/>
                  <a:pt x="649" y="649"/>
                  <a:pt x="908" y="649"/>
                </a:cubicBezTo>
                <a:cubicBezTo>
                  <a:pt x="1125" y="605"/>
                  <a:pt x="1254" y="649"/>
                  <a:pt x="1297" y="822"/>
                </a:cubicBezTo>
                <a:cubicBezTo>
                  <a:pt x="1470" y="1124"/>
                  <a:pt x="1773" y="995"/>
                  <a:pt x="1903" y="735"/>
                </a:cubicBezTo>
                <a:cubicBezTo>
                  <a:pt x="2032" y="476"/>
                  <a:pt x="2205" y="432"/>
                  <a:pt x="2378" y="562"/>
                </a:cubicBezTo>
                <a:cubicBezTo>
                  <a:pt x="2508" y="692"/>
                  <a:pt x="2638" y="562"/>
                  <a:pt x="2767" y="303"/>
                </a:cubicBezTo>
                <a:cubicBezTo>
                  <a:pt x="2811" y="130"/>
                  <a:pt x="2854" y="43"/>
                  <a:pt x="2897" y="0"/>
                </a:cubicBezTo>
                <a:lnTo>
                  <a:pt x="3200" y="951"/>
                </a:lnTo>
                <a:cubicBezTo>
                  <a:pt x="3286" y="995"/>
                  <a:pt x="3286" y="1081"/>
                  <a:pt x="3459" y="1081"/>
                </a:cubicBezTo>
                <a:cubicBezTo>
                  <a:pt x="3632" y="1081"/>
                  <a:pt x="3632" y="1211"/>
                  <a:pt x="3632" y="1297"/>
                </a:cubicBezTo>
                <a:cubicBezTo>
                  <a:pt x="3675" y="1470"/>
                  <a:pt x="3805" y="1514"/>
                  <a:pt x="3978" y="1514"/>
                </a:cubicBezTo>
                <a:cubicBezTo>
                  <a:pt x="4237" y="1557"/>
                  <a:pt x="4237" y="1730"/>
                  <a:pt x="4280" y="1860"/>
                </a:cubicBezTo>
                <a:cubicBezTo>
                  <a:pt x="4280" y="2033"/>
                  <a:pt x="4367" y="2076"/>
                  <a:pt x="4583" y="2119"/>
                </a:cubicBezTo>
                <a:cubicBezTo>
                  <a:pt x="5015" y="2033"/>
                  <a:pt x="5275" y="2119"/>
                  <a:pt x="5232" y="2595"/>
                </a:cubicBezTo>
                <a:cubicBezTo>
                  <a:pt x="5318" y="2855"/>
                  <a:pt x="5491" y="2811"/>
                  <a:pt x="5707" y="2898"/>
                </a:cubicBezTo>
                <a:cubicBezTo>
                  <a:pt x="5577" y="3157"/>
                  <a:pt x="5448" y="3417"/>
                  <a:pt x="5318" y="3676"/>
                </a:cubicBezTo>
                <a:cubicBezTo>
                  <a:pt x="5232" y="3806"/>
                  <a:pt x="5102" y="3806"/>
                  <a:pt x="4972" y="3849"/>
                </a:cubicBezTo>
                <a:cubicBezTo>
                  <a:pt x="4929" y="3979"/>
                  <a:pt x="4886" y="4152"/>
                  <a:pt x="4842" y="4282"/>
                </a:cubicBezTo>
                <a:cubicBezTo>
                  <a:pt x="4799" y="4368"/>
                  <a:pt x="4972" y="4412"/>
                  <a:pt x="4929" y="4541"/>
                </a:cubicBezTo>
                <a:lnTo>
                  <a:pt x="4842" y="480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Oval 63"/>
          <p:cNvSpPr>
            <a:spLocks noChangeArrowheads="1"/>
          </p:cNvSpPr>
          <p:nvPr/>
        </p:nvSpPr>
        <p:spPr bwMode="auto">
          <a:xfrm>
            <a:off x="2882900" y="2449513"/>
            <a:ext cx="52388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Oval 64"/>
          <p:cNvSpPr>
            <a:spLocks noChangeArrowheads="1"/>
          </p:cNvSpPr>
          <p:nvPr/>
        </p:nvSpPr>
        <p:spPr bwMode="auto">
          <a:xfrm>
            <a:off x="2482850" y="2711450"/>
            <a:ext cx="53975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Freeform 65"/>
          <p:cNvSpPr>
            <a:spLocks/>
          </p:cNvSpPr>
          <p:nvPr/>
        </p:nvSpPr>
        <p:spPr bwMode="auto">
          <a:xfrm>
            <a:off x="2496402" y="2839396"/>
            <a:ext cx="769227" cy="1119629"/>
          </a:xfrm>
          <a:custGeom>
            <a:avLst/>
            <a:gdLst/>
            <a:ahLst/>
            <a:cxnLst>
              <a:cxn ang="0">
                <a:pos x="6312" y="2119"/>
              </a:cxn>
              <a:cxn ang="0">
                <a:pos x="5577" y="3071"/>
              </a:cxn>
              <a:cxn ang="0">
                <a:pos x="5966" y="4152"/>
              </a:cxn>
              <a:cxn ang="0">
                <a:pos x="6485" y="5492"/>
              </a:cxn>
              <a:cxn ang="0">
                <a:pos x="6442" y="6271"/>
              </a:cxn>
              <a:cxn ang="0">
                <a:pos x="6701" y="6703"/>
              </a:cxn>
              <a:cxn ang="0">
                <a:pos x="6701" y="8043"/>
              </a:cxn>
              <a:cxn ang="0">
                <a:pos x="6398" y="8303"/>
              </a:cxn>
              <a:cxn ang="0">
                <a:pos x="6787" y="8649"/>
              </a:cxn>
              <a:cxn ang="0">
                <a:pos x="6917" y="9081"/>
              </a:cxn>
              <a:cxn ang="0">
                <a:pos x="6615" y="9211"/>
              </a:cxn>
              <a:cxn ang="0">
                <a:pos x="5447" y="8822"/>
              </a:cxn>
              <a:cxn ang="0">
                <a:pos x="4669" y="8303"/>
              </a:cxn>
              <a:cxn ang="0">
                <a:pos x="3848" y="7957"/>
              </a:cxn>
              <a:cxn ang="0">
                <a:pos x="3459" y="8000"/>
              </a:cxn>
              <a:cxn ang="0">
                <a:pos x="3199" y="7654"/>
              </a:cxn>
              <a:cxn ang="0">
                <a:pos x="2292" y="7611"/>
              </a:cxn>
              <a:cxn ang="0">
                <a:pos x="1384" y="7395"/>
              </a:cxn>
              <a:cxn ang="0">
                <a:pos x="346" y="6746"/>
              </a:cxn>
              <a:cxn ang="0">
                <a:pos x="519" y="6227"/>
              </a:cxn>
              <a:cxn ang="0">
                <a:pos x="260" y="4368"/>
              </a:cxn>
              <a:cxn ang="0">
                <a:pos x="1124" y="3071"/>
              </a:cxn>
              <a:cxn ang="0">
                <a:pos x="476" y="2422"/>
              </a:cxn>
              <a:cxn ang="0">
                <a:pos x="519" y="1384"/>
              </a:cxn>
              <a:cxn ang="0">
                <a:pos x="1773" y="865"/>
              </a:cxn>
              <a:cxn ang="0">
                <a:pos x="2681" y="173"/>
              </a:cxn>
              <a:cxn ang="0">
                <a:pos x="3113" y="563"/>
              </a:cxn>
              <a:cxn ang="0">
                <a:pos x="3978" y="909"/>
              </a:cxn>
              <a:cxn ang="0">
                <a:pos x="4453" y="1125"/>
              </a:cxn>
              <a:cxn ang="0">
                <a:pos x="5793" y="519"/>
              </a:cxn>
              <a:cxn ang="0">
                <a:pos x="6182" y="260"/>
              </a:cxn>
              <a:cxn ang="0">
                <a:pos x="6312" y="1471"/>
              </a:cxn>
              <a:cxn ang="0">
                <a:pos x="6485" y="1817"/>
              </a:cxn>
            </a:cxnLst>
            <a:rect l="0" t="0" r="r" b="b"/>
            <a:pathLst>
              <a:path w="6917" h="9427">
                <a:moveTo>
                  <a:pt x="6571" y="1946"/>
                </a:moveTo>
                <a:cubicBezTo>
                  <a:pt x="6658" y="2336"/>
                  <a:pt x="6528" y="2422"/>
                  <a:pt x="6312" y="2119"/>
                </a:cubicBezTo>
                <a:lnTo>
                  <a:pt x="6139" y="2292"/>
                </a:lnTo>
                <a:cubicBezTo>
                  <a:pt x="6398" y="3157"/>
                  <a:pt x="6053" y="3071"/>
                  <a:pt x="5577" y="3071"/>
                </a:cubicBezTo>
                <a:cubicBezTo>
                  <a:pt x="5447" y="3071"/>
                  <a:pt x="5404" y="3806"/>
                  <a:pt x="5491" y="3935"/>
                </a:cubicBezTo>
                <a:cubicBezTo>
                  <a:pt x="5620" y="3979"/>
                  <a:pt x="5750" y="4065"/>
                  <a:pt x="5966" y="4152"/>
                </a:cubicBezTo>
                <a:cubicBezTo>
                  <a:pt x="6096" y="4195"/>
                  <a:pt x="6139" y="4238"/>
                  <a:pt x="6053" y="4498"/>
                </a:cubicBezTo>
                <a:cubicBezTo>
                  <a:pt x="5707" y="5189"/>
                  <a:pt x="5836" y="5492"/>
                  <a:pt x="6485" y="5492"/>
                </a:cubicBezTo>
                <a:cubicBezTo>
                  <a:pt x="6874" y="5665"/>
                  <a:pt x="6831" y="6011"/>
                  <a:pt x="6615" y="6098"/>
                </a:cubicBezTo>
                <a:cubicBezTo>
                  <a:pt x="6442" y="6054"/>
                  <a:pt x="6398" y="6141"/>
                  <a:pt x="6442" y="6271"/>
                </a:cubicBezTo>
                <a:cubicBezTo>
                  <a:pt x="6442" y="6357"/>
                  <a:pt x="6485" y="6443"/>
                  <a:pt x="6485" y="6530"/>
                </a:cubicBezTo>
                <a:cubicBezTo>
                  <a:pt x="6571" y="6573"/>
                  <a:pt x="6615" y="6660"/>
                  <a:pt x="6701" y="6703"/>
                </a:cubicBezTo>
                <a:cubicBezTo>
                  <a:pt x="6658" y="7006"/>
                  <a:pt x="6658" y="7308"/>
                  <a:pt x="6658" y="7611"/>
                </a:cubicBezTo>
                <a:lnTo>
                  <a:pt x="6701" y="8043"/>
                </a:lnTo>
                <a:lnTo>
                  <a:pt x="6528" y="8087"/>
                </a:lnTo>
                <a:lnTo>
                  <a:pt x="6398" y="8303"/>
                </a:lnTo>
                <a:lnTo>
                  <a:pt x="6442" y="8519"/>
                </a:lnTo>
                <a:lnTo>
                  <a:pt x="6787" y="8649"/>
                </a:lnTo>
                <a:lnTo>
                  <a:pt x="6831" y="8865"/>
                </a:lnTo>
                <a:lnTo>
                  <a:pt x="6917" y="9081"/>
                </a:lnTo>
                <a:lnTo>
                  <a:pt x="6874" y="9124"/>
                </a:lnTo>
                <a:cubicBezTo>
                  <a:pt x="6787" y="9341"/>
                  <a:pt x="6615" y="9427"/>
                  <a:pt x="6615" y="9211"/>
                </a:cubicBezTo>
                <a:cubicBezTo>
                  <a:pt x="6701" y="8951"/>
                  <a:pt x="6571" y="8995"/>
                  <a:pt x="6355" y="9211"/>
                </a:cubicBezTo>
                <a:cubicBezTo>
                  <a:pt x="6182" y="9038"/>
                  <a:pt x="6053" y="8779"/>
                  <a:pt x="5447" y="8822"/>
                </a:cubicBezTo>
                <a:cubicBezTo>
                  <a:pt x="5231" y="8951"/>
                  <a:pt x="5058" y="9081"/>
                  <a:pt x="4972" y="8692"/>
                </a:cubicBezTo>
                <a:cubicBezTo>
                  <a:pt x="4972" y="8476"/>
                  <a:pt x="4885" y="8303"/>
                  <a:pt x="4669" y="8303"/>
                </a:cubicBezTo>
                <a:cubicBezTo>
                  <a:pt x="4453" y="8389"/>
                  <a:pt x="4323" y="8303"/>
                  <a:pt x="4280" y="8087"/>
                </a:cubicBezTo>
                <a:cubicBezTo>
                  <a:pt x="4150" y="7827"/>
                  <a:pt x="4021" y="7827"/>
                  <a:pt x="3848" y="7957"/>
                </a:cubicBezTo>
                <a:cubicBezTo>
                  <a:pt x="3805" y="8173"/>
                  <a:pt x="3718" y="8346"/>
                  <a:pt x="3588" y="8043"/>
                </a:cubicBezTo>
                <a:lnTo>
                  <a:pt x="3459" y="8000"/>
                </a:lnTo>
                <a:cubicBezTo>
                  <a:pt x="3459" y="8000"/>
                  <a:pt x="3502" y="7957"/>
                  <a:pt x="3502" y="7957"/>
                </a:cubicBezTo>
                <a:cubicBezTo>
                  <a:pt x="3416" y="7827"/>
                  <a:pt x="3329" y="7697"/>
                  <a:pt x="3199" y="7654"/>
                </a:cubicBezTo>
                <a:cubicBezTo>
                  <a:pt x="2940" y="7611"/>
                  <a:pt x="2724" y="7568"/>
                  <a:pt x="2508" y="7481"/>
                </a:cubicBezTo>
                <a:cubicBezTo>
                  <a:pt x="2421" y="7525"/>
                  <a:pt x="2378" y="7568"/>
                  <a:pt x="2292" y="7611"/>
                </a:cubicBezTo>
                <a:cubicBezTo>
                  <a:pt x="2119" y="7525"/>
                  <a:pt x="1946" y="7481"/>
                  <a:pt x="1773" y="7395"/>
                </a:cubicBezTo>
                <a:cubicBezTo>
                  <a:pt x="1686" y="7092"/>
                  <a:pt x="1513" y="7092"/>
                  <a:pt x="1384" y="7395"/>
                </a:cubicBezTo>
                <a:cubicBezTo>
                  <a:pt x="1124" y="7308"/>
                  <a:pt x="908" y="7179"/>
                  <a:pt x="735" y="6876"/>
                </a:cubicBezTo>
                <a:cubicBezTo>
                  <a:pt x="606" y="6833"/>
                  <a:pt x="476" y="6789"/>
                  <a:pt x="346" y="6746"/>
                </a:cubicBezTo>
                <a:cubicBezTo>
                  <a:pt x="346" y="6746"/>
                  <a:pt x="346" y="6746"/>
                  <a:pt x="346" y="6746"/>
                </a:cubicBezTo>
                <a:cubicBezTo>
                  <a:pt x="519" y="6616"/>
                  <a:pt x="476" y="6400"/>
                  <a:pt x="519" y="6227"/>
                </a:cubicBezTo>
                <a:cubicBezTo>
                  <a:pt x="44" y="5968"/>
                  <a:pt x="0" y="6098"/>
                  <a:pt x="0" y="5492"/>
                </a:cubicBezTo>
                <a:cubicBezTo>
                  <a:pt x="87" y="5103"/>
                  <a:pt x="173" y="4757"/>
                  <a:pt x="260" y="4368"/>
                </a:cubicBezTo>
                <a:cubicBezTo>
                  <a:pt x="476" y="4368"/>
                  <a:pt x="779" y="4368"/>
                  <a:pt x="1038" y="4325"/>
                </a:cubicBezTo>
                <a:cubicBezTo>
                  <a:pt x="1081" y="3935"/>
                  <a:pt x="1081" y="3503"/>
                  <a:pt x="1124" y="3071"/>
                </a:cubicBezTo>
                <a:cubicBezTo>
                  <a:pt x="952" y="2898"/>
                  <a:pt x="822" y="2725"/>
                  <a:pt x="692" y="2508"/>
                </a:cubicBezTo>
                <a:cubicBezTo>
                  <a:pt x="433" y="2854"/>
                  <a:pt x="390" y="2811"/>
                  <a:pt x="476" y="2422"/>
                </a:cubicBezTo>
                <a:cubicBezTo>
                  <a:pt x="562" y="2206"/>
                  <a:pt x="562" y="2076"/>
                  <a:pt x="519" y="1946"/>
                </a:cubicBezTo>
                <a:cubicBezTo>
                  <a:pt x="606" y="1644"/>
                  <a:pt x="692" y="1514"/>
                  <a:pt x="519" y="1384"/>
                </a:cubicBezTo>
                <a:lnTo>
                  <a:pt x="1816" y="1514"/>
                </a:lnTo>
                <a:cubicBezTo>
                  <a:pt x="1816" y="1298"/>
                  <a:pt x="1773" y="1082"/>
                  <a:pt x="1773" y="865"/>
                </a:cubicBezTo>
                <a:cubicBezTo>
                  <a:pt x="1989" y="822"/>
                  <a:pt x="2205" y="779"/>
                  <a:pt x="2378" y="736"/>
                </a:cubicBezTo>
                <a:cubicBezTo>
                  <a:pt x="2508" y="563"/>
                  <a:pt x="2594" y="346"/>
                  <a:pt x="2681" y="173"/>
                </a:cubicBezTo>
                <a:cubicBezTo>
                  <a:pt x="2810" y="87"/>
                  <a:pt x="2897" y="173"/>
                  <a:pt x="2897" y="346"/>
                </a:cubicBezTo>
                <a:cubicBezTo>
                  <a:pt x="3027" y="260"/>
                  <a:pt x="3113" y="390"/>
                  <a:pt x="3113" y="563"/>
                </a:cubicBezTo>
                <a:cubicBezTo>
                  <a:pt x="3545" y="0"/>
                  <a:pt x="3805" y="303"/>
                  <a:pt x="3848" y="692"/>
                </a:cubicBezTo>
                <a:cubicBezTo>
                  <a:pt x="3805" y="779"/>
                  <a:pt x="3891" y="865"/>
                  <a:pt x="3978" y="909"/>
                </a:cubicBezTo>
                <a:cubicBezTo>
                  <a:pt x="3978" y="995"/>
                  <a:pt x="3934" y="1082"/>
                  <a:pt x="3934" y="1168"/>
                </a:cubicBezTo>
                <a:cubicBezTo>
                  <a:pt x="4194" y="909"/>
                  <a:pt x="4367" y="952"/>
                  <a:pt x="4453" y="1125"/>
                </a:cubicBezTo>
                <a:cubicBezTo>
                  <a:pt x="4756" y="909"/>
                  <a:pt x="5015" y="649"/>
                  <a:pt x="5318" y="390"/>
                </a:cubicBezTo>
                <a:cubicBezTo>
                  <a:pt x="5447" y="346"/>
                  <a:pt x="5620" y="390"/>
                  <a:pt x="5793" y="519"/>
                </a:cubicBezTo>
                <a:cubicBezTo>
                  <a:pt x="5880" y="346"/>
                  <a:pt x="5966" y="173"/>
                  <a:pt x="6053" y="0"/>
                </a:cubicBezTo>
                <a:cubicBezTo>
                  <a:pt x="6096" y="87"/>
                  <a:pt x="6139" y="173"/>
                  <a:pt x="6182" y="260"/>
                </a:cubicBezTo>
                <a:cubicBezTo>
                  <a:pt x="6096" y="433"/>
                  <a:pt x="6053" y="563"/>
                  <a:pt x="6009" y="736"/>
                </a:cubicBezTo>
                <a:cubicBezTo>
                  <a:pt x="6096" y="995"/>
                  <a:pt x="6182" y="1254"/>
                  <a:pt x="6312" y="1471"/>
                </a:cubicBezTo>
                <a:cubicBezTo>
                  <a:pt x="6355" y="1514"/>
                  <a:pt x="6442" y="1557"/>
                  <a:pt x="6528" y="1600"/>
                </a:cubicBezTo>
                <a:cubicBezTo>
                  <a:pt x="6485" y="1644"/>
                  <a:pt x="6485" y="1730"/>
                  <a:pt x="6485" y="1817"/>
                </a:cubicBezTo>
                <a:cubicBezTo>
                  <a:pt x="6528" y="1860"/>
                  <a:pt x="6571" y="1903"/>
                  <a:pt x="6571" y="194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Rectangle 87"/>
          <p:cNvSpPr>
            <a:spLocks noChangeArrowheads="1"/>
          </p:cNvSpPr>
          <p:nvPr/>
        </p:nvSpPr>
        <p:spPr bwMode="auto">
          <a:xfrm>
            <a:off x="1418390" y="1431971"/>
            <a:ext cx="1118322" cy="218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ЧЕБОКСАРЫ</a:t>
            </a:r>
          </a:p>
        </p:txBody>
      </p:sp>
      <p:sp>
        <p:nvSpPr>
          <p:cNvPr id="58" name="Rectangle 100"/>
          <p:cNvSpPr>
            <a:spLocks noChangeArrowheads="1"/>
          </p:cNvSpPr>
          <p:nvPr/>
        </p:nvSpPr>
        <p:spPr bwMode="auto">
          <a:xfrm>
            <a:off x="304800" y="3316288"/>
            <a:ext cx="1033463" cy="187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ШУМЕРЛЯ</a:t>
            </a:r>
          </a:p>
        </p:txBody>
      </p:sp>
      <p:sp>
        <p:nvSpPr>
          <p:cNvPr id="60" name="Rectangle 103"/>
          <p:cNvSpPr>
            <a:spLocks noChangeArrowheads="1"/>
          </p:cNvSpPr>
          <p:nvPr/>
        </p:nvSpPr>
        <p:spPr bwMode="auto">
          <a:xfrm>
            <a:off x="2462483" y="3116343"/>
            <a:ext cx="783106" cy="1787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КАНАШ</a:t>
            </a: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804863" y="4908550"/>
            <a:ext cx="915987" cy="206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АЛАТЫРЬ</a:t>
            </a:r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2915131" y="1494685"/>
            <a:ext cx="1584861" cy="216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НОВОЧЕБОКСАРСК</a:t>
            </a:r>
          </a:p>
        </p:txBody>
      </p:sp>
      <p:sp>
        <p:nvSpPr>
          <p:cNvPr id="71" name="Oval 43"/>
          <p:cNvSpPr>
            <a:spLocks noChangeArrowheads="1"/>
          </p:cNvSpPr>
          <p:nvPr/>
        </p:nvSpPr>
        <p:spPr bwMode="auto">
          <a:xfrm>
            <a:off x="2456298" y="1685802"/>
            <a:ext cx="187762" cy="18598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2" name="Oval 43"/>
          <p:cNvSpPr>
            <a:spLocks noChangeArrowheads="1"/>
          </p:cNvSpPr>
          <p:nvPr/>
        </p:nvSpPr>
        <p:spPr bwMode="auto">
          <a:xfrm>
            <a:off x="1700213" y="5091113"/>
            <a:ext cx="166687" cy="1682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3" name="Oval 43"/>
          <p:cNvSpPr>
            <a:spLocks noChangeArrowheads="1"/>
          </p:cNvSpPr>
          <p:nvPr/>
        </p:nvSpPr>
        <p:spPr bwMode="auto">
          <a:xfrm>
            <a:off x="1409700" y="3376613"/>
            <a:ext cx="168275" cy="1682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4" name="Oval 43"/>
          <p:cNvSpPr>
            <a:spLocks noChangeArrowheads="1"/>
          </p:cNvSpPr>
          <p:nvPr/>
        </p:nvSpPr>
        <p:spPr bwMode="auto">
          <a:xfrm>
            <a:off x="2798940" y="1723273"/>
            <a:ext cx="167371" cy="16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5" name="Oval 43"/>
          <p:cNvSpPr>
            <a:spLocks noChangeArrowheads="1"/>
          </p:cNvSpPr>
          <p:nvPr/>
        </p:nvSpPr>
        <p:spPr bwMode="auto">
          <a:xfrm>
            <a:off x="2901360" y="3324533"/>
            <a:ext cx="167371" cy="16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6" name="Text Box 277"/>
          <p:cNvSpPr txBox="1">
            <a:spLocks noChangeArrowheads="1"/>
          </p:cNvSpPr>
          <p:nvPr/>
        </p:nvSpPr>
        <p:spPr bwMode="auto">
          <a:xfrm>
            <a:off x="1428750" y="1203325"/>
            <a:ext cx="533400" cy="22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9,2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7" name="Text Box 281"/>
          <p:cNvSpPr txBox="1">
            <a:spLocks noChangeArrowheads="1"/>
          </p:cNvSpPr>
          <p:nvPr/>
        </p:nvSpPr>
        <p:spPr bwMode="auto">
          <a:xfrm>
            <a:off x="1411288" y="3657600"/>
            <a:ext cx="431800" cy="223838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24,1</a:t>
            </a:r>
          </a:p>
        </p:txBody>
      </p:sp>
      <p:sp>
        <p:nvSpPr>
          <p:cNvPr id="28874" name="Прямоугольник 78"/>
          <p:cNvSpPr>
            <a:spLocks noChangeArrowheads="1"/>
          </p:cNvSpPr>
          <p:nvPr/>
        </p:nvSpPr>
        <p:spPr bwMode="auto">
          <a:xfrm>
            <a:off x="4930775" y="801688"/>
            <a:ext cx="3935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Динамика общей смертности</a:t>
            </a:r>
            <a:br>
              <a:rPr lang="ru-RU" sz="1200" b="1"/>
            </a:br>
            <a:r>
              <a:rPr lang="ru-RU" sz="1200" b="1"/>
              <a:t>по административным территориям </a:t>
            </a:r>
            <a:br>
              <a:rPr lang="ru-RU" sz="1200" b="1"/>
            </a:br>
            <a:r>
              <a:rPr lang="ru-RU" sz="1200" b="1"/>
              <a:t>(201</a:t>
            </a:r>
            <a:r>
              <a:rPr lang="en-US" sz="1200" b="1"/>
              <a:t>2</a:t>
            </a:r>
            <a:r>
              <a:rPr lang="ru-RU" sz="1200" b="1"/>
              <a:t> год в сравнении с 201</a:t>
            </a:r>
            <a:r>
              <a:rPr lang="en-US" sz="1200" b="1"/>
              <a:t>1</a:t>
            </a:r>
            <a:r>
              <a:rPr lang="ru-RU" sz="1200" b="1"/>
              <a:t> годом), %</a:t>
            </a:r>
          </a:p>
        </p:txBody>
      </p:sp>
      <p:grpSp>
        <p:nvGrpSpPr>
          <p:cNvPr id="28875" name="Группа 79"/>
          <p:cNvGrpSpPr>
            <a:grpSpLocks/>
          </p:cNvGrpSpPr>
          <p:nvPr/>
        </p:nvGrpSpPr>
        <p:grpSpPr bwMode="auto">
          <a:xfrm>
            <a:off x="400050" y="1847850"/>
            <a:ext cx="4016375" cy="3413125"/>
            <a:chOff x="253583" y="1790198"/>
            <a:chExt cx="4016016" cy="3413138"/>
          </a:xfrm>
        </p:grpSpPr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3107653" y="2661739"/>
              <a:ext cx="653992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УРМАРЫ</a:t>
              </a: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3314009" y="3206253"/>
              <a:ext cx="717486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ЯНТИКОВО</a:t>
              </a:r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2896535" y="5065223"/>
              <a:ext cx="760344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ШЕМУРША</a:t>
              </a:r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3525129" y="3958731"/>
              <a:ext cx="636530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ЯЛЬЧИКИ</a:t>
              </a:r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3567987" y="2226763"/>
              <a:ext cx="701612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КОЗЛОВКА</a:t>
              </a:r>
            </a:p>
          </p:txBody>
        </p:sp>
        <p:sp>
          <p:nvSpPr>
            <p:cNvPr id="86" name="Rectangle 92"/>
            <p:cNvSpPr>
              <a:spLocks noChangeArrowheads="1"/>
            </p:cNvSpPr>
            <p:nvPr/>
          </p:nvSpPr>
          <p:spPr bwMode="auto">
            <a:xfrm>
              <a:off x="629787" y="2060074"/>
              <a:ext cx="695263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ЯДРИН</a:t>
              </a: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1418704" y="1945774"/>
              <a:ext cx="777805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МОРГАУШИ</a:t>
              </a:r>
            </a:p>
          </p:txBody>
        </p:sp>
        <p:sp>
          <p:nvSpPr>
            <p:cNvPr id="88" name="Rectangle 97"/>
            <p:cNvSpPr>
              <a:spLocks noChangeArrowheads="1"/>
            </p:cNvSpPr>
            <p:nvPr/>
          </p:nvSpPr>
          <p:spPr bwMode="auto">
            <a:xfrm>
              <a:off x="253583" y="2556964"/>
              <a:ext cx="680977" cy="2778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КРАСНЫЕ ЧЕТАИ</a:t>
              </a:r>
            </a:p>
          </p:txBody>
        </p:sp>
        <p:sp>
          <p:nvSpPr>
            <p:cNvPr id="89" name="Rectangle 102"/>
            <p:cNvSpPr>
              <a:spLocks noChangeArrowheads="1"/>
            </p:cNvSpPr>
            <p:nvPr/>
          </p:nvSpPr>
          <p:spPr bwMode="auto">
            <a:xfrm>
              <a:off x="1264731" y="2552201"/>
              <a:ext cx="593672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АЛИКОВО</a:t>
              </a:r>
            </a:p>
          </p:txBody>
        </p:sp>
        <p:sp>
          <p:nvSpPr>
            <p:cNvPr id="90" name="Rectangle 114"/>
            <p:cNvSpPr>
              <a:spLocks noChangeArrowheads="1"/>
            </p:cNvSpPr>
            <p:nvPr/>
          </p:nvSpPr>
          <p:spPr bwMode="auto">
            <a:xfrm>
              <a:off x="2196509" y="4501658"/>
              <a:ext cx="766694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БАТЫРЕВО</a:t>
              </a: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3126701" y="1790198"/>
              <a:ext cx="915906" cy="276226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МАРИИНСКИЙ ПОСАД</a:t>
              </a:r>
            </a:p>
          </p:txBody>
        </p:sp>
        <p:sp>
          <p:nvSpPr>
            <p:cNvPr id="92" name="Rectangle 101"/>
            <p:cNvSpPr>
              <a:spLocks noChangeArrowheads="1"/>
            </p:cNvSpPr>
            <p:nvPr/>
          </p:nvSpPr>
          <p:spPr bwMode="auto">
            <a:xfrm>
              <a:off x="1601251" y="3196728"/>
              <a:ext cx="690500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ВУРНАРЫ</a:t>
              </a: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1836180" y="2760165"/>
              <a:ext cx="1287347" cy="141288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КРАСНОАРМЕЙСКОЕ</a:t>
              </a:r>
            </a:p>
          </p:txBody>
        </p:sp>
        <p:sp>
          <p:nvSpPr>
            <p:cNvPr id="94" name="Rectangle 98"/>
            <p:cNvSpPr>
              <a:spLocks noChangeArrowheads="1"/>
            </p:cNvSpPr>
            <p:nvPr/>
          </p:nvSpPr>
          <p:spPr bwMode="auto">
            <a:xfrm>
              <a:off x="2361595" y="2226763"/>
              <a:ext cx="733359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ЦИВИЛЬСК</a:t>
              </a:r>
            </a:p>
          </p:txBody>
        </p:sp>
        <p:sp>
          <p:nvSpPr>
            <p:cNvPr id="95" name="Rectangle 116"/>
            <p:cNvSpPr>
              <a:spLocks noChangeArrowheads="1"/>
            </p:cNvSpPr>
            <p:nvPr/>
          </p:nvSpPr>
          <p:spPr bwMode="auto">
            <a:xfrm>
              <a:off x="2439376" y="3752355"/>
              <a:ext cx="1180994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КОМСОМОЛЬСКОЕ</a:t>
              </a:r>
            </a:p>
          </p:txBody>
        </p:sp>
        <p:sp>
          <p:nvSpPr>
            <p:cNvPr id="96" name="Rectangle 115"/>
            <p:cNvSpPr>
              <a:spLocks noChangeArrowheads="1"/>
            </p:cNvSpPr>
            <p:nvPr/>
          </p:nvSpPr>
          <p:spPr bwMode="auto">
            <a:xfrm>
              <a:off x="1715540" y="3938094"/>
              <a:ext cx="576210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ИБРЕСИ</a:t>
              </a:r>
            </a:p>
          </p:txBody>
        </p:sp>
        <p:sp>
          <p:nvSpPr>
            <p:cNvPr id="97" name="Rectangle 79"/>
            <p:cNvSpPr>
              <a:spLocks noChangeArrowheads="1"/>
            </p:cNvSpPr>
            <p:nvPr/>
          </p:nvSpPr>
          <p:spPr bwMode="auto">
            <a:xfrm>
              <a:off x="610739" y="4296871"/>
              <a:ext cx="711136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ПОРЕЦКОЕ</a:t>
              </a:r>
            </a:p>
          </p:txBody>
        </p:sp>
      </p:grpSp>
      <p:graphicFrame>
        <p:nvGraphicFramePr>
          <p:cNvPr id="28774" name="Диаграмма 98"/>
          <p:cNvGraphicFramePr>
            <a:graphicFrameLocks/>
          </p:cNvGraphicFramePr>
          <p:nvPr/>
        </p:nvGraphicFramePr>
        <p:xfrm>
          <a:off x="4776788" y="1427163"/>
          <a:ext cx="4140200" cy="4903787"/>
        </p:xfrm>
        <a:graphic>
          <a:graphicData uri="http://schemas.openxmlformats.org/presentationml/2006/ole">
            <p:oleObj spid="_x0000_s28774" r:id="rId4" imgW="4139543" imgH="4907705" progId="Excel.Sheet.8">
              <p:embed/>
            </p:oleObj>
          </a:graphicData>
        </a:graphic>
      </p:graphicFrame>
      <p:sp>
        <p:nvSpPr>
          <p:cNvPr id="28876" name="TextBox 99"/>
          <p:cNvSpPr txBox="1">
            <a:spLocks noChangeArrowheads="1"/>
          </p:cNvSpPr>
          <p:nvPr/>
        </p:nvSpPr>
        <p:spPr bwMode="auto">
          <a:xfrm>
            <a:off x="1465263" y="6149975"/>
            <a:ext cx="171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(на 1000 населения)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Диаграмма 2"/>
          <p:cNvGraphicFramePr>
            <a:graphicFrameLocks/>
          </p:cNvGraphicFramePr>
          <p:nvPr/>
        </p:nvGraphicFramePr>
        <p:xfrm>
          <a:off x="196850" y="604838"/>
          <a:ext cx="4278313" cy="2843212"/>
        </p:xfrm>
        <a:graphic>
          <a:graphicData uri="http://schemas.openxmlformats.org/presentationml/2006/ole">
            <p:oleObj spid="_x0000_s30721" r:id="rId4" imgW="4279763" imgH="2847079" progId="Excel.Sheet.8">
              <p:embed/>
            </p:oleObj>
          </a:graphicData>
        </a:graphic>
      </p:graphicFrame>
      <p:graphicFrame>
        <p:nvGraphicFramePr>
          <p:cNvPr id="30722" name="Диаграмма 5"/>
          <p:cNvGraphicFramePr>
            <a:graphicFrameLocks/>
          </p:cNvGraphicFramePr>
          <p:nvPr/>
        </p:nvGraphicFramePr>
        <p:xfrm>
          <a:off x="4525963" y="603250"/>
          <a:ext cx="4710112" cy="3073400"/>
        </p:xfrm>
        <a:graphic>
          <a:graphicData uri="http://schemas.openxmlformats.org/presentationml/2006/ole">
            <p:oleObj spid="_x0000_s30722" r:id="rId5" imgW="4712616" imgH="3072650" progId="Excel.Sheet.8">
              <p:embed/>
            </p:oleObj>
          </a:graphicData>
        </a:graphic>
      </p:graphicFrame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1901825" y="161925"/>
            <a:ext cx="534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Возрастные коэффициенты смертности</a:t>
            </a:r>
          </a:p>
        </p:txBody>
      </p:sp>
      <p:graphicFrame>
        <p:nvGraphicFramePr>
          <p:cNvPr id="30724" name="Диаграмма 8"/>
          <p:cNvGraphicFramePr>
            <a:graphicFrameLocks/>
          </p:cNvGraphicFramePr>
          <p:nvPr/>
        </p:nvGraphicFramePr>
        <p:xfrm>
          <a:off x="4484688" y="3629025"/>
          <a:ext cx="4710112" cy="3073400"/>
        </p:xfrm>
        <a:graphic>
          <a:graphicData uri="http://schemas.openxmlformats.org/presentationml/2006/ole">
            <p:oleObj spid="_x0000_s30724" r:id="rId6" imgW="4706520" imgH="3078747" progId="Excel.Sheet.8">
              <p:embed/>
            </p:oleObj>
          </a:graphicData>
        </a:graphic>
      </p:graphicFrame>
      <p:graphicFrame>
        <p:nvGraphicFramePr>
          <p:cNvPr id="30725" name="Диаграмма 9"/>
          <p:cNvGraphicFramePr>
            <a:graphicFrameLocks/>
          </p:cNvGraphicFramePr>
          <p:nvPr/>
        </p:nvGraphicFramePr>
        <p:xfrm>
          <a:off x="196850" y="3638550"/>
          <a:ext cx="4278313" cy="2843213"/>
        </p:xfrm>
        <a:graphic>
          <a:graphicData uri="http://schemas.openxmlformats.org/presentationml/2006/ole">
            <p:oleObj spid="_x0000_s30725" r:id="rId7" imgW="4279763" imgH="284098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Смертность от болезней системы кровообращения,</a:t>
            </a:r>
            <a:br>
              <a:rPr lang="ru-RU" dirty="0" smtClean="0"/>
            </a:br>
            <a:r>
              <a:rPr lang="ru-RU" dirty="0" smtClean="0"/>
              <a:t> на 100 тыс. населения</a:t>
            </a:r>
            <a:endParaRPr lang="ru-RU" dirty="0"/>
          </a:p>
        </p:txBody>
      </p:sp>
      <p:graphicFrame>
        <p:nvGraphicFramePr>
          <p:cNvPr id="32770" name="Диаграмма 2"/>
          <p:cNvGraphicFramePr>
            <a:graphicFrameLocks/>
          </p:cNvGraphicFramePr>
          <p:nvPr/>
        </p:nvGraphicFramePr>
        <p:xfrm>
          <a:off x="1358900" y="750888"/>
          <a:ext cx="6315075" cy="2909887"/>
        </p:xfrm>
        <a:graphic>
          <a:graphicData uri="http://schemas.openxmlformats.org/presentationml/2006/ole">
            <p:oleObj spid="_x0000_s32770" r:id="rId4" imgW="6316003" imgH="2914141" progId="Excel.Sheet.8">
              <p:embed/>
            </p:oleObj>
          </a:graphicData>
        </a:graphic>
      </p:graphicFrame>
      <p:graphicFrame>
        <p:nvGraphicFramePr>
          <p:cNvPr id="32771" name="Диаграмма 3"/>
          <p:cNvGraphicFramePr>
            <a:graphicFrameLocks/>
          </p:cNvGraphicFramePr>
          <p:nvPr/>
        </p:nvGraphicFramePr>
        <p:xfrm>
          <a:off x="987425" y="3378200"/>
          <a:ext cx="7410450" cy="3159125"/>
        </p:xfrm>
        <a:graphic>
          <a:graphicData uri="http://schemas.openxmlformats.org/presentationml/2006/ole">
            <p:oleObj spid="_x0000_s32771" r:id="rId5" imgW="7413378" imgH="31580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1C6FD3C7-313F-44B0-B48D-40836E2791E2}" type="slidenum">
              <a:rPr lang="ru-RU">
                <a:solidFill>
                  <a:srgbClr val="D0C6C6"/>
                </a:solidFill>
                <a:latin typeface="+mn-lt"/>
                <a:cs typeface="Arial" charset="0"/>
              </a:rPr>
              <a:pPr>
                <a:defRPr/>
              </a:pPr>
              <a:t>18</a:t>
            </a:fld>
            <a:endParaRPr lang="ru-RU">
              <a:solidFill>
                <a:srgbClr val="D0C6C6"/>
              </a:solidFill>
              <a:latin typeface="+mn-lt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 flipH="1">
            <a:off x="2449513" y="6072188"/>
            <a:ext cx="720725" cy="161925"/>
          </a:xfrm>
          <a:prstGeom prst="rect">
            <a:avLst/>
          </a:pr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 flipH="1">
            <a:off x="1729846" y="6071901"/>
            <a:ext cx="720196" cy="162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 flipH="1">
            <a:off x="1009650" y="6071901"/>
            <a:ext cx="720196" cy="16221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34932" name="TextBox 214"/>
          <p:cNvSpPr txBox="1">
            <a:spLocks noChangeArrowheads="1"/>
          </p:cNvSpPr>
          <p:nvPr/>
        </p:nvSpPr>
        <p:spPr bwMode="auto">
          <a:xfrm flipH="1">
            <a:off x="2151063" y="5803900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cs typeface="Arial" charset="0"/>
              </a:rPr>
              <a:t>1000,0</a:t>
            </a:r>
          </a:p>
        </p:txBody>
      </p:sp>
      <p:sp>
        <p:nvSpPr>
          <p:cNvPr id="34933" name="TextBox 215"/>
          <p:cNvSpPr txBox="1">
            <a:spLocks noChangeArrowheads="1"/>
          </p:cNvSpPr>
          <p:nvPr/>
        </p:nvSpPr>
        <p:spPr bwMode="auto">
          <a:xfrm flipH="1">
            <a:off x="1431925" y="5803900"/>
            <a:ext cx="67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cs typeface="Arial" charset="0"/>
              </a:rPr>
              <a:t>580,0</a:t>
            </a:r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>
            <a:off x="2327841" y="2224220"/>
            <a:ext cx="889519" cy="768970"/>
          </a:xfrm>
          <a:custGeom>
            <a:avLst/>
            <a:gdLst/>
            <a:ahLst/>
            <a:cxnLst>
              <a:cxn ang="0">
                <a:pos x="2510" y="907"/>
              </a:cxn>
              <a:cxn ang="0">
                <a:pos x="2458" y="1034"/>
              </a:cxn>
              <a:cxn ang="0">
                <a:pos x="2357" y="1225"/>
              </a:cxn>
              <a:cxn ang="0">
                <a:pos x="2251" y="1404"/>
              </a:cxn>
              <a:cxn ang="0">
                <a:pos x="2089" y="1493"/>
              </a:cxn>
              <a:cxn ang="0">
                <a:pos x="1993" y="1620"/>
              </a:cxn>
              <a:cxn ang="0">
                <a:pos x="1866" y="1829"/>
              </a:cxn>
              <a:cxn ang="0">
                <a:pos x="1751" y="1798"/>
              </a:cxn>
              <a:cxn ang="0">
                <a:pos x="1452" y="2016"/>
              </a:cxn>
              <a:cxn ang="0">
                <a:pos x="1380" y="1994"/>
              </a:cxn>
              <a:cxn ang="0">
                <a:pos x="1299" y="2047"/>
              </a:cxn>
              <a:cxn ang="0">
                <a:pos x="1283" y="1945"/>
              </a:cxn>
              <a:cxn ang="0">
                <a:pos x="1269" y="1875"/>
              </a:cxn>
              <a:cxn ang="0">
                <a:pos x="1216" y="1774"/>
              </a:cxn>
              <a:cxn ang="0">
                <a:pos x="1109" y="1785"/>
              </a:cxn>
              <a:cxn ang="0">
                <a:pos x="1037" y="1837"/>
              </a:cxn>
              <a:cxn ang="0">
                <a:pos x="988" y="1780"/>
              </a:cxn>
              <a:cxn ang="0">
                <a:pos x="956" y="1735"/>
              </a:cxn>
              <a:cxn ang="0">
                <a:pos x="870" y="1800"/>
              </a:cxn>
              <a:cxn ang="0">
                <a:pos x="643" y="1844"/>
              </a:cxn>
              <a:cxn ang="0">
                <a:pos x="614" y="1791"/>
              </a:cxn>
              <a:cxn ang="0">
                <a:pos x="702" y="1640"/>
              </a:cxn>
              <a:cxn ang="0">
                <a:pos x="857" y="1414"/>
              </a:cxn>
              <a:cxn ang="0">
                <a:pos x="772" y="1309"/>
              </a:cxn>
              <a:cxn ang="0">
                <a:pos x="739" y="1217"/>
              </a:cxn>
              <a:cxn ang="0">
                <a:pos x="699" y="1119"/>
              </a:cxn>
              <a:cxn ang="0">
                <a:pos x="594" y="1097"/>
              </a:cxn>
              <a:cxn ang="0">
                <a:pos x="460" y="1080"/>
              </a:cxn>
              <a:cxn ang="0">
                <a:pos x="422" y="975"/>
              </a:cxn>
              <a:cxn ang="0">
                <a:pos x="356" y="917"/>
              </a:cxn>
              <a:cxn ang="0">
                <a:pos x="258" y="893"/>
              </a:cxn>
              <a:cxn ang="0">
                <a:pos x="225" y="802"/>
              </a:cxn>
              <a:cxn ang="0">
                <a:pos x="146" y="773"/>
              </a:cxn>
              <a:cxn ang="0">
                <a:pos x="6" y="432"/>
              </a:cxn>
              <a:cxn ang="0">
                <a:pos x="101" y="410"/>
              </a:cxn>
              <a:cxn ang="0">
                <a:pos x="157" y="384"/>
              </a:cxn>
              <a:cxn ang="0">
                <a:pos x="202" y="301"/>
              </a:cxn>
              <a:cxn ang="0">
                <a:pos x="205" y="204"/>
              </a:cxn>
              <a:cxn ang="0">
                <a:pos x="218" y="130"/>
              </a:cxn>
              <a:cxn ang="0">
                <a:pos x="324" y="118"/>
              </a:cxn>
              <a:cxn ang="0">
                <a:pos x="491" y="158"/>
              </a:cxn>
              <a:cxn ang="0">
                <a:pos x="552" y="118"/>
              </a:cxn>
              <a:cxn ang="0">
                <a:pos x="640" y="91"/>
              </a:cxn>
              <a:cxn ang="0">
                <a:pos x="867" y="121"/>
              </a:cxn>
              <a:cxn ang="0">
                <a:pos x="1148" y="85"/>
              </a:cxn>
              <a:cxn ang="0">
                <a:pos x="1224" y="55"/>
              </a:cxn>
              <a:cxn ang="0">
                <a:pos x="1283" y="60"/>
              </a:cxn>
              <a:cxn ang="0">
                <a:pos x="1398" y="7"/>
              </a:cxn>
              <a:cxn ang="0">
                <a:pos x="1555" y="0"/>
              </a:cxn>
              <a:cxn ang="0">
                <a:pos x="1750" y="68"/>
              </a:cxn>
              <a:cxn ang="0">
                <a:pos x="1865" y="187"/>
              </a:cxn>
              <a:cxn ang="0">
                <a:pos x="1892" y="255"/>
              </a:cxn>
              <a:cxn ang="0">
                <a:pos x="1970" y="255"/>
              </a:cxn>
              <a:cxn ang="0">
                <a:pos x="2069" y="261"/>
              </a:cxn>
              <a:cxn ang="0">
                <a:pos x="2117" y="338"/>
              </a:cxn>
              <a:cxn ang="0">
                <a:pos x="2192" y="337"/>
              </a:cxn>
              <a:cxn ang="0">
                <a:pos x="2248" y="331"/>
              </a:cxn>
              <a:cxn ang="0">
                <a:pos x="2291" y="438"/>
              </a:cxn>
              <a:cxn ang="0">
                <a:pos x="2304" y="549"/>
              </a:cxn>
              <a:cxn ang="0">
                <a:pos x="2245" y="678"/>
              </a:cxn>
              <a:cxn ang="0">
                <a:pos x="2307" y="789"/>
              </a:cxn>
              <a:cxn ang="0">
                <a:pos x="2452" y="792"/>
              </a:cxn>
            </a:cxnLst>
            <a:rect l="0" t="0" r="r" b="b"/>
            <a:pathLst>
              <a:path w="2529" h="2047">
                <a:moveTo>
                  <a:pt x="2501" y="765"/>
                </a:moveTo>
                <a:lnTo>
                  <a:pt x="2500" y="772"/>
                </a:lnTo>
                <a:lnTo>
                  <a:pt x="2497" y="780"/>
                </a:lnTo>
                <a:lnTo>
                  <a:pt x="2497" y="790"/>
                </a:lnTo>
                <a:lnTo>
                  <a:pt x="2495" y="799"/>
                </a:lnTo>
                <a:lnTo>
                  <a:pt x="2495" y="809"/>
                </a:lnTo>
                <a:lnTo>
                  <a:pt x="2497" y="819"/>
                </a:lnTo>
                <a:lnTo>
                  <a:pt x="2497" y="831"/>
                </a:lnTo>
                <a:lnTo>
                  <a:pt x="2498" y="841"/>
                </a:lnTo>
                <a:lnTo>
                  <a:pt x="2501" y="864"/>
                </a:lnTo>
                <a:lnTo>
                  <a:pt x="2505" y="886"/>
                </a:lnTo>
                <a:lnTo>
                  <a:pt x="2510" y="907"/>
                </a:lnTo>
                <a:lnTo>
                  <a:pt x="2516" y="929"/>
                </a:lnTo>
                <a:lnTo>
                  <a:pt x="2516" y="933"/>
                </a:lnTo>
                <a:lnTo>
                  <a:pt x="2516" y="936"/>
                </a:lnTo>
                <a:lnTo>
                  <a:pt x="2516" y="939"/>
                </a:lnTo>
                <a:lnTo>
                  <a:pt x="2517" y="940"/>
                </a:lnTo>
                <a:lnTo>
                  <a:pt x="2518" y="942"/>
                </a:lnTo>
                <a:lnTo>
                  <a:pt x="2521" y="942"/>
                </a:lnTo>
                <a:lnTo>
                  <a:pt x="2524" y="942"/>
                </a:lnTo>
                <a:lnTo>
                  <a:pt x="2529" y="942"/>
                </a:lnTo>
                <a:lnTo>
                  <a:pt x="2461" y="983"/>
                </a:lnTo>
                <a:lnTo>
                  <a:pt x="2461" y="1009"/>
                </a:lnTo>
                <a:lnTo>
                  <a:pt x="2458" y="1034"/>
                </a:lnTo>
                <a:lnTo>
                  <a:pt x="2457" y="1060"/>
                </a:lnTo>
                <a:lnTo>
                  <a:pt x="2454" y="1086"/>
                </a:lnTo>
                <a:lnTo>
                  <a:pt x="2451" y="1112"/>
                </a:lnTo>
                <a:lnTo>
                  <a:pt x="2449" y="1137"/>
                </a:lnTo>
                <a:lnTo>
                  <a:pt x="2446" y="1162"/>
                </a:lnTo>
                <a:lnTo>
                  <a:pt x="2446" y="1188"/>
                </a:lnTo>
                <a:lnTo>
                  <a:pt x="2429" y="1191"/>
                </a:lnTo>
                <a:lnTo>
                  <a:pt x="2413" y="1195"/>
                </a:lnTo>
                <a:lnTo>
                  <a:pt x="2398" y="1201"/>
                </a:lnTo>
                <a:lnTo>
                  <a:pt x="2383" y="1208"/>
                </a:lnTo>
                <a:lnTo>
                  <a:pt x="2369" y="1217"/>
                </a:lnTo>
                <a:lnTo>
                  <a:pt x="2357" y="1225"/>
                </a:lnTo>
                <a:lnTo>
                  <a:pt x="2344" y="1237"/>
                </a:lnTo>
                <a:lnTo>
                  <a:pt x="2334" y="1250"/>
                </a:lnTo>
                <a:lnTo>
                  <a:pt x="2324" y="1263"/>
                </a:lnTo>
                <a:lnTo>
                  <a:pt x="2315" y="1277"/>
                </a:lnTo>
                <a:lnTo>
                  <a:pt x="2308" y="1293"/>
                </a:lnTo>
                <a:lnTo>
                  <a:pt x="2301" y="1310"/>
                </a:lnTo>
                <a:lnTo>
                  <a:pt x="2295" y="1329"/>
                </a:lnTo>
                <a:lnTo>
                  <a:pt x="2290" y="1349"/>
                </a:lnTo>
                <a:lnTo>
                  <a:pt x="2285" y="1371"/>
                </a:lnTo>
                <a:lnTo>
                  <a:pt x="2282" y="1392"/>
                </a:lnTo>
                <a:lnTo>
                  <a:pt x="2267" y="1398"/>
                </a:lnTo>
                <a:lnTo>
                  <a:pt x="2251" y="1404"/>
                </a:lnTo>
                <a:lnTo>
                  <a:pt x="2235" y="1410"/>
                </a:lnTo>
                <a:lnTo>
                  <a:pt x="2219" y="1415"/>
                </a:lnTo>
                <a:lnTo>
                  <a:pt x="2205" y="1423"/>
                </a:lnTo>
                <a:lnTo>
                  <a:pt x="2190" y="1428"/>
                </a:lnTo>
                <a:lnTo>
                  <a:pt x="2176" y="1436"/>
                </a:lnTo>
                <a:lnTo>
                  <a:pt x="2163" y="1443"/>
                </a:lnTo>
                <a:lnTo>
                  <a:pt x="2150" y="1451"/>
                </a:lnTo>
                <a:lnTo>
                  <a:pt x="2137" y="1459"/>
                </a:lnTo>
                <a:lnTo>
                  <a:pt x="2124" y="1467"/>
                </a:lnTo>
                <a:lnTo>
                  <a:pt x="2112" y="1476"/>
                </a:lnTo>
                <a:lnTo>
                  <a:pt x="2101" y="1484"/>
                </a:lnTo>
                <a:lnTo>
                  <a:pt x="2089" y="1493"/>
                </a:lnTo>
                <a:lnTo>
                  <a:pt x="2079" y="1503"/>
                </a:lnTo>
                <a:lnTo>
                  <a:pt x="2069" y="1512"/>
                </a:lnTo>
                <a:lnTo>
                  <a:pt x="2059" y="1522"/>
                </a:lnTo>
                <a:lnTo>
                  <a:pt x="2051" y="1532"/>
                </a:lnTo>
                <a:lnTo>
                  <a:pt x="2042" y="1542"/>
                </a:lnTo>
                <a:lnTo>
                  <a:pt x="2033" y="1552"/>
                </a:lnTo>
                <a:lnTo>
                  <a:pt x="2025" y="1564"/>
                </a:lnTo>
                <a:lnTo>
                  <a:pt x="2017" y="1574"/>
                </a:lnTo>
                <a:lnTo>
                  <a:pt x="2010" y="1585"/>
                </a:lnTo>
                <a:lnTo>
                  <a:pt x="2004" y="1597"/>
                </a:lnTo>
                <a:lnTo>
                  <a:pt x="1999" y="1608"/>
                </a:lnTo>
                <a:lnTo>
                  <a:pt x="1993" y="1620"/>
                </a:lnTo>
                <a:lnTo>
                  <a:pt x="1987" y="1631"/>
                </a:lnTo>
                <a:lnTo>
                  <a:pt x="1983" y="1643"/>
                </a:lnTo>
                <a:lnTo>
                  <a:pt x="1979" y="1656"/>
                </a:lnTo>
                <a:lnTo>
                  <a:pt x="1974" y="1667"/>
                </a:lnTo>
                <a:lnTo>
                  <a:pt x="1971" y="1680"/>
                </a:lnTo>
                <a:lnTo>
                  <a:pt x="1968" y="1693"/>
                </a:lnTo>
                <a:lnTo>
                  <a:pt x="1968" y="1680"/>
                </a:lnTo>
                <a:lnTo>
                  <a:pt x="1948" y="1721"/>
                </a:lnTo>
                <a:lnTo>
                  <a:pt x="1928" y="1761"/>
                </a:lnTo>
                <a:lnTo>
                  <a:pt x="1886" y="1843"/>
                </a:lnTo>
                <a:lnTo>
                  <a:pt x="1876" y="1836"/>
                </a:lnTo>
                <a:lnTo>
                  <a:pt x="1866" y="1829"/>
                </a:lnTo>
                <a:lnTo>
                  <a:pt x="1856" y="1823"/>
                </a:lnTo>
                <a:lnTo>
                  <a:pt x="1846" y="1817"/>
                </a:lnTo>
                <a:lnTo>
                  <a:pt x="1836" y="1813"/>
                </a:lnTo>
                <a:lnTo>
                  <a:pt x="1826" y="1808"/>
                </a:lnTo>
                <a:lnTo>
                  <a:pt x="1816" y="1806"/>
                </a:lnTo>
                <a:lnTo>
                  <a:pt x="1806" y="1803"/>
                </a:lnTo>
                <a:lnTo>
                  <a:pt x="1796" y="1800"/>
                </a:lnTo>
                <a:lnTo>
                  <a:pt x="1787" y="1798"/>
                </a:lnTo>
                <a:lnTo>
                  <a:pt x="1778" y="1797"/>
                </a:lnTo>
                <a:lnTo>
                  <a:pt x="1768" y="1797"/>
                </a:lnTo>
                <a:lnTo>
                  <a:pt x="1760" y="1797"/>
                </a:lnTo>
                <a:lnTo>
                  <a:pt x="1751" y="1798"/>
                </a:lnTo>
                <a:lnTo>
                  <a:pt x="1744" y="1800"/>
                </a:lnTo>
                <a:lnTo>
                  <a:pt x="1735" y="1803"/>
                </a:lnTo>
                <a:lnTo>
                  <a:pt x="1701" y="1833"/>
                </a:lnTo>
                <a:lnTo>
                  <a:pt x="1666" y="1865"/>
                </a:lnTo>
                <a:lnTo>
                  <a:pt x="1633" y="1895"/>
                </a:lnTo>
                <a:lnTo>
                  <a:pt x="1600" y="1924"/>
                </a:lnTo>
                <a:lnTo>
                  <a:pt x="1565" y="1952"/>
                </a:lnTo>
                <a:lnTo>
                  <a:pt x="1532" y="1981"/>
                </a:lnTo>
                <a:lnTo>
                  <a:pt x="1498" y="2009"/>
                </a:lnTo>
                <a:lnTo>
                  <a:pt x="1463" y="2035"/>
                </a:lnTo>
                <a:lnTo>
                  <a:pt x="1457" y="2024"/>
                </a:lnTo>
                <a:lnTo>
                  <a:pt x="1452" y="2016"/>
                </a:lnTo>
                <a:lnTo>
                  <a:pt x="1444" y="2009"/>
                </a:lnTo>
                <a:lnTo>
                  <a:pt x="1437" y="2003"/>
                </a:lnTo>
                <a:lnTo>
                  <a:pt x="1430" y="1997"/>
                </a:lnTo>
                <a:lnTo>
                  <a:pt x="1421" y="1993"/>
                </a:lnTo>
                <a:lnTo>
                  <a:pt x="1416" y="1991"/>
                </a:lnTo>
                <a:lnTo>
                  <a:pt x="1411" y="1991"/>
                </a:lnTo>
                <a:lnTo>
                  <a:pt x="1407" y="1990"/>
                </a:lnTo>
                <a:lnTo>
                  <a:pt x="1401" y="1990"/>
                </a:lnTo>
                <a:lnTo>
                  <a:pt x="1397" y="1990"/>
                </a:lnTo>
                <a:lnTo>
                  <a:pt x="1391" y="1991"/>
                </a:lnTo>
                <a:lnTo>
                  <a:pt x="1385" y="1993"/>
                </a:lnTo>
                <a:lnTo>
                  <a:pt x="1380" y="1994"/>
                </a:lnTo>
                <a:lnTo>
                  <a:pt x="1374" y="1996"/>
                </a:lnTo>
                <a:lnTo>
                  <a:pt x="1368" y="1997"/>
                </a:lnTo>
                <a:lnTo>
                  <a:pt x="1362" y="2000"/>
                </a:lnTo>
                <a:lnTo>
                  <a:pt x="1355" y="2004"/>
                </a:lnTo>
                <a:lnTo>
                  <a:pt x="1349" y="2007"/>
                </a:lnTo>
                <a:lnTo>
                  <a:pt x="1342" y="2011"/>
                </a:lnTo>
                <a:lnTo>
                  <a:pt x="1335" y="2016"/>
                </a:lnTo>
                <a:lnTo>
                  <a:pt x="1329" y="2022"/>
                </a:lnTo>
                <a:lnTo>
                  <a:pt x="1322" y="2027"/>
                </a:lnTo>
                <a:lnTo>
                  <a:pt x="1313" y="2033"/>
                </a:lnTo>
                <a:lnTo>
                  <a:pt x="1306" y="2040"/>
                </a:lnTo>
                <a:lnTo>
                  <a:pt x="1299" y="2047"/>
                </a:lnTo>
                <a:lnTo>
                  <a:pt x="1299" y="2037"/>
                </a:lnTo>
                <a:lnTo>
                  <a:pt x="1300" y="2027"/>
                </a:lnTo>
                <a:lnTo>
                  <a:pt x="1303" y="2017"/>
                </a:lnTo>
                <a:lnTo>
                  <a:pt x="1306" y="2007"/>
                </a:lnTo>
                <a:lnTo>
                  <a:pt x="1308" y="1997"/>
                </a:lnTo>
                <a:lnTo>
                  <a:pt x="1311" y="1987"/>
                </a:lnTo>
                <a:lnTo>
                  <a:pt x="1312" y="1977"/>
                </a:lnTo>
                <a:lnTo>
                  <a:pt x="1312" y="1967"/>
                </a:lnTo>
                <a:lnTo>
                  <a:pt x="1302" y="1961"/>
                </a:lnTo>
                <a:lnTo>
                  <a:pt x="1292" y="1954"/>
                </a:lnTo>
                <a:lnTo>
                  <a:pt x="1288" y="1950"/>
                </a:lnTo>
                <a:lnTo>
                  <a:pt x="1283" y="1945"/>
                </a:lnTo>
                <a:lnTo>
                  <a:pt x="1280" y="1941"/>
                </a:lnTo>
                <a:lnTo>
                  <a:pt x="1276" y="1937"/>
                </a:lnTo>
                <a:lnTo>
                  <a:pt x="1273" y="1932"/>
                </a:lnTo>
                <a:lnTo>
                  <a:pt x="1270" y="1928"/>
                </a:lnTo>
                <a:lnTo>
                  <a:pt x="1269" y="1924"/>
                </a:lnTo>
                <a:lnTo>
                  <a:pt x="1269" y="1918"/>
                </a:lnTo>
                <a:lnTo>
                  <a:pt x="1267" y="1914"/>
                </a:lnTo>
                <a:lnTo>
                  <a:pt x="1269" y="1908"/>
                </a:lnTo>
                <a:lnTo>
                  <a:pt x="1269" y="1903"/>
                </a:lnTo>
                <a:lnTo>
                  <a:pt x="1272" y="1898"/>
                </a:lnTo>
                <a:lnTo>
                  <a:pt x="1270" y="1886"/>
                </a:lnTo>
                <a:lnTo>
                  <a:pt x="1269" y="1875"/>
                </a:lnTo>
                <a:lnTo>
                  <a:pt x="1266" y="1865"/>
                </a:lnTo>
                <a:lnTo>
                  <a:pt x="1263" y="1853"/>
                </a:lnTo>
                <a:lnTo>
                  <a:pt x="1260" y="1843"/>
                </a:lnTo>
                <a:lnTo>
                  <a:pt x="1256" y="1833"/>
                </a:lnTo>
                <a:lnTo>
                  <a:pt x="1253" y="1824"/>
                </a:lnTo>
                <a:lnTo>
                  <a:pt x="1249" y="1814"/>
                </a:lnTo>
                <a:lnTo>
                  <a:pt x="1244" y="1807"/>
                </a:lnTo>
                <a:lnTo>
                  <a:pt x="1239" y="1798"/>
                </a:lnTo>
                <a:lnTo>
                  <a:pt x="1233" y="1791"/>
                </a:lnTo>
                <a:lnTo>
                  <a:pt x="1227" y="1784"/>
                </a:lnTo>
                <a:lnTo>
                  <a:pt x="1221" y="1778"/>
                </a:lnTo>
                <a:lnTo>
                  <a:pt x="1216" y="1774"/>
                </a:lnTo>
                <a:lnTo>
                  <a:pt x="1208" y="1770"/>
                </a:lnTo>
                <a:lnTo>
                  <a:pt x="1201" y="1765"/>
                </a:lnTo>
                <a:lnTo>
                  <a:pt x="1194" y="1762"/>
                </a:lnTo>
                <a:lnTo>
                  <a:pt x="1185" y="1761"/>
                </a:lnTo>
                <a:lnTo>
                  <a:pt x="1177" y="1760"/>
                </a:lnTo>
                <a:lnTo>
                  <a:pt x="1168" y="1760"/>
                </a:lnTo>
                <a:lnTo>
                  <a:pt x="1159" y="1761"/>
                </a:lnTo>
                <a:lnTo>
                  <a:pt x="1151" y="1764"/>
                </a:lnTo>
                <a:lnTo>
                  <a:pt x="1141" y="1767"/>
                </a:lnTo>
                <a:lnTo>
                  <a:pt x="1131" y="1772"/>
                </a:lnTo>
                <a:lnTo>
                  <a:pt x="1121" y="1778"/>
                </a:lnTo>
                <a:lnTo>
                  <a:pt x="1109" y="1785"/>
                </a:lnTo>
                <a:lnTo>
                  <a:pt x="1099" y="1794"/>
                </a:lnTo>
                <a:lnTo>
                  <a:pt x="1087" y="1803"/>
                </a:lnTo>
                <a:lnTo>
                  <a:pt x="1082" y="1808"/>
                </a:lnTo>
                <a:lnTo>
                  <a:pt x="1076" y="1814"/>
                </a:lnTo>
                <a:lnTo>
                  <a:pt x="1070" y="1821"/>
                </a:lnTo>
                <a:lnTo>
                  <a:pt x="1063" y="1827"/>
                </a:lnTo>
                <a:lnTo>
                  <a:pt x="1057" y="1834"/>
                </a:lnTo>
                <a:lnTo>
                  <a:pt x="1051" y="1842"/>
                </a:lnTo>
                <a:lnTo>
                  <a:pt x="1044" y="1849"/>
                </a:lnTo>
                <a:lnTo>
                  <a:pt x="1038" y="1857"/>
                </a:lnTo>
                <a:lnTo>
                  <a:pt x="1038" y="1847"/>
                </a:lnTo>
                <a:lnTo>
                  <a:pt x="1037" y="1837"/>
                </a:lnTo>
                <a:lnTo>
                  <a:pt x="1036" y="1829"/>
                </a:lnTo>
                <a:lnTo>
                  <a:pt x="1034" y="1820"/>
                </a:lnTo>
                <a:lnTo>
                  <a:pt x="1031" y="1811"/>
                </a:lnTo>
                <a:lnTo>
                  <a:pt x="1028" y="1804"/>
                </a:lnTo>
                <a:lnTo>
                  <a:pt x="1024" y="1798"/>
                </a:lnTo>
                <a:lnTo>
                  <a:pt x="1020" y="1793"/>
                </a:lnTo>
                <a:lnTo>
                  <a:pt x="1015" y="1787"/>
                </a:lnTo>
                <a:lnTo>
                  <a:pt x="1010" y="1784"/>
                </a:lnTo>
                <a:lnTo>
                  <a:pt x="1004" y="1781"/>
                </a:lnTo>
                <a:lnTo>
                  <a:pt x="998" y="1780"/>
                </a:lnTo>
                <a:lnTo>
                  <a:pt x="992" y="1780"/>
                </a:lnTo>
                <a:lnTo>
                  <a:pt x="988" y="1780"/>
                </a:lnTo>
                <a:lnTo>
                  <a:pt x="985" y="1781"/>
                </a:lnTo>
                <a:lnTo>
                  <a:pt x="982" y="1783"/>
                </a:lnTo>
                <a:lnTo>
                  <a:pt x="978" y="1784"/>
                </a:lnTo>
                <a:lnTo>
                  <a:pt x="975" y="1785"/>
                </a:lnTo>
                <a:lnTo>
                  <a:pt x="971" y="1788"/>
                </a:lnTo>
                <a:lnTo>
                  <a:pt x="971" y="1778"/>
                </a:lnTo>
                <a:lnTo>
                  <a:pt x="969" y="1770"/>
                </a:lnTo>
                <a:lnTo>
                  <a:pt x="968" y="1761"/>
                </a:lnTo>
                <a:lnTo>
                  <a:pt x="966" y="1752"/>
                </a:lnTo>
                <a:lnTo>
                  <a:pt x="964" y="1747"/>
                </a:lnTo>
                <a:lnTo>
                  <a:pt x="959" y="1739"/>
                </a:lnTo>
                <a:lnTo>
                  <a:pt x="956" y="1735"/>
                </a:lnTo>
                <a:lnTo>
                  <a:pt x="952" y="1731"/>
                </a:lnTo>
                <a:lnTo>
                  <a:pt x="948" y="1726"/>
                </a:lnTo>
                <a:lnTo>
                  <a:pt x="942" y="1725"/>
                </a:lnTo>
                <a:lnTo>
                  <a:pt x="936" y="1724"/>
                </a:lnTo>
                <a:lnTo>
                  <a:pt x="931" y="1724"/>
                </a:lnTo>
                <a:lnTo>
                  <a:pt x="923" y="1724"/>
                </a:lnTo>
                <a:lnTo>
                  <a:pt x="916" y="1726"/>
                </a:lnTo>
                <a:lnTo>
                  <a:pt x="909" y="1729"/>
                </a:lnTo>
                <a:lnTo>
                  <a:pt x="902" y="1734"/>
                </a:lnTo>
                <a:lnTo>
                  <a:pt x="892" y="1755"/>
                </a:lnTo>
                <a:lnTo>
                  <a:pt x="882" y="1777"/>
                </a:lnTo>
                <a:lnTo>
                  <a:pt x="870" y="1800"/>
                </a:lnTo>
                <a:lnTo>
                  <a:pt x="859" y="1823"/>
                </a:lnTo>
                <a:lnTo>
                  <a:pt x="847" y="1846"/>
                </a:lnTo>
                <a:lnTo>
                  <a:pt x="834" y="1869"/>
                </a:lnTo>
                <a:lnTo>
                  <a:pt x="821" y="1891"/>
                </a:lnTo>
                <a:lnTo>
                  <a:pt x="807" y="1912"/>
                </a:lnTo>
                <a:lnTo>
                  <a:pt x="615" y="1952"/>
                </a:lnTo>
                <a:lnTo>
                  <a:pt x="643" y="1870"/>
                </a:lnTo>
                <a:lnTo>
                  <a:pt x="644" y="1866"/>
                </a:lnTo>
                <a:lnTo>
                  <a:pt x="644" y="1863"/>
                </a:lnTo>
                <a:lnTo>
                  <a:pt x="645" y="1856"/>
                </a:lnTo>
                <a:lnTo>
                  <a:pt x="644" y="1850"/>
                </a:lnTo>
                <a:lnTo>
                  <a:pt x="643" y="1844"/>
                </a:lnTo>
                <a:lnTo>
                  <a:pt x="640" y="1839"/>
                </a:lnTo>
                <a:lnTo>
                  <a:pt x="637" y="1834"/>
                </a:lnTo>
                <a:lnTo>
                  <a:pt x="634" y="1829"/>
                </a:lnTo>
                <a:lnTo>
                  <a:pt x="630" y="1824"/>
                </a:lnTo>
                <a:lnTo>
                  <a:pt x="625" y="1820"/>
                </a:lnTo>
                <a:lnTo>
                  <a:pt x="622" y="1816"/>
                </a:lnTo>
                <a:lnTo>
                  <a:pt x="618" y="1811"/>
                </a:lnTo>
                <a:lnTo>
                  <a:pt x="617" y="1807"/>
                </a:lnTo>
                <a:lnTo>
                  <a:pt x="614" y="1803"/>
                </a:lnTo>
                <a:lnTo>
                  <a:pt x="614" y="1798"/>
                </a:lnTo>
                <a:lnTo>
                  <a:pt x="614" y="1793"/>
                </a:lnTo>
                <a:lnTo>
                  <a:pt x="614" y="1791"/>
                </a:lnTo>
                <a:lnTo>
                  <a:pt x="615" y="1788"/>
                </a:lnTo>
                <a:lnTo>
                  <a:pt x="620" y="1772"/>
                </a:lnTo>
                <a:lnTo>
                  <a:pt x="625" y="1755"/>
                </a:lnTo>
                <a:lnTo>
                  <a:pt x="631" y="1738"/>
                </a:lnTo>
                <a:lnTo>
                  <a:pt x="635" y="1721"/>
                </a:lnTo>
                <a:lnTo>
                  <a:pt x="641" y="1702"/>
                </a:lnTo>
                <a:lnTo>
                  <a:pt x="647" y="1685"/>
                </a:lnTo>
                <a:lnTo>
                  <a:pt x="651" y="1667"/>
                </a:lnTo>
                <a:lnTo>
                  <a:pt x="657" y="1652"/>
                </a:lnTo>
                <a:lnTo>
                  <a:pt x="673" y="1647"/>
                </a:lnTo>
                <a:lnTo>
                  <a:pt x="687" y="1643"/>
                </a:lnTo>
                <a:lnTo>
                  <a:pt x="702" y="1640"/>
                </a:lnTo>
                <a:lnTo>
                  <a:pt x="716" y="1636"/>
                </a:lnTo>
                <a:lnTo>
                  <a:pt x="723" y="1633"/>
                </a:lnTo>
                <a:lnTo>
                  <a:pt x="730" y="1628"/>
                </a:lnTo>
                <a:lnTo>
                  <a:pt x="736" y="1626"/>
                </a:lnTo>
                <a:lnTo>
                  <a:pt x="743" y="1621"/>
                </a:lnTo>
                <a:lnTo>
                  <a:pt x="749" y="1617"/>
                </a:lnTo>
                <a:lnTo>
                  <a:pt x="755" y="1611"/>
                </a:lnTo>
                <a:lnTo>
                  <a:pt x="761" y="1604"/>
                </a:lnTo>
                <a:lnTo>
                  <a:pt x="766" y="1597"/>
                </a:lnTo>
                <a:lnTo>
                  <a:pt x="797" y="1536"/>
                </a:lnTo>
                <a:lnTo>
                  <a:pt x="827" y="1474"/>
                </a:lnTo>
                <a:lnTo>
                  <a:pt x="857" y="1414"/>
                </a:lnTo>
                <a:lnTo>
                  <a:pt x="889" y="1352"/>
                </a:lnTo>
                <a:lnTo>
                  <a:pt x="876" y="1348"/>
                </a:lnTo>
                <a:lnTo>
                  <a:pt x="864" y="1343"/>
                </a:lnTo>
                <a:lnTo>
                  <a:pt x="853" y="1341"/>
                </a:lnTo>
                <a:lnTo>
                  <a:pt x="841" y="1338"/>
                </a:lnTo>
                <a:lnTo>
                  <a:pt x="830" y="1335"/>
                </a:lnTo>
                <a:lnTo>
                  <a:pt x="818" y="1332"/>
                </a:lnTo>
                <a:lnTo>
                  <a:pt x="808" y="1328"/>
                </a:lnTo>
                <a:lnTo>
                  <a:pt x="798" y="1325"/>
                </a:lnTo>
                <a:lnTo>
                  <a:pt x="789" y="1320"/>
                </a:lnTo>
                <a:lnTo>
                  <a:pt x="781" y="1315"/>
                </a:lnTo>
                <a:lnTo>
                  <a:pt x="772" y="1309"/>
                </a:lnTo>
                <a:lnTo>
                  <a:pt x="764" y="1302"/>
                </a:lnTo>
                <a:lnTo>
                  <a:pt x="761" y="1297"/>
                </a:lnTo>
                <a:lnTo>
                  <a:pt x="756" y="1293"/>
                </a:lnTo>
                <a:lnTo>
                  <a:pt x="753" y="1287"/>
                </a:lnTo>
                <a:lnTo>
                  <a:pt x="749" y="1281"/>
                </a:lnTo>
                <a:lnTo>
                  <a:pt x="746" y="1276"/>
                </a:lnTo>
                <a:lnTo>
                  <a:pt x="743" y="1270"/>
                </a:lnTo>
                <a:lnTo>
                  <a:pt x="740" y="1263"/>
                </a:lnTo>
                <a:lnTo>
                  <a:pt x="738" y="1256"/>
                </a:lnTo>
                <a:lnTo>
                  <a:pt x="739" y="1243"/>
                </a:lnTo>
                <a:lnTo>
                  <a:pt x="739" y="1230"/>
                </a:lnTo>
                <a:lnTo>
                  <a:pt x="739" y="1217"/>
                </a:lnTo>
                <a:lnTo>
                  <a:pt x="739" y="1205"/>
                </a:lnTo>
                <a:lnTo>
                  <a:pt x="738" y="1194"/>
                </a:lnTo>
                <a:lnTo>
                  <a:pt x="736" y="1184"/>
                </a:lnTo>
                <a:lnTo>
                  <a:pt x="733" y="1173"/>
                </a:lnTo>
                <a:lnTo>
                  <a:pt x="730" y="1165"/>
                </a:lnTo>
                <a:lnTo>
                  <a:pt x="728" y="1156"/>
                </a:lnTo>
                <a:lnTo>
                  <a:pt x="725" y="1149"/>
                </a:lnTo>
                <a:lnTo>
                  <a:pt x="720" y="1142"/>
                </a:lnTo>
                <a:lnTo>
                  <a:pt x="716" y="1135"/>
                </a:lnTo>
                <a:lnTo>
                  <a:pt x="710" y="1129"/>
                </a:lnTo>
                <a:lnTo>
                  <a:pt x="704" y="1123"/>
                </a:lnTo>
                <a:lnTo>
                  <a:pt x="699" y="1119"/>
                </a:lnTo>
                <a:lnTo>
                  <a:pt x="692" y="1114"/>
                </a:lnTo>
                <a:lnTo>
                  <a:pt x="686" y="1110"/>
                </a:lnTo>
                <a:lnTo>
                  <a:pt x="677" y="1107"/>
                </a:lnTo>
                <a:lnTo>
                  <a:pt x="670" y="1104"/>
                </a:lnTo>
                <a:lnTo>
                  <a:pt x="661" y="1101"/>
                </a:lnTo>
                <a:lnTo>
                  <a:pt x="653" y="1100"/>
                </a:lnTo>
                <a:lnTo>
                  <a:pt x="644" y="1099"/>
                </a:lnTo>
                <a:lnTo>
                  <a:pt x="635" y="1097"/>
                </a:lnTo>
                <a:lnTo>
                  <a:pt x="625" y="1097"/>
                </a:lnTo>
                <a:lnTo>
                  <a:pt x="615" y="1096"/>
                </a:lnTo>
                <a:lnTo>
                  <a:pt x="604" y="1097"/>
                </a:lnTo>
                <a:lnTo>
                  <a:pt x="594" y="1097"/>
                </a:lnTo>
                <a:lnTo>
                  <a:pt x="582" y="1099"/>
                </a:lnTo>
                <a:lnTo>
                  <a:pt x="571" y="1100"/>
                </a:lnTo>
                <a:lnTo>
                  <a:pt x="558" y="1101"/>
                </a:lnTo>
                <a:lnTo>
                  <a:pt x="533" y="1106"/>
                </a:lnTo>
                <a:lnTo>
                  <a:pt x="522" y="1103"/>
                </a:lnTo>
                <a:lnTo>
                  <a:pt x="510" y="1101"/>
                </a:lnTo>
                <a:lnTo>
                  <a:pt x="499" y="1099"/>
                </a:lnTo>
                <a:lnTo>
                  <a:pt x="490" y="1096"/>
                </a:lnTo>
                <a:lnTo>
                  <a:pt x="481" y="1091"/>
                </a:lnTo>
                <a:lnTo>
                  <a:pt x="473" y="1089"/>
                </a:lnTo>
                <a:lnTo>
                  <a:pt x="467" y="1084"/>
                </a:lnTo>
                <a:lnTo>
                  <a:pt x="460" y="1080"/>
                </a:lnTo>
                <a:lnTo>
                  <a:pt x="455" y="1076"/>
                </a:lnTo>
                <a:lnTo>
                  <a:pt x="451" y="1070"/>
                </a:lnTo>
                <a:lnTo>
                  <a:pt x="447" y="1064"/>
                </a:lnTo>
                <a:lnTo>
                  <a:pt x="444" y="1058"/>
                </a:lnTo>
                <a:lnTo>
                  <a:pt x="441" y="1051"/>
                </a:lnTo>
                <a:lnTo>
                  <a:pt x="440" y="1042"/>
                </a:lnTo>
                <a:lnTo>
                  <a:pt x="438" y="1034"/>
                </a:lnTo>
                <a:lnTo>
                  <a:pt x="438" y="1024"/>
                </a:lnTo>
                <a:lnTo>
                  <a:pt x="434" y="1008"/>
                </a:lnTo>
                <a:lnTo>
                  <a:pt x="428" y="992"/>
                </a:lnTo>
                <a:lnTo>
                  <a:pt x="427" y="983"/>
                </a:lnTo>
                <a:lnTo>
                  <a:pt x="422" y="975"/>
                </a:lnTo>
                <a:lnTo>
                  <a:pt x="419" y="968"/>
                </a:lnTo>
                <a:lnTo>
                  <a:pt x="415" y="959"/>
                </a:lnTo>
                <a:lnTo>
                  <a:pt x="411" y="952"/>
                </a:lnTo>
                <a:lnTo>
                  <a:pt x="405" y="945"/>
                </a:lnTo>
                <a:lnTo>
                  <a:pt x="398" y="937"/>
                </a:lnTo>
                <a:lnTo>
                  <a:pt x="389" y="932"/>
                </a:lnTo>
                <a:lnTo>
                  <a:pt x="385" y="929"/>
                </a:lnTo>
                <a:lnTo>
                  <a:pt x="381" y="926"/>
                </a:lnTo>
                <a:lnTo>
                  <a:pt x="375" y="924"/>
                </a:lnTo>
                <a:lnTo>
                  <a:pt x="369" y="922"/>
                </a:lnTo>
                <a:lnTo>
                  <a:pt x="363" y="920"/>
                </a:lnTo>
                <a:lnTo>
                  <a:pt x="356" y="917"/>
                </a:lnTo>
                <a:lnTo>
                  <a:pt x="349" y="916"/>
                </a:lnTo>
                <a:lnTo>
                  <a:pt x="342" y="914"/>
                </a:lnTo>
                <a:lnTo>
                  <a:pt x="332" y="914"/>
                </a:lnTo>
                <a:lnTo>
                  <a:pt x="322" y="914"/>
                </a:lnTo>
                <a:lnTo>
                  <a:pt x="313" y="913"/>
                </a:lnTo>
                <a:lnTo>
                  <a:pt x="304" y="911"/>
                </a:lnTo>
                <a:lnTo>
                  <a:pt x="296" y="910"/>
                </a:lnTo>
                <a:lnTo>
                  <a:pt x="287" y="907"/>
                </a:lnTo>
                <a:lnTo>
                  <a:pt x="280" y="904"/>
                </a:lnTo>
                <a:lnTo>
                  <a:pt x="273" y="901"/>
                </a:lnTo>
                <a:lnTo>
                  <a:pt x="265" y="897"/>
                </a:lnTo>
                <a:lnTo>
                  <a:pt x="258" y="893"/>
                </a:lnTo>
                <a:lnTo>
                  <a:pt x="252" y="887"/>
                </a:lnTo>
                <a:lnTo>
                  <a:pt x="248" y="880"/>
                </a:lnTo>
                <a:lnTo>
                  <a:pt x="242" y="873"/>
                </a:lnTo>
                <a:lnTo>
                  <a:pt x="239" y="865"/>
                </a:lnTo>
                <a:lnTo>
                  <a:pt x="235" y="857"/>
                </a:lnTo>
                <a:lnTo>
                  <a:pt x="232" y="847"/>
                </a:lnTo>
                <a:lnTo>
                  <a:pt x="232" y="837"/>
                </a:lnTo>
                <a:lnTo>
                  <a:pt x="231" y="825"/>
                </a:lnTo>
                <a:lnTo>
                  <a:pt x="231" y="818"/>
                </a:lnTo>
                <a:lnTo>
                  <a:pt x="229" y="812"/>
                </a:lnTo>
                <a:lnTo>
                  <a:pt x="228" y="808"/>
                </a:lnTo>
                <a:lnTo>
                  <a:pt x="225" y="802"/>
                </a:lnTo>
                <a:lnTo>
                  <a:pt x="222" y="796"/>
                </a:lnTo>
                <a:lnTo>
                  <a:pt x="219" y="792"/>
                </a:lnTo>
                <a:lnTo>
                  <a:pt x="215" y="788"/>
                </a:lnTo>
                <a:lnTo>
                  <a:pt x="209" y="785"/>
                </a:lnTo>
                <a:lnTo>
                  <a:pt x="203" y="782"/>
                </a:lnTo>
                <a:lnTo>
                  <a:pt x="196" y="779"/>
                </a:lnTo>
                <a:lnTo>
                  <a:pt x="188" y="778"/>
                </a:lnTo>
                <a:lnTo>
                  <a:pt x="178" y="778"/>
                </a:lnTo>
                <a:lnTo>
                  <a:pt x="167" y="778"/>
                </a:lnTo>
                <a:lnTo>
                  <a:pt x="159" y="776"/>
                </a:lnTo>
                <a:lnTo>
                  <a:pt x="152" y="775"/>
                </a:lnTo>
                <a:lnTo>
                  <a:pt x="146" y="773"/>
                </a:lnTo>
                <a:lnTo>
                  <a:pt x="140" y="770"/>
                </a:lnTo>
                <a:lnTo>
                  <a:pt x="134" y="769"/>
                </a:lnTo>
                <a:lnTo>
                  <a:pt x="130" y="766"/>
                </a:lnTo>
                <a:lnTo>
                  <a:pt x="126" y="762"/>
                </a:lnTo>
                <a:lnTo>
                  <a:pt x="119" y="756"/>
                </a:lnTo>
                <a:lnTo>
                  <a:pt x="113" y="749"/>
                </a:lnTo>
                <a:lnTo>
                  <a:pt x="108" y="746"/>
                </a:lnTo>
                <a:lnTo>
                  <a:pt x="104" y="743"/>
                </a:lnTo>
                <a:lnTo>
                  <a:pt x="100" y="740"/>
                </a:lnTo>
                <a:lnTo>
                  <a:pt x="96" y="737"/>
                </a:lnTo>
                <a:lnTo>
                  <a:pt x="0" y="436"/>
                </a:lnTo>
                <a:lnTo>
                  <a:pt x="6" y="432"/>
                </a:lnTo>
                <a:lnTo>
                  <a:pt x="12" y="428"/>
                </a:lnTo>
                <a:lnTo>
                  <a:pt x="18" y="423"/>
                </a:lnTo>
                <a:lnTo>
                  <a:pt x="24" y="420"/>
                </a:lnTo>
                <a:lnTo>
                  <a:pt x="29" y="418"/>
                </a:lnTo>
                <a:lnTo>
                  <a:pt x="35" y="416"/>
                </a:lnTo>
                <a:lnTo>
                  <a:pt x="42" y="413"/>
                </a:lnTo>
                <a:lnTo>
                  <a:pt x="48" y="412"/>
                </a:lnTo>
                <a:lnTo>
                  <a:pt x="61" y="410"/>
                </a:lnTo>
                <a:lnTo>
                  <a:pt x="72" y="409"/>
                </a:lnTo>
                <a:lnTo>
                  <a:pt x="85" y="409"/>
                </a:lnTo>
                <a:lnTo>
                  <a:pt x="96" y="409"/>
                </a:lnTo>
                <a:lnTo>
                  <a:pt x="101" y="410"/>
                </a:lnTo>
                <a:lnTo>
                  <a:pt x="107" y="410"/>
                </a:lnTo>
                <a:lnTo>
                  <a:pt x="113" y="412"/>
                </a:lnTo>
                <a:lnTo>
                  <a:pt x="117" y="412"/>
                </a:lnTo>
                <a:lnTo>
                  <a:pt x="123" y="412"/>
                </a:lnTo>
                <a:lnTo>
                  <a:pt x="126" y="412"/>
                </a:lnTo>
                <a:lnTo>
                  <a:pt x="134" y="410"/>
                </a:lnTo>
                <a:lnTo>
                  <a:pt x="140" y="407"/>
                </a:lnTo>
                <a:lnTo>
                  <a:pt x="144" y="405"/>
                </a:lnTo>
                <a:lnTo>
                  <a:pt x="149" y="400"/>
                </a:lnTo>
                <a:lnTo>
                  <a:pt x="152" y="396"/>
                </a:lnTo>
                <a:lnTo>
                  <a:pt x="155" y="390"/>
                </a:lnTo>
                <a:lnTo>
                  <a:pt x="157" y="384"/>
                </a:lnTo>
                <a:lnTo>
                  <a:pt x="160" y="377"/>
                </a:lnTo>
                <a:lnTo>
                  <a:pt x="163" y="371"/>
                </a:lnTo>
                <a:lnTo>
                  <a:pt x="166" y="364"/>
                </a:lnTo>
                <a:lnTo>
                  <a:pt x="169" y="356"/>
                </a:lnTo>
                <a:lnTo>
                  <a:pt x="173" y="348"/>
                </a:lnTo>
                <a:lnTo>
                  <a:pt x="178" y="341"/>
                </a:lnTo>
                <a:lnTo>
                  <a:pt x="182" y="334"/>
                </a:lnTo>
                <a:lnTo>
                  <a:pt x="188" y="327"/>
                </a:lnTo>
                <a:lnTo>
                  <a:pt x="192" y="320"/>
                </a:lnTo>
                <a:lnTo>
                  <a:pt x="195" y="314"/>
                </a:lnTo>
                <a:lnTo>
                  <a:pt x="199" y="308"/>
                </a:lnTo>
                <a:lnTo>
                  <a:pt x="202" y="301"/>
                </a:lnTo>
                <a:lnTo>
                  <a:pt x="205" y="295"/>
                </a:lnTo>
                <a:lnTo>
                  <a:pt x="206" y="288"/>
                </a:lnTo>
                <a:lnTo>
                  <a:pt x="209" y="281"/>
                </a:lnTo>
                <a:lnTo>
                  <a:pt x="209" y="272"/>
                </a:lnTo>
                <a:lnTo>
                  <a:pt x="211" y="263"/>
                </a:lnTo>
                <a:lnTo>
                  <a:pt x="211" y="255"/>
                </a:lnTo>
                <a:lnTo>
                  <a:pt x="211" y="243"/>
                </a:lnTo>
                <a:lnTo>
                  <a:pt x="209" y="232"/>
                </a:lnTo>
                <a:lnTo>
                  <a:pt x="208" y="226"/>
                </a:lnTo>
                <a:lnTo>
                  <a:pt x="208" y="219"/>
                </a:lnTo>
                <a:lnTo>
                  <a:pt x="206" y="212"/>
                </a:lnTo>
                <a:lnTo>
                  <a:pt x="205" y="204"/>
                </a:lnTo>
                <a:lnTo>
                  <a:pt x="203" y="196"/>
                </a:lnTo>
                <a:lnTo>
                  <a:pt x="203" y="187"/>
                </a:lnTo>
                <a:lnTo>
                  <a:pt x="203" y="180"/>
                </a:lnTo>
                <a:lnTo>
                  <a:pt x="203" y="173"/>
                </a:lnTo>
                <a:lnTo>
                  <a:pt x="203" y="166"/>
                </a:lnTo>
                <a:lnTo>
                  <a:pt x="205" y="158"/>
                </a:lnTo>
                <a:lnTo>
                  <a:pt x="206" y="153"/>
                </a:lnTo>
                <a:lnTo>
                  <a:pt x="208" y="147"/>
                </a:lnTo>
                <a:lnTo>
                  <a:pt x="209" y="143"/>
                </a:lnTo>
                <a:lnTo>
                  <a:pt x="212" y="137"/>
                </a:lnTo>
                <a:lnTo>
                  <a:pt x="215" y="132"/>
                </a:lnTo>
                <a:lnTo>
                  <a:pt x="218" y="130"/>
                </a:lnTo>
                <a:lnTo>
                  <a:pt x="221" y="125"/>
                </a:lnTo>
                <a:lnTo>
                  <a:pt x="225" y="122"/>
                </a:lnTo>
                <a:lnTo>
                  <a:pt x="228" y="120"/>
                </a:lnTo>
                <a:lnTo>
                  <a:pt x="232" y="117"/>
                </a:lnTo>
                <a:lnTo>
                  <a:pt x="238" y="115"/>
                </a:lnTo>
                <a:lnTo>
                  <a:pt x="242" y="114"/>
                </a:lnTo>
                <a:lnTo>
                  <a:pt x="254" y="111"/>
                </a:lnTo>
                <a:lnTo>
                  <a:pt x="265" y="109"/>
                </a:lnTo>
                <a:lnTo>
                  <a:pt x="278" y="109"/>
                </a:lnTo>
                <a:lnTo>
                  <a:pt x="293" y="111"/>
                </a:lnTo>
                <a:lnTo>
                  <a:pt x="309" y="114"/>
                </a:lnTo>
                <a:lnTo>
                  <a:pt x="324" y="118"/>
                </a:lnTo>
                <a:lnTo>
                  <a:pt x="342" y="122"/>
                </a:lnTo>
                <a:lnTo>
                  <a:pt x="372" y="132"/>
                </a:lnTo>
                <a:lnTo>
                  <a:pt x="388" y="138"/>
                </a:lnTo>
                <a:lnTo>
                  <a:pt x="402" y="144"/>
                </a:lnTo>
                <a:lnTo>
                  <a:pt x="418" y="148"/>
                </a:lnTo>
                <a:lnTo>
                  <a:pt x="432" y="153"/>
                </a:lnTo>
                <a:lnTo>
                  <a:pt x="445" y="155"/>
                </a:lnTo>
                <a:lnTo>
                  <a:pt x="460" y="158"/>
                </a:lnTo>
                <a:lnTo>
                  <a:pt x="473" y="160"/>
                </a:lnTo>
                <a:lnTo>
                  <a:pt x="480" y="160"/>
                </a:lnTo>
                <a:lnTo>
                  <a:pt x="486" y="160"/>
                </a:lnTo>
                <a:lnTo>
                  <a:pt x="491" y="158"/>
                </a:lnTo>
                <a:lnTo>
                  <a:pt x="497" y="158"/>
                </a:lnTo>
                <a:lnTo>
                  <a:pt x="504" y="157"/>
                </a:lnTo>
                <a:lnTo>
                  <a:pt x="509" y="155"/>
                </a:lnTo>
                <a:lnTo>
                  <a:pt x="514" y="153"/>
                </a:lnTo>
                <a:lnTo>
                  <a:pt x="520" y="150"/>
                </a:lnTo>
                <a:lnTo>
                  <a:pt x="525" y="147"/>
                </a:lnTo>
                <a:lnTo>
                  <a:pt x="530" y="143"/>
                </a:lnTo>
                <a:lnTo>
                  <a:pt x="535" y="138"/>
                </a:lnTo>
                <a:lnTo>
                  <a:pt x="539" y="134"/>
                </a:lnTo>
                <a:lnTo>
                  <a:pt x="543" y="128"/>
                </a:lnTo>
                <a:lnTo>
                  <a:pt x="548" y="122"/>
                </a:lnTo>
                <a:lnTo>
                  <a:pt x="552" y="118"/>
                </a:lnTo>
                <a:lnTo>
                  <a:pt x="555" y="112"/>
                </a:lnTo>
                <a:lnTo>
                  <a:pt x="559" y="109"/>
                </a:lnTo>
                <a:lnTo>
                  <a:pt x="563" y="105"/>
                </a:lnTo>
                <a:lnTo>
                  <a:pt x="568" y="102"/>
                </a:lnTo>
                <a:lnTo>
                  <a:pt x="572" y="99"/>
                </a:lnTo>
                <a:lnTo>
                  <a:pt x="581" y="94"/>
                </a:lnTo>
                <a:lnTo>
                  <a:pt x="589" y="91"/>
                </a:lnTo>
                <a:lnTo>
                  <a:pt x="599" y="88"/>
                </a:lnTo>
                <a:lnTo>
                  <a:pt x="609" y="86"/>
                </a:lnTo>
                <a:lnTo>
                  <a:pt x="620" y="86"/>
                </a:lnTo>
                <a:lnTo>
                  <a:pt x="630" y="88"/>
                </a:lnTo>
                <a:lnTo>
                  <a:pt x="640" y="91"/>
                </a:lnTo>
                <a:lnTo>
                  <a:pt x="651" y="94"/>
                </a:lnTo>
                <a:lnTo>
                  <a:pt x="663" y="98"/>
                </a:lnTo>
                <a:lnTo>
                  <a:pt x="674" y="102"/>
                </a:lnTo>
                <a:lnTo>
                  <a:pt x="686" y="108"/>
                </a:lnTo>
                <a:lnTo>
                  <a:pt x="699" y="115"/>
                </a:lnTo>
                <a:lnTo>
                  <a:pt x="712" y="122"/>
                </a:lnTo>
                <a:lnTo>
                  <a:pt x="739" y="122"/>
                </a:lnTo>
                <a:lnTo>
                  <a:pt x="766" y="122"/>
                </a:lnTo>
                <a:lnTo>
                  <a:pt x="792" y="122"/>
                </a:lnTo>
                <a:lnTo>
                  <a:pt x="818" y="122"/>
                </a:lnTo>
                <a:lnTo>
                  <a:pt x="843" y="122"/>
                </a:lnTo>
                <a:lnTo>
                  <a:pt x="867" y="121"/>
                </a:lnTo>
                <a:lnTo>
                  <a:pt x="916" y="121"/>
                </a:lnTo>
                <a:lnTo>
                  <a:pt x="965" y="120"/>
                </a:lnTo>
                <a:lnTo>
                  <a:pt x="990" y="118"/>
                </a:lnTo>
                <a:lnTo>
                  <a:pt x="1014" y="117"/>
                </a:lnTo>
                <a:lnTo>
                  <a:pt x="1040" y="115"/>
                </a:lnTo>
                <a:lnTo>
                  <a:pt x="1066" y="112"/>
                </a:lnTo>
                <a:lnTo>
                  <a:pt x="1093" y="111"/>
                </a:lnTo>
                <a:lnTo>
                  <a:pt x="1121" y="108"/>
                </a:lnTo>
                <a:lnTo>
                  <a:pt x="1128" y="102"/>
                </a:lnTo>
                <a:lnTo>
                  <a:pt x="1135" y="98"/>
                </a:lnTo>
                <a:lnTo>
                  <a:pt x="1142" y="91"/>
                </a:lnTo>
                <a:lnTo>
                  <a:pt x="1148" y="85"/>
                </a:lnTo>
                <a:lnTo>
                  <a:pt x="1154" y="79"/>
                </a:lnTo>
                <a:lnTo>
                  <a:pt x="1161" y="73"/>
                </a:lnTo>
                <a:lnTo>
                  <a:pt x="1167" y="68"/>
                </a:lnTo>
                <a:lnTo>
                  <a:pt x="1174" y="63"/>
                </a:lnTo>
                <a:lnTo>
                  <a:pt x="1181" y="59"/>
                </a:lnTo>
                <a:lnTo>
                  <a:pt x="1190" y="56"/>
                </a:lnTo>
                <a:lnTo>
                  <a:pt x="1198" y="53"/>
                </a:lnTo>
                <a:lnTo>
                  <a:pt x="1203" y="53"/>
                </a:lnTo>
                <a:lnTo>
                  <a:pt x="1207" y="53"/>
                </a:lnTo>
                <a:lnTo>
                  <a:pt x="1213" y="53"/>
                </a:lnTo>
                <a:lnTo>
                  <a:pt x="1218" y="55"/>
                </a:lnTo>
                <a:lnTo>
                  <a:pt x="1224" y="55"/>
                </a:lnTo>
                <a:lnTo>
                  <a:pt x="1230" y="56"/>
                </a:lnTo>
                <a:lnTo>
                  <a:pt x="1236" y="59"/>
                </a:lnTo>
                <a:lnTo>
                  <a:pt x="1243" y="62"/>
                </a:lnTo>
                <a:lnTo>
                  <a:pt x="1250" y="65"/>
                </a:lnTo>
                <a:lnTo>
                  <a:pt x="1257" y="68"/>
                </a:lnTo>
                <a:lnTo>
                  <a:pt x="1260" y="69"/>
                </a:lnTo>
                <a:lnTo>
                  <a:pt x="1263" y="71"/>
                </a:lnTo>
                <a:lnTo>
                  <a:pt x="1267" y="71"/>
                </a:lnTo>
                <a:lnTo>
                  <a:pt x="1270" y="69"/>
                </a:lnTo>
                <a:lnTo>
                  <a:pt x="1275" y="66"/>
                </a:lnTo>
                <a:lnTo>
                  <a:pt x="1279" y="63"/>
                </a:lnTo>
                <a:lnTo>
                  <a:pt x="1283" y="60"/>
                </a:lnTo>
                <a:lnTo>
                  <a:pt x="1289" y="56"/>
                </a:lnTo>
                <a:lnTo>
                  <a:pt x="1293" y="52"/>
                </a:lnTo>
                <a:lnTo>
                  <a:pt x="1299" y="46"/>
                </a:lnTo>
                <a:lnTo>
                  <a:pt x="1312" y="35"/>
                </a:lnTo>
                <a:lnTo>
                  <a:pt x="1325" y="24"/>
                </a:lnTo>
                <a:lnTo>
                  <a:pt x="1339" y="13"/>
                </a:lnTo>
                <a:lnTo>
                  <a:pt x="1348" y="12"/>
                </a:lnTo>
                <a:lnTo>
                  <a:pt x="1357" y="9"/>
                </a:lnTo>
                <a:lnTo>
                  <a:pt x="1367" y="9"/>
                </a:lnTo>
                <a:lnTo>
                  <a:pt x="1377" y="7"/>
                </a:lnTo>
                <a:lnTo>
                  <a:pt x="1388" y="7"/>
                </a:lnTo>
                <a:lnTo>
                  <a:pt x="1398" y="7"/>
                </a:lnTo>
                <a:lnTo>
                  <a:pt x="1421" y="7"/>
                </a:lnTo>
                <a:lnTo>
                  <a:pt x="1444" y="6"/>
                </a:lnTo>
                <a:lnTo>
                  <a:pt x="1456" y="6"/>
                </a:lnTo>
                <a:lnTo>
                  <a:pt x="1466" y="6"/>
                </a:lnTo>
                <a:lnTo>
                  <a:pt x="1478" y="4"/>
                </a:lnTo>
                <a:lnTo>
                  <a:pt x="1486" y="4"/>
                </a:lnTo>
                <a:lnTo>
                  <a:pt x="1495" y="3"/>
                </a:lnTo>
                <a:lnTo>
                  <a:pt x="1503" y="0"/>
                </a:lnTo>
                <a:lnTo>
                  <a:pt x="1518" y="0"/>
                </a:lnTo>
                <a:lnTo>
                  <a:pt x="1532" y="0"/>
                </a:lnTo>
                <a:lnTo>
                  <a:pt x="1544" y="0"/>
                </a:lnTo>
                <a:lnTo>
                  <a:pt x="1555" y="0"/>
                </a:lnTo>
                <a:lnTo>
                  <a:pt x="1565" y="0"/>
                </a:lnTo>
                <a:lnTo>
                  <a:pt x="1573" y="0"/>
                </a:lnTo>
                <a:lnTo>
                  <a:pt x="1580" y="0"/>
                </a:lnTo>
                <a:lnTo>
                  <a:pt x="1586" y="0"/>
                </a:lnTo>
                <a:lnTo>
                  <a:pt x="1640" y="55"/>
                </a:lnTo>
                <a:lnTo>
                  <a:pt x="1652" y="59"/>
                </a:lnTo>
                <a:lnTo>
                  <a:pt x="1663" y="62"/>
                </a:lnTo>
                <a:lnTo>
                  <a:pt x="1676" y="65"/>
                </a:lnTo>
                <a:lnTo>
                  <a:pt x="1691" y="66"/>
                </a:lnTo>
                <a:lnTo>
                  <a:pt x="1705" y="68"/>
                </a:lnTo>
                <a:lnTo>
                  <a:pt x="1719" y="68"/>
                </a:lnTo>
                <a:lnTo>
                  <a:pt x="1750" y="68"/>
                </a:lnTo>
                <a:lnTo>
                  <a:pt x="1780" y="88"/>
                </a:lnTo>
                <a:lnTo>
                  <a:pt x="1796" y="98"/>
                </a:lnTo>
                <a:lnTo>
                  <a:pt x="1812" y="107"/>
                </a:lnTo>
                <a:lnTo>
                  <a:pt x="1826" y="115"/>
                </a:lnTo>
                <a:lnTo>
                  <a:pt x="1842" y="124"/>
                </a:lnTo>
                <a:lnTo>
                  <a:pt x="1856" y="131"/>
                </a:lnTo>
                <a:lnTo>
                  <a:pt x="1872" y="137"/>
                </a:lnTo>
                <a:lnTo>
                  <a:pt x="1869" y="148"/>
                </a:lnTo>
                <a:lnTo>
                  <a:pt x="1868" y="158"/>
                </a:lnTo>
                <a:lnTo>
                  <a:pt x="1866" y="168"/>
                </a:lnTo>
                <a:lnTo>
                  <a:pt x="1866" y="179"/>
                </a:lnTo>
                <a:lnTo>
                  <a:pt x="1865" y="187"/>
                </a:lnTo>
                <a:lnTo>
                  <a:pt x="1865" y="196"/>
                </a:lnTo>
                <a:lnTo>
                  <a:pt x="1865" y="204"/>
                </a:lnTo>
                <a:lnTo>
                  <a:pt x="1866" y="212"/>
                </a:lnTo>
                <a:lnTo>
                  <a:pt x="1868" y="217"/>
                </a:lnTo>
                <a:lnTo>
                  <a:pt x="1869" y="225"/>
                </a:lnTo>
                <a:lnTo>
                  <a:pt x="1871" y="230"/>
                </a:lnTo>
                <a:lnTo>
                  <a:pt x="1873" y="236"/>
                </a:lnTo>
                <a:lnTo>
                  <a:pt x="1876" y="240"/>
                </a:lnTo>
                <a:lnTo>
                  <a:pt x="1879" y="245"/>
                </a:lnTo>
                <a:lnTo>
                  <a:pt x="1884" y="249"/>
                </a:lnTo>
                <a:lnTo>
                  <a:pt x="1888" y="252"/>
                </a:lnTo>
                <a:lnTo>
                  <a:pt x="1892" y="255"/>
                </a:lnTo>
                <a:lnTo>
                  <a:pt x="1897" y="258"/>
                </a:lnTo>
                <a:lnTo>
                  <a:pt x="1902" y="259"/>
                </a:lnTo>
                <a:lnTo>
                  <a:pt x="1907" y="261"/>
                </a:lnTo>
                <a:lnTo>
                  <a:pt x="1912" y="262"/>
                </a:lnTo>
                <a:lnTo>
                  <a:pt x="1920" y="263"/>
                </a:lnTo>
                <a:lnTo>
                  <a:pt x="1925" y="263"/>
                </a:lnTo>
                <a:lnTo>
                  <a:pt x="1933" y="262"/>
                </a:lnTo>
                <a:lnTo>
                  <a:pt x="1940" y="262"/>
                </a:lnTo>
                <a:lnTo>
                  <a:pt x="1947" y="261"/>
                </a:lnTo>
                <a:lnTo>
                  <a:pt x="1954" y="259"/>
                </a:lnTo>
                <a:lnTo>
                  <a:pt x="1961" y="258"/>
                </a:lnTo>
                <a:lnTo>
                  <a:pt x="1970" y="255"/>
                </a:lnTo>
                <a:lnTo>
                  <a:pt x="1979" y="252"/>
                </a:lnTo>
                <a:lnTo>
                  <a:pt x="1987" y="249"/>
                </a:lnTo>
                <a:lnTo>
                  <a:pt x="1996" y="245"/>
                </a:lnTo>
                <a:lnTo>
                  <a:pt x="2006" y="245"/>
                </a:lnTo>
                <a:lnTo>
                  <a:pt x="2016" y="246"/>
                </a:lnTo>
                <a:lnTo>
                  <a:pt x="2025" y="246"/>
                </a:lnTo>
                <a:lnTo>
                  <a:pt x="2033" y="248"/>
                </a:lnTo>
                <a:lnTo>
                  <a:pt x="2042" y="249"/>
                </a:lnTo>
                <a:lnTo>
                  <a:pt x="2051" y="252"/>
                </a:lnTo>
                <a:lnTo>
                  <a:pt x="2058" y="253"/>
                </a:lnTo>
                <a:lnTo>
                  <a:pt x="2064" y="258"/>
                </a:lnTo>
                <a:lnTo>
                  <a:pt x="2069" y="261"/>
                </a:lnTo>
                <a:lnTo>
                  <a:pt x="2075" y="265"/>
                </a:lnTo>
                <a:lnTo>
                  <a:pt x="2079" y="269"/>
                </a:lnTo>
                <a:lnTo>
                  <a:pt x="2084" y="274"/>
                </a:lnTo>
                <a:lnTo>
                  <a:pt x="2087" y="279"/>
                </a:lnTo>
                <a:lnTo>
                  <a:pt x="2089" y="285"/>
                </a:lnTo>
                <a:lnTo>
                  <a:pt x="2091" y="292"/>
                </a:lnTo>
                <a:lnTo>
                  <a:pt x="2091" y="299"/>
                </a:lnTo>
                <a:lnTo>
                  <a:pt x="2097" y="310"/>
                </a:lnTo>
                <a:lnTo>
                  <a:pt x="2101" y="318"/>
                </a:lnTo>
                <a:lnTo>
                  <a:pt x="2107" y="325"/>
                </a:lnTo>
                <a:lnTo>
                  <a:pt x="2111" y="333"/>
                </a:lnTo>
                <a:lnTo>
                  <a:pt x="2117" y="338"/>
                </a:lnTo>
                <a:lnTo>
                  <a:pt x="2123" y="344"/>
                </a:lnTo>
                <a:lnTo>
                  <a:pt x="2128" y="348"/>
                </a:lnTo>
                <a:lnTo>
                  <a:pt x="2134" y="351"/>
                </a:lnTo>
                <a:lnTo>
                  <a:pt x="2140" y="353"/>
                </a:lnTo>
                <a:lnTo>
                  <a:pt x="2146" y="354"/>
                </a:lnTo>
                <a:lnTo>
                  <a:pt x="2151" y="354"/>
                </a:lnTo>
                <a:lnTo>
                  <a:pt x="2159" y="354"/>
                </a:lnTo>
                <a:lnTo>
                  <a:pt x="2166" y="353"/>
                </a:lnTo>
                <a:lnTo>
                  <a:pt x="2173" y="350"/>
                </a:lnTo>
                <a:lnTo>
                  <a:pt x="2180" y="346"/>
                </a:lnTo>
                <a:lnTo>
                  <a:pt x="2187" y="341"/>
                </a:lnTo>
                <a:lnTo>
                  <a:pt x="2192" y="337"/>
                </a:lnTo>
                <a:lnTo>
                  <a:pt x="2197" y="334"/>
                </a:lnTo>
                <a:lnTo>
                  <a:pt x="2202" y="331"/>
                </a:lnTo>
                <a:lnTo>
                  <a:pt x="2206" y="328"/>
                </a:lnTo>
                <a:lnTo>
                  <a:pt x="2210" y="327"/>
                </a:lnTo>
                <a:lnTo>
                  <a:pt x="2213" y="325"/>
                </a:lnTo>
                <a:lnTo>
                  <a:pt x="2220" y="323"/>
                </a:lnTo>
                <a:lnTo>
                  <a:pt x="2228" y="321"/>
                </a:lnTo>
                <a:lnTo>
                  <a:pt x="2233" y="321"/>
                </a:lnTo>
                <a:lnTo>
                  <a:pt x="2238" y="321"/>
                </a:lnTo>
                <a:lnTo>
                  <a:pt x="2242" y="324"/>
                </a:lnTo>
                <a:lnTo>
                  <a:pt x="2245" y="327"/>
                </a:lnTo>
                <a:lnTo>
                  <a:pt x="2248" y="331"/>
                </a:lnTo>
                <a:lnTo>
                  <a:pt x="2251" y="335"/>
                </a:lnTo>
                <a:lnTo>
                  <a:pt x="2252" y="341"/>
                </a:lnTo>
                <a:lnTo>
                  <a:pt x="2254" y="347"/>
                </a:lnTo>
                <a:lnTo>
                  <a:pt x="2255" y="354"/>
                </a:lnTo>
                <a:lnTo>
                  <a:pt x="2255" y="361"/>
                </a:lnTo>
                <a:lnTo>
                  <a:pt x="2255" y="369"/>
                </a:lnTo>
                <a:lnTo>
                  <a:pt x="2262" y="382"/>
                </a:lnTo>
                <a:lnTo>
                  <a:pt x="2269" y="393"/>
                </a:lnTo>
                <a:lnTo>
                  <a:pt x="2275" y="405"/>
                </a:lnTo>
                <a:lnTo>
                  <a:pt x="2281" y="416"/>
                </a:lnTo>
                <a:lnTo>
                  <a:pt x="2285" y="428"/>
                </a:lnTo>
                <a:lnTo>
                  <a:pt x="2291" y="438"/>
                </a:lnTo>
                <a:lnTo>
                  <a:pt x="2294" y="448"/>
                </a:lnTo>
                <a:lnTo>
                  <a:pt x="2298" y="456"/>
                </a:lnTo>
                <a:lnTo>
                  <a:pt x="2301" y="467"/>
                </a:lnTo>
                <a:lnTo>
                  <a:pt x="2302" y="475"/>
                </a:lnTo>
                <a:lnTo>
                  <a:pt x="2305" y="484"/>
                </a:lnTo>
                <a:lnTo>
                  <a:pt x="2307" y="492"/>
                </a:lnTo>
                <a:lnTo>
                  <a:pt x="2307" y="500"/>
                </a:lnTo>
                <a:lnTo>
                  <a:pt x="2308" y="507"/>
                </a:lnTo>
                <a:lnTo>
                  <a:pt x="2308" y="514"/>
                </a:lnTo>
                <a:lnTo>
                  <a:pt x="2308" y="521"/>
                </a:lnTo>
                <a:lnTo>
                  <a:pt x="2307" y="536"/>
                </a:lnTo>
                <a:lnTo>
                  <a:pt x="2304" y="549"/>
                </a:lnTo>
                <a:lnTo>
                  <a:pt x="2301" y="560"/>
                </a:lnTo>
                <a:lnTo>
                  <a:pt x="2295" y="572"/>
                </a:lnTo>
                <a:lnTo>
                  <a:pt x="2290" y="582"/>
                </a:lnTo>
                <a:lnTo>
                  <a:pt x="2284" y="593"/>
                </a:lnTo>
                <a:lnTo>
                  <a:pt x="2277" y="603"/>
                </a:lnTo>
                <a:lnTo>
                  <a:pt x="2269" y="613"/>
                </a:lnTo>
                <a:lnTo>
                  <a:pt x="2262" y="623"/>
                </a:lnTo>
                <a:lnTo>
                  <a:pt x="2256" y="635"/>
                </a:lnTo>
                <a:lnTo>
                  <a:pt x="2252" y="645"/>
                </a:lnTo>
                <a:lnTo>
                  <a:pt x="2249" y="657"/>
                </a:lnTo>
                <a:lnTo>
                  <a:pt x="2246" y="668"/>
                </a:lnTo>
                <a:lnTo>
                  <a:pt x="2245" y="678"/>
                </a:lnTo>
                <a:lnTo>
                  <a:pt x="2245" y="690"/>
                </a:lnTo>
                <a:lnTo>
                  <a:pt x="2246" y="700"/>
                </a:lnTo>
                <a:lnTo>
                  <a:pt x="2248" y="711"/>
                </a:lnTo>
                <a:lnTo>
                  <a:pt x="2251" y="721"/>
                </a:lnTo>
                <a:lnTo>
                  <a:pt x="2255" y="731"/>
                </a:lnTo>
                <a:lnTo>
                  <a:pt x="2259" y="742"/>
                </a:lnTo>
                <a:lnTo>
                  <a:pt x="2265" y="752"/>
                </a:lnTo>
                <a:lnTo>
                  <a:pt x="2272" y="760"/>
                </a:lnTo>
                <a:lnTo>
                  <a:pt x="2279" y="769"/>
                </a:lnTo>
                <a:lnTo>
                  <a:pt x="2288" y="776"/>
                </a:lnTo>
                <a:lnTo>
                  <a:pt x="2297" y="783"/>
                </a:lnTo>
                <a:lnTo>
                  <a:pt x="2307" y="789"/>
                </a:lnTo>
                <a:lnTo>
                  <a:pt x="2317" y="795"/>
                </a:lnTo>
                <a:lnTo>
                  <a:pt x="2328" y="799"/>
                </a:lnTo>
                <a:lnTo>
                  <a:pt x="2340" y="803"/>
                </a:lnTo>
                <a:lnTo>
                  <a:pt x="2353" y="806"/>
                </a:lnTo>
                <a:lnTo>
                  <a:pt x="2366" y="808"/>
                </a:lnTo>
                <a:lnTo>
                  <a:pt x="2379" y="808"/>
                </a:lnTo>
                <a:lnTo>
                  <a:pt x="2393" y="808"/>
                </a:lnTo>
                <a:lnTo>
                  <a:pt x="2408" y="805"/>
                </a:lnTo>
                <a:lnTo>
                  <a:pt x="2422" y="802"/>
                </a:lnTo>
                <a:lnTo>
                  <a:pt x="2436" y="798"/>
                </a:lnTo>
                <a:lnTo>
                  <a:pt x="2445" y="795"/>
                </a:lnTo>
                <a:lnTo>
                  <a:pt x="2452" y="792"/>
                </a:lnTo>
                <a:lnTo>
                  <a:pt x="2461" y="788"/>
                </a:lnTo>
                <a:lnTo>
                  <a:pt x="2468" y="785"/>
                </a:lnTo>
                <a:lnTo>
                  <a:pt x="2477" y="780"/>
                </a:lnTo>
                <a:lnTo>
                  <a:pt x="2485" y="775"/>
                </a:lnTo>
                <a:lnTo>
                  <a:pt x="2493" y="770"/>
                </a:lnTo>
                <a:lnTo>
                  <a:pt x="2501" y="765"/>
                </a:lnTo>
                <a:lnTo>
                  <a:pt x="2501" y="765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4" name="Freeform 25"/>
          <p:cNvSpPr>
            <a:spLocks/>
          </p:cNvSpPr>
          <p:nvPr/>
        </p:nvSpPr>
        <p:spPr bwMode="auto">
          <a:xfrm>
            <a:off x="2793176" y="1752915"/>
            <a:ext cx="740738" cy="806178"/>
          </a:xfrm>
          <a:custGeom>
            <a:avLst/>
            <a:gdLst/>
            <a:ahLst/>
            <a:cxnLst>
              <a:cxn ang="0">
                <a:pos x="692" y="129"/>
              </a:cxn>
              <a:cxn ang="0">
                <a:pos x="1038" y="216"/>
              </a:cxn>
              <a:cxn ang="0">
                <a:pos x="2206" y="0"/>
              </a:cxn>
              <a:cxn ang="0">
                <a:pos x="3979" y="259"/>
              </a:cxn>
              <a:cxn ang="0">
                <a:pos x="5103" y="908"/>
              </a:cxn>
              <a:cxn ang="0">
                <a:pos x="5233" y="2550"/>
              </a:cxn>
              <a:cxn ang="0">
                <a:pos x="5536" y="2550"/>
              </a:cxn>
              <a:cxn ang="0">
                <a:pos x="5665" y="2896"/>
              </a:cxn>
              <a:cxn ang="0">
                <a:pos x="5406" y="2982"/>
              </a:cxn>
              <a:cxn ang="0">
                <a:pos x="6271" y="4063"/>
              </a:cxn>
              <a:cxn ang="0">
                <a:pos x="6530" y="4150"/>
              </a:cxn>
              <a:cxn ang="0">
                <a:pos x="6660" y="4971"/>
              </a:cxn>
              <a:cxn ang="0">
                <a:pos x="6141" y="5619"/>
              </a:cxn>
              <a:cxn ang="0">
                <a:pos x="5795" y="5965"/>
              </a:cxn>
              <a:cxn ang="0">
                <a:pos x="5406" y="6181"/>
              </a:cxn>
              <a:cxn ang="0">
                <a:pos x="4974" y="6397"/>
              </a:cxn>
              <a:cxn ang="0">
                <a:pos x="4714" y="6268"/>
              </a:cxn>
              <a:cxn ang="0">
                <a:pos x="4282" y="6311"/>
              </a:cxn>
              <a:cxn ang="0">
                <a:pos x="3979" y="6268"/>
              </a:cxn>
              <a:cxn ang="0">
                <a:pos x="3763" y="6397"/>
              </a:cxn>
              <a:cxn ang="0">
                <a:pos x="3027" y="5922"/>
              </a:cxn>
              <a:cxn ang="0">
                <a:pos x="2984" y="5144"/>
              </a:cxn>
              <a:cxn ang="0">
                <a:pos x="2768" y="5057"/>
              </a:cxn>
              <a:cxn ang="0">
                <a:pos x="2465" y="4928"/>
              </a:cxn>
              <a:cxn ang="0">
                <a:pos x="2162" y="4755"/>
              </a:cxn>
              <a:cxn ang="0">
                <a:pos x="1773" y="4409"/>
              </a:cxn>
              <a:cxn ang="0">
                <a:pos x="1384" y="4193"/>
              </a:cxn>
              <a:cxn ang="0">
                <a:pos x="1038" y="4150"/>
              </a:cxn>
              <a:cxn ang="0">
                <a:pos x="865" y="3977"/>
              </a:cxn>
              <a:cxn ang="0">
                <a:pos x="908" y="3415"/>
              </a:cxn>
              <a:cxn ang="0">
                <a:pos x="779" y="3328"/>
              </a:cxn>
              <a:cxn ang="0">
                <a:pos x="779" y="2939"/>
              </a:cxn>
              <a:cxn ang="0">
                <a:pos x="865" y="2550"/>
              </a:cxn>
              <a:cxn ang="0">
                <a:pos x="1038" y="2118"/>
              </a:cxn>
              <a:cxn ang="0">
                <a:pos x="865" y="1599"/>
              </a:cxn>
              <a:cxn ang="0">
                <a:pos x="865" y="821"/>
              </a:cxn>
              <a:cxn ang="0">
                <a:pos x="692" y="129"/>
              </a:cxn>
            </a:cxnLst>
            <a:rect l="0" t="0" r="r" b="b"/>
            <a:pathLst>
              <a:path w="6660" h="6786">
                <a:moveTo>
                  <a:pt x="692" y="129"/>
                </a:moveTo>
                <a:lnTo>
                  <a:pt x="1038" y="216"/>
                </a:lnTo>
                <a:cubicBezTo>
                  <a:pt x="1471" y="216"/>
                  <a:pt x="1860" y="129"/>
                  <a:pt x="2206" y="0"/>
                </a:cubicBezTo>
                <a:cubicBezTo>
                  <a:pt x="2768" y="173"/>
                  <a:pt x="3373" y="259"/>
                  <a:pt x="3979" y="259"/>
                </a:cubicBezTo>
                <a:cubicBezTo>
                  <a:pt x="4498" y="302"/>
                  <a:pt x="4887" y="519"/>
                  <a:pt x="5103" y="908"/>
                </a:cubicBezTo>
                <a:cubicBezTo>
                  <a:pt x="5276" y="1426"/>
                  <a:pt x="5190" y="1988"/>
                  <a:pt x="5233" y="2550"/>
                </a:cubicBezTo>
                <a:lnTo>
                  <a:pt x="5536" y="2550"/>
                </a:lnTo>
                <a:lnTo>
                  <a:pt x="5665" y="2896"/>
                </a:lnTo>
                <a:lnTo>
                  <a:pt x="5406" y="2982"/>
                </a:lnTo>
                <a:cubicBezTo>
                  <a:pt x="5492" y="3544"/>
                  <a:pt x="5838" y="3890"/>
                  <a:pt x="6271" y="4063"/>
                </a:cubicBezTo>
                <a:cubicBezTo>
                  <a:pt x="6357" y="4106"/>
                  <a:pt x="6444" y="4150"/>
                  <a:pt x="6530" y="4150"/>
                </a:cubicBezTo>
                <a:lnTo>
                  <a:pt x="6660" y="4971"/>
                </a:lnTo>
                <a:lnTo>
                  <a:pt x="6141" y="5619"/>
                </a:lnTo>
                <a:cubicBezTo>
                  <a:pt x="6098" y="6052"/>
                  <a:pt x="5968" y="6225"/>
                  <a:pt x="5795" y="5965"/>
                </a:cubicBezTo>
                <a:cubicBezTo>
                  <a:pt x="5665" y="5749"/>
                  <a:pt x="5536" y="5835"/>
                  <a:pt x="5406" y="6181"/>
                </a:cubicBezTo>
                <a:cubicBezTo>
                  <a:pt x="5363" y="6484"/>
                  <a:pt x="5190" y="6484"/>
                  <a:pt x="4974" y="6397"/>
                </a:cubicBezTo>
                <a:cubicBezTo>
                  <a:pt x="4887" y="6354"/>
                  <a:pt x="4801" y="6311"/>
                  <a:pt x="4714" y="6268"/>
                </a:cubicBezTo>
                <a:cubicBezTo>
                  <a:pt x="4455" y="6138"/>
                  <a:pt x="4455" y="6311"/>
                  <a:pt x="4282" y="6311"/>
                </a:cubicBezTo>
                <a:cubicBezTo>
                  <a:pt x="4195" y="6311"/>
                  <a:pt x="4065" y="6225"/>
                  <a:pt x="3979" y="6268"/>
                </a:cubicBezTo>
                <a:cubicBezTo>
                  <a:pt x="3892" y="6268"/>
                  <a:pt x="3806" y="6311"/>
                  <a:pt x="3763" y="6397"/>
                </a:cubicBezTo>
                <a:cubicBezTo>
                  <a:pt x="3200" y="6786"/>
                  <a:pt x="2768" y="6268"/>
                  <a:pt x="3027" y="5922"/>
                </a:cubicBezTo>
                <a:cubicBezTo>
                  <a:pt x="3157" y="5749"/>
                  <a:pt x="3244" y="5576"/>
                  <a:pt x="2984" y="5144"/>
                </a:cubicBezTo>
                <a:cubicBezTo>
                  <a:pt x="2984" y="5014"/>
                  <a:pt x="2941" y="4928"/>
                  <a:pt x="2768" y="5057"/>
                </a:cubicBezTo>
                <a:cubicBezTo>
                  <a:pt x="2638" y="5144"/>
                  <a:pt x="2552" y="5101"/>
                  <a:pt x="2465" y="4928"/>
                </a:cubicBezTo>
                <a:cubicBezTo>
                  <a:pt x="2465" y="4798"/>
                  <a:pt x="2335" y="4755"/>
                  <a:pt x="2162" y="4755"/>
                </a:cubicBezTo>
                <a:cubicBezTo>
                  <a:pt x="1860" y="4884"/>
                  <a:pt x="1687" y="4798"/>
                  <a:pt x="1773" y="4409"/>
                </a:cubicBezTo>
                <a:cubicBezTo>
                  <a:pt x="1644" y="4366"/>
                  <a:pt x="1514" y="4279"/>
                  <a:pt x="1384" y="4193"/>
                </a:cubicBezTo>
                <a:cubicBezTo>
                  <a:pt x="1254" y="4193"/>
                  <a:pt x="1125" y="4193"/>
                  <a:pt x="1038" y="4150"/>
                </a:cubicBezTo>
                <a:lnTo>
                  <a:pt x="865" y="3977"/>
                </a:lnTo>
                <a:cubicBezTo>
                  <a:pt x="1211" y="3933"/>
                  <a:pt x="1211" y="3761"/>
                  <a:pt x="908" y="3415"/>
                </a:cubicBezTo>
                <a:lnTo>
                  <a:pt x="779" y="3328"/>
                </a:lnTo>
                <a:cubicBezTo>
                  <a:pt x="779" y="3199"/>
                  <a:pt x="779" y="3069"/>
                  <a:pt x="779" y="2939"/>
                </a:cubicBezTo>
                <a:cubicBezTo>
                  <a:pt x="908" y="2810"/>
                  <a:pt x="952" y="2680"/>
                  <a:pt x="865" y="2550"/>
                </a:cubicBezTo>
                <a:cubicBezTo>
                  <a:pt x="606" y="2161"/>
                  <a:pt x="692" y="2031"/>
                  <a:pt x="1038" y="2118"/>
                </a:cubicBezTo>
                <a:cubicBezTo>
                  <a:pt x="1125" y="1902"/>
                  <a:pt x="1125" y="1729"/>
                  <a:pt x="865" y="1599"/>
                </a:cubicBezTo>
                <a:cubicBezTo>
                  <a:pt x="0" y="1253"/>
                  <a:pt x="908" y="1124"/>
                  <a:pt x="865" y="821"/>
                </a:cubicBezTo>
                <a:cubicBezTo>
                  <a:pt x="952" y="691"/>
                  <a:pt x="865" y="475"/>
                  <a:pt x="692" y="12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Freeform 26"/>
          <p:cNvSpPr>
            <a:spLocks/>
          </p:cNvSpPr>
          <p:nvPr/>
        </p:nvSpPr>
        <p:spPr bwMode="auto">
          <a:xfrm>
            <a:off x="1937423" y="1286122"/>
            <a:ext cx="1000312" cy="1236889"/>
          </a:xfrm>
          <a:custGeom>
            <a:avLst/>
            <a:gdLst/>
            <a:ahLst/>
            <a:cxnLst>
              <a:cxn ang="0">
                <a:pos x="3157" y="303"/>
              </a:cxn>
              <a:cxn ang="0">
                <a:pos x="4324" y="346"/>
              </a:cxn>
              <a:cxn ang="0">
                <a:pos x="4411" y="0"/>
              </a:cxn>
              <a:cxn ang="0">
                <a:pos x="6097" y="87"/>
              </a:cxn>
              <a:cxn ang="0">
                <a:pos x="6054" y="2163"/>
              </a:cxn>
              <a:cxn ang="0">
                <a:pos x="6702" y="2206"/>
              </a:cxn>
              <a:cxn ang="0">
                <a:pos x="6616" y="3676"/>
              </a:cxn>
              <a:cxn ang="0">
                <a:pos x="7351" y="3763"/>
              </a:cxn>
              <a:cxn ang="0">
                <a:pos x="7697" y="3590"/>
              </a:cxn>
              <a:cxn ang="0">
                <a:pos x="7826" y="3849"/>
              </a:cxn>
              <a:cxn ang="0">
                <a:pos x="7826" y="3979"/>
              </a:cxn>
              <a:cxn ang="0">
                <a:pos x="8388" y="4066"/>
              </a:cxn>
              <a:cxn ang="0">
                <a:pos x="8561" y="4758"/>
              </a:cxn>
              <a:cxn ang="0">
                <a:pos x="8561" y="5536"/>
              </a:cxn>
              <a:cxn ang="0">
                <a:pos x="8734" y="6055"/>
              </a:cxn>
              <a:cxn ang="0">
                <a:pos x="8561" y="6488"/>
              </a:cxn>
              <a:cxn ang="0">
                <a:pos x="8475" y="6877"/>
              </a:cxn>
              <a:cxn ang="0">
                <a:pos x="8475" y="7266"/>
              </a:cxn>
              <a:cxn ang="0">
                <a:pos x="8605" y="7353"/>
              </a:cxn>
              <a:cxn ang="0">
                <a:pos x="8302" y="7915"/>
              </a:cxn>
              <a:cxn ang="0">
                <a:pos x="7783" y="7958"/>
              </a:cxn>
              <a:cxn ang="0">
                <a:pos x="7524" y="8131"/>
              </a:cxn>
              <a:cxn ang="0">
                <a:pos x="7091" y="8261"/>
              </a:cxn>
              <a:cxn ang="0">
                <a:pos x="5794" y="8304"/>
              </a:cxn>
              <a:cxn ang="0">
                <a:pos x="5275" y="8304"/>
              </a:cxn>
              <a:cxn ang="0">
                <a:pos x="4627" y="8304"/>
              </a:cxn>
              <a:cxn ang="0">
                <a:pos x="4194" y="8564"/>
              </a:cxn>
              <a:cxn ang="0">
                <a:pos x="4108" y="8996"/>
              </a:cxn>
              <a:cxn ang="0">
                <a:pos x="3849" y="9212"/>
              </a:cxn>
              <a:cxn ang="0">
                <a:pos x="3416" y="9602"/>
              </a:cxn>
              <a:cxn ang="0">
                <a:pos x="3027" y="9861"/>
              </a:cxn>
              <a:cxn ang="0">
                <a:pos x="2551" y="10034"/>
              </a:cxn>
              <a:cxn ang="0">
                <a:pos x="1946" y="10121"/>
              </a:cxn>
              <a:cxn ang="0">
                <a:pos x="1557" y="9948"/>
              </a:cxn>
              <a:cxn ang="0">
                <a:pos x="822" y="9645"/>
              </a:cxn>
              <a:cxn ang="0">
                <a:pos x="649" y="9645"/>
              </a:cxn>
              <a:cxn ang="0">
                <a:pos x="433" y="9602"/>
              </a:cxn>
              <a:cxn ang="0">
                <a:pos x="390" y="8607"/>
              </a:cxn>
              <a:cxn ang="0">
                <a:pos x="649" y="7958"/>
              </a:cxn>
              <a:cxn ang="0">
                <a:pos x="433" y="7785"/>
              </a:cxn>
              <a:cxn ang="0">
                <a:pos x="130" y="8088"/>
              </a:cxn>
              <a:cxn ang="0">
                <a:pos x="0" y="7958"/>
              </a:cxn>
              <a:cxn ang="0">
                <a:pos x="303" y="7655"/>
              </a:cxn>
              <a:cxn ang="0">
                <a:pos x="173" y="7050"/>
              </a:cxn>
              <a:cxn ang="0">
                <a:pos x="519" y="6963"/>
              </a:cxn>
              <a:cxn ang="0">
                <a:pos x="519" y="6790"/>
              </a:cxn>
              <a:cxn ang="0">
                <a:pos x="260" y="6531"/>
              </a:cxn>
              <a:cxn ang="0">
                <a:pos x="346" y="6185"/>
              </a:cxn>
              <a:cxn ang="0">
                <a:pos x="519" y="6228"/>
              </a:cxn>
              <a:cxn ang="0">
                <a:pos x="908" y="5796"/>
              </a:cxn>
              <a:cxn ang="0">
                <a:pos x="865" y="5406"/>
              </a:cxn>
              <a:cxn ang="0">
                <a:pos x="433" y="5060"/>
              </a:cxn>
              <a:cxn ang="0">
                <a:pos x="433" y="4758"/>
              </a:cxn>
              <a:cxn ang="0">
                <a:pos x="649" y="4585"/>
              </a:cxn>
              <a:cxn ang="0">
                <a:pos x="606" y="4282"/>
              </a:cxn>
              <a:cxn ang="0">
                <a:pos x="1038" y="2941"/>
              </a:cxn>
              <a:cxn ang="0">
                <a:pos x="1600" y="1990"/>
              </a:cxn>
              <a:cxn ang="0">
                <a:pos x="1427" y="1644"/>
              </a:cxn>
              <a:cxn ang="0">
                <a:pos x="1471" y="1600"/>
              </a:cxn>
              <a:cxn ang="0">
                <a:pos x="1989" y="1254"/>
              </a:cxn>
              <a:cxn ang="0">
                <a:pos x="2638" y="1038"/>
              </a:cxn>
              <a:cxn ang="0">
                <a:pos x="3157" y="1081"/>
              </a:cxn>
              <a:cxn ang="0">
                <a:pos x="3157" y="303"/>
              </a:cxn>
            </a:cxnLst>
            <a:rect l="0" t="0" r="r" b="b"/>
            <a:pathLst>
              <a:path w="8994" h="10423">
                <a:moveTo>
                  <a:pt x="3157" y="303"/>
                </a:moveTo>
                <a:lnTo>
                  <a:pt x="4324" y="346"/>
                </a:lnTo>
                <a:lnTo>
                  <a:pt x="4411" y="0"/>
                </a:lnTo>
                <a:lnTo>
                  <a:pt x="6097" y="87"/>
                </a:lnTo>
                <a:lnTo>
                  <a:pt x="6054" y="2163"/>
                </a:lnTo>
                <a:lnTo>
                  <a:pt x="6702" y="2206"/>
                </a:lnTo>
                <a:lnTo>
                  <a:pt x="6616" y="3676"/>
                </a:lnTo>
                <a:lnTo>
                  <a:pt x="7351" y="3763"/>
                </a:lnTo>
                <a:lnTo>
                  <a:pt x="7697" y="3590"/>
                </a:lnTo>
                <a:lnTo>
                  <a:pt x="7826" y="3849"/>
                </a:lnTo>
                <a:lnTo>
                  <a:pt x="7826" y="3979"/>
                </a:lnTo>
                <a:lnTo>
                  <a:pt x="8388" y="4066"/>
                </a:lnTo>
                <a:cubicBezTo>
                  <a:pt x="8561" y="4412"/>
                  <a:pt x="8648" y="4628"/>
                  <a:pt x="8561" y="4758"/>
                </a:cubicBezTo>
                <a:cubicBezTo>
                  <a:pt x="8605" y="5060"/>
                  <a:pt x="7697" y="5190"/>
                  <a:pt x="8561" y="5536"/>
                </a:cubicBezTo>
                <a:cubicBezTo>
                  <a:pt x="8821" y="5666"/>
                  <a:pt x="8821" y="5839"/>
                  <a:pt x="8734" y="6055"/>
                </a:cubicBezTo>
                <a:cubicBezTo>
                  <a:pt x="8388" y="5969"/>
                  <a:pt x="8302" y="6098"/>
                  <a:pt x="8561" y="6488"/>
                </a:cubicBezTo>
                <a:cubicBezTo>
                  <a:pt x="8648" y="6617"/>
                  <a:pt x="8605" y="6747"/>
                  <a:pt x="8475" y="6877"/>
                </a:cubicBezTo>
                <a:cubicBezTo>
                  <a:pt x="8475" y="7007"/>
                  <a:pt x="8475" y="7136"/>
                  <a:pt x="8475" y="7266"/>
                </a:cubicBezTo>
                <a:lnTo>
                  <a:pt x="8605" y="7353"/>
                </a:lnTo>
                <a:cubicBezTo>
                  <a:pt x="8994" y="7742"/>
                  <a:pt x="8907" y="7915"/>
                  <a:pt x="8302" y="7915"/>
                </a:cubicBezTo>
                <a:cubicBezTo>
                  <a:pt x="8172" y="7958"/>
                  <a:pt x="7913" y="7915"/>
                  <a:pt x="7783" y="7958"/>
                </a:cubicBezTo>
                <a:cubicBezTo>
                  <a:pt x="7653" y="8045"/>
                  <a:pt x="7567" y="8174"/>
                  <a:pt x="7524" y="8131"/>
                </a:cubicBezTo>
                <a:cubicBezTo>
                  <a:pt x="7264" y="8001"/>
                  <a:pt x="7221" y="8174"/>
                  <a:pt x="7091" y="8261"/>
                </a:cubicBezTo>
                <a:cubicBezTo>
                  <a:pt x="6616" y="8304"/>
                  <a:pt x="6270" y="8304"/>
                  <a:pt x="5794" y="8304"/>
                </a:cubicBezTo>
                <a:cubicBezTo>
                  <a:pt x="5578" y="8174"/>
                  <a:pt x="5405" y="8131"/>
                  <a:pt x="5275" y="8304"/>
                </a:cubicBezTo>
                <a:cubicBezTo>
                  <a:pt x="5146" y="8520"/>
                  <a:pt x="4886" y="8391"/>
                  <a:pt x="4627" y="8304"/>
                </a:cubicBezTo>
                <a:cubicBezTo>
                  <a:pt x="4324" y="8218"/>
                  <a:pt x="4151" y="8261"/>
                  <a:pt x="4194" y="8564"/>
                </a:cubicBezTo>
                <a:cubicBezTo>
                  <a:pt x="4238" y="8823"/>
                  <a:pt x="4194" y="8866"/>
                  <a:pt x="4108" y="8996"/>
                </a:cubicBezTo>
                <a:cubicBezTo>
                  <a:pt x="4022" y="9126"/>
                  <a:pt x="4065" y="9256"/>
                  <a:pt x="3849" y="9212"/>
                </a:cubicBezTo>
                <a:cubicBezTo>
                  <a:pt x="3676" y="9212"/>
                  <a:pt x="3459" y="9256"/>
                  <a:pt x="3416" y="9602"/>
                </a:cubicBezTo>
                <a:cubicBezTo>
                  <a:pt x="3286" y="9861"/>
                  <a:pt x="3157" y="9991"/>
                  <a:pt x="3027" y="9861"/>
                </a:cubicBezTo>
                <a:cubicBezTo>
                  <a:pt x="2854" y="9731"/>
                  <a:pt x="2681" y="9775"/>
                  <a:pt x="2551" y="10034"/>
                </a:cubicBezTo>
                <a:cubicBezTo>
                  <a:pt x="2422" y="10294"/>
                  <a:pt x="2119" y="10423"/>
                  <a:pt x="1946" y="10121"/>
                </a:cubicBezTo>
                <a:cubicBezTo>
                  <a:pt x="1903" y="9948"/>
                  <a:pt x="1773" y="9904"/>
                  <a:pt x="1557" y="9948"/>
                </a:cubicBezTo>
                <a:cubicBezTo>
                  <a:pt x="1298" y="9948"/>
                  <a:pt x="1038" y="9861"/>
                  <a:pt x="822" y="9645"/>
                </a:cubicBezTo>
                <a:lnTo>
                  <a:pt x="649" y="9645"/>
                </a:lnTo>
                <a:lnTo>
                  <a:pt x="433" y="9602"/>
                </a:lnTo>
                <a:lnTo>
                  <a:pt x="390" y="8607"/>
                </a:lnTo>
                <a:lnTo>
                  <a:pt x="649" y="7958"/>
                </a:lnTo>
                <a:lnTo>
                  <a:pt x="433" y="7785"/>
                </a:lnTo>
                <a:lnTo>
                  <a:pt x="130" y="8088"/>
                </a:lnTo>
                <a:lnTo>
                  <a:pt x="0" y="7958"/>
                </a:lnTo>
                <a:lnTo>
                  <a:pt x="303" y="7655"/>
                </a:lnTo>
                <a:lnTo>
                  <a:pt x="173" y="7050"/>
                </a:lnTo>
                <a:lnTo>
                  <a:pt x="519" y="6963"/>
                </a:lnTo>
                <a:lnTo>
                  <a:pt x="519" y="6790"/>
                </a:lnTo>
                <a:lnTo>
                  <a:pt x="260" y="6531"/>
                </a:lnTo>
                <a:lnTo>
                  <a:pt x="346" y="6185"/>
                </a:lnTo>
                <a:lnTo>
                  <a:pt x="519" y="6228"/>
                </a:lnTo>
                <a:cubicBezTo>
                  <a:pt x="606" y="6012"/>
                  <a:pt x="736" y="5882"/>
                  <a:pt x="908" y="5796"/>
                </a:cubicBezTo>
                <a:lnTo>
                  <a:pt x="865" y="5406"/>
                </a:lnTo>
                <a:lnTo>
                  <a:pt x="433" y="5060"/>
                </a:lnTo>
                <a:lnTo>
                  <a:pt x="433" y="4758"/>
                </a:lnTo>
                <a:lnTo>
                  <a:pt x="649" y="4585"/>
                </a:lnTo>
                <a:lnTo>
                  <a:pt x="606" y="4282"/>
                </a:lnTo>
                <a:lnTo>
                  <a:pt x="1038" y="2941"/>
                </a:lnTo>
                <a:cubicBezTo>
                  <a:pt x="1168" y="2422"/>
                  <a:pt x="1384" y="2076"/>
                  <a:pt x="1600" y="1990"/>
                </a:cubicBezTo>
                <a:lnTo>
                  <a:pt x="1427" y="1644"/>
                </a:lnTo>
                <a:cubicBezTo>
                  <a:pt x="1427" y="1644"/>
                  <a:pt x="1471" y="1644"/>
                  <a:pt x="1471" y="1600"/>
                </a:cubicBezTo>
                <a:cubicBezTo>
                  <a:pt x="1643" y="1514"/>
                  <a:pt x="1816" y="1298"/>
                  <a:pt x="1989" y="1254"/>
                </a:cubicBezTo>
                <a:cubicBezTo>
                  <a:pt x="2206" y="1168"/>
                  <a:pt x="2422" y="1168"/>
                  <a:pt x="2638" y="1038"/>
                </a:cubicBezTo>
                <a:lnTo>
                  <a:pt x="3157" y="1081"/>
                </a:lnTo>
                <a:lnTo>
                  <a:pt x="3157" y="303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6" name="Freeform 27"/>
          <p:cNvSpPr>
            <a:spLocks noEditPoints="1"/>
          </p:cNvSpPr>
          <p:nvPr/>
        </p:nvSpPr>
        <p:spPr bwMode="auto">
          <a:xfrm>
            <a:off x="1452040" y="1475546"/>
            <a:ext cx="663709" cy="1109480"/>
          </a:xfrm>
          <a:custGeom>
            <a:avLst/>
            <a:gdLst/>
            <a:ahLst/>
            <a:cxnLst>
              <a:cxn ang="0">
                <a:pos x="4237" y="17556"/>
              </a:cxn>
              <a:cxn ang="0">
                <a:pos x="433" y="16085"/>
              </a:cxn>
              <a:cxn ang="0">
                <a:pos x="0" y="14875"/>
              </a:cxn>
              <a:cxn ang="0">
                <a:pos x="346" y="12799"/>
              </a:cxn>
              <a:cxn ang="0">
                <a:pos x="1470" y="12280"/>
              </a:cxn>
              <a:cxn ang="0">
                <a:pos x="1384" y="11242"/>
              </a:cxn>
              <a:cxn ang="0">
                <a:pos x="1643" y="10551"/>
              </a:cxn>
              <a:cxn ang="0">
                <a:pos x="1730" y="9859"/>
              </a:cxn>
              <a:cxn ang="0">
                <a:pos x="2421" y="7697"/>
              </a:cxn>
              <a:cxn ang="0">
                <a:pos x="951" y="6745"/>
              </a:cxn>
              <a:cxn ang="0">
                <a:pos x="1557" y="5794"/>
              </a:cxn>
              <a:cxn ang="0">
                <a:pos x="3632" y="6745"/>
              </a:cxn>
              <a:cxn ang="0">
                <a:pos x="6053" y="3978"/>
              </a:cxn>
              <a:cxn ang="0">
                <a:pos x="6832" y="3027"/>
              </a:cxn>
              <a:cxn ang="0">
                <a:pos x="9426" y="1902"/>
              </a:cxn>
              <a:cxn ang="0">
                <a:pos x="11588" y="86"/>
              </a:cxn>
              <a:cxn ang="0">
                <a:pos x="10809" y="2681"/>
              </a:cxn>
              <a:cxn ang="0">
                <a:pos x="10031" y="5967"/>
              </a:cxn>
              <a:cxn ang="0">
                <a:pos x="9599" y="6918"/>
              </a:cxn>
              <a:cxn ang="0">
                <a:pos x="10550" y="8389"/>
              </a:cxn>
              <a:cxn ang="0">
                <a:pos x="9426" y="9167"/>
              </a:cxn>
              <a:cxn ang="0">
                <a:pos x="9772" y="10378"/>
              </a:cxn>
              <a:cxn ang="0">
                <a:pos x="9080" y="10896"/>
              </a:cxn>
              <a:cxn ang="0">
                <a:pos x="8734" y="12713"/>
              </a:cxn>
              <a:cxn ang="0">
                <a:pos x="9599" y="12367"/>
              </a:cxn>
              <a:cxn ang="0">
                <a:pos x="9512" y="14010"/>
              </a:cxn>
              <a:cxn ang="0">
                <a:pos x="10031" y="16085"/>
              </a:cxn>
              <a:cxn ang="0">
                <a:pos x="10982" y="18074"/>
              </a:cxn>
              <a:cxn ang="0">
                <a:pos x="9253" y="17901"/>
              </a:cxn>
              <a:cxn ang="0">
                <a:pos x="7783" y="17901"/>
              </a:cxn>
              <a:cxn ang="0">
                <a:pos x="5016" y="18334"/>
              </a:cxn>
              <a:cxn ang="0">
                <a:pos x="4324" y="17556"/>
              </a:cxn>
              <a:cxn ang="0">
                <a:pos x="11588" y="86"/>
              </a:cxn>
              <a:cxn ang="0">
                <a:pos x="11588" y="86"/>
              </a:cxn>
            </a:cxnLst>
            <a:rect l="0" t="0" r="r" b="b"/>
            <a:pathLst>
              <a:path w="11933" h="18680">
                <a:moveTo>
                  <a:pt x="4151" y="17642"/>
                </a:moveTo>
                <a:cubicBezTo>
                  <a:pt x="4151" y="17642"/>
                  <a:pt x="4237" y="17642"/>
                  <a:pt x="4237" y="17556"/>
                </a:cubicBezTo>
                <a:cubicBezTo>
                  <a:pt x="3632" y="17815"/>
                  <a:pt x="2854" y="18074"/>
                  <a:pt x="2681" y="17729"/>
                </a:cubicBezTo>
                <a:cubicBezTo>
                  <a:pt x="2508" y="16691"/>
                  <a:pt x="1557" y="16258"/>
                  <a:pt x="433" y="16085"/>
                </a:cubicBezTo>
                <a:cubicBezTo>
                  <a:pt x="433" y="15912"/>
                  <a:pt x="433" y="15739"/>
                  <a:pt x="519" y="15480"/>
                </a:cubicBezTo>
                <a:cubicBezTo>
                  <a:pt x="346" y="15307"/>
                  <a:pt x="173" y="15048"/>
                  <a:pt x="0" y="14875"/>
                </a:cubicBezTo>
                <a:cubicBezTo>
                  <a:pt x="346" y="14529"/>
                  <a:pt x="692" y="14269"/>
                  <a:pt x="1124" y="13923"/>
                </a:cubicBezTo>
                <a:cubicBezTo>
                  <a:pt x="865" y="13577"/>
                  <a:pt x="605" y="13145"/>
                  <a:pt x="346" y="12799"/>
                </a:cubicBezTo>
                <a:cubicBezTo>
                  <a:pt x="519" y="12626"/>
                  <a:pt x="692" y="12453"/>
                  <a:pt x="778" y="12280"/>
                </a:cubicBezTo>
                <a:cubicBezTo>
                  <a:pt x="1038" y="12280"/>
                  <a:pt x="1211" y="12280"/>
                  <a:pt x="1470" y="12280"/>
                </a:cubicBezTo>
                <a:cubicBezTo>
                  <a:pt x="1470" y="12107"/>
                  <a:pt x="1557" y="11848"/>
                  <a:pt x="1643" y="11675"/>
                </a:cubicBezTo>
                <a:cubicBezTo>
                  <a:pt x="1557" y="11588"/>
                  <a:pt x="1470" y="11415"/>
                  <a:pt x="1384" y="11242"/>
                </a:cubicBezTo>
                <a:cubicBezTo>
                  <a:pt x="1557" y="11156"/>
                  <a:pt x="1643" y="11069"/>
                  <a:pt x="1816" y="10983"/>
                </a:cubicBezTo>
                <a:cubicBezTo>
                  <a:pt x="1730" y="10810"/>
                  <a:pt x="1730" y="10724"/>
                  <a:pt x="1643" y="10551"/>
                </a:cubicBezTo>
                <a:cubicBezTo>
                  <a:pt x="1470" y="10551"/>
                  <a:pt x="1297" y="10464"/>
                  <a:pt x="1124" y="10464"/>
                </a:cubicBezTo>
                <a:cubicBezTo>
                  <a:pt x="1297" y="10205"/>
                  <a:pt x="1557" y="10032"/>
                  <a:pt x="1730" y="9859"/>
                </a:cubicBezTo>
                <a:cubicBezTo>
                  <a:pt x="1730" y="9513"/>
                  <a:pt x="1730" y="9167"/>
                  <a:pt x="1816" y="8821"/>
                </a:cubicBezTo>
                <a:cubicBezTo>
                  <a:pt x="2075" y="8561"/>
                  <a:pt x="2248" y="8129"/>
                  <a:pt x="2421" y="7697"/>
                </a:cubicBezTo>
                <a:cubicBezTo>
                  <a:pt x="2335" y="7437"/>
                  <a:pt x="2075" y="7178"/>
                  <a:pt x="1903" y="6918"/>
                </a:cubicBezTo>
                <a:cubicBezTo>
                  <a:pt x="1643" y="7005"/>
                  <a:pt x="1384" y="7005"/>
                  <a:pt x="951" y="6745"/>
                </a:cubicBezTo>
                <a:cubicBezTo>
                  <a:pt x="778" y="6659"/>
                  <a:pt x="605" y="6572"/>
                  <a:pt x="433" y="6486"/>
                </a:cubicBezTo>
                <a:lnTo>
                  <a:pt x="1557" y="5794"/>
                </a:lnTo>
                <a:cubicBezTo>
                  <a:pt x="2335" y="5621"/>
                  <a:pt x="2940" y="6140"/>
                  <a:pt x="3286" y="7351"/>
                </a:cubicBezTo>
                <a:cubicBezTo>
                  <a:pt x="3373" y="7178"/>
                  <a:pt x="3459" y="7005"/>
                  <a:pt x="3632" y="6745"/>
                </a:cubicBezTo>
                <a:lnTo>
                  <a:pt x="5275" y="5448"/>
                </a:lnTo>
                <a:cubicBezTo>
                  <a:pt x="5621" y="5189"/>
                  <a:pt x="5794" y="4497"/>
                  <a:pt x="6053" y="3978"/>
                </a:cubicBezTo>
                <a:cubicBezTo>
                  <a:pt x="6226" y="3719"/>
                  <a:pt x="6486" y="3459"/>
                  <a:pt x="6832" y="3286"/>
                </a:cubicBezTo>
                <a:lnTo>
                  <a:pt x="6832" y="3027"/>
                </a:lnTo>
                <a:cubicBezTo>
                  <a:pt x="7264" y="2854"/>
                  <a:pt x="7783" y="2940"/>
                  <a:pt x="8215" y="2681"/>
                </a:cubicBezTo>
                <a:cubicBezTo>
                  <a:pt x="8561" y="2248"/>
                  <a:pt x="8993" y="1989"/>
                  <a:pt x="9426" y="1902"/>
                </a:cubicBezTo>
                <a:lnTo>
                  <a:pt x="10809" y="1038"/>
                </a:lnTo>
                <a:cubicBezTo>
                  <a:pt x="11069" y="865"/>
                  <a:pt x="11242" y="346"/>
                  <a:pt x="11588" y="86"/>
                </a:cubicBezTo>
                <a:lnTo>
                  <a:pt x="11933" y="778"/>
                </a:lnTo>
                <a:cubicBezTo>
                  <a:pt x="11501" y="951"/>
                  <a:pt x="11069" y="1643"/>
                  <a:pt x="10809" y="2681"/>
                </a:cubicBezTo>
                <a:lnTo>
                  <a:pt x="9945" y="5362"/>
                </a:lnTo>
                <a:lnTo>
                  <a:pt x="10031" y="5967"/>
                </a:lnTo>
                <a:lnTo>
                  <a:pt x="9599" y="6313"/>
                </a:lnTo>
                <a:lnTo>
                  <a:pt x="9599" y="6918"/>
                </a:lnTo>
                <a:lnTo>
                  <a:pt x="10463" y="7610"/>
                </a:lnTo>
                <a:lnTo>
                  <a:pt x="10550" y="8389"/>
                </a:lnTo>
                <a:cubicBezTo>
                  <a:pt x="10204" y="8561"/>
                  <a:pt x="9945" y="8821"/>
                  <a:pt x="9772" y="9253"/>
                </a:cubicBezTo>
                <a:lnTo>
                  <a:pt x="9426" y="9167"/>
                </a:lnTo>
                <a:lnTo>
                  <a:pt x="9253" y="9859"/>
                </a:lnTo>
                <a:lnTo>
                  <a:pt x="9772" y="10378"/>
                </a:lnTo>
                <a:lnTo>
                  <a:pt x="9772" y="10724"/>
                </a:lnTo>
                <a:lnTo>
                  <a:pt x="9080" y="10896"/>
                </a:lnTo>
                <a:lnTo>
                  <a:pt x="9339" y="12107"/>
                </a:lnTo>
                <a:lnTo>
                  <a:pt x="8734" y="12713"/>
                </a:lnTo>
                <a:lnTo>
                  <a:pt x="8993" y="12972"/>
                </a:lnTo>
                <a:lnTo>
                  <a:pt x="9599" y="12367"/>
                </a:lnTo>
                <a:lnTo>
                  <a:pt x="10031" y="12713"/>
                </a:lnTo>
                <a:lnTo>
                  <a:pt x="9512" y="14010"/>
                </a:lnTo>
                <a:lnTo>
                  <a:pt x="9599" y="15999"/>
                </a:lnTo>
                <a:lnTo>
                  <a:pt x="10031" y="16085"/>
                </a:lnTo>
                <a:lnTo>
                  <a:pt x="10031" y="16172"/>
                </a:lnTo>
                <a:cubicBezTo>
                  <a:pt x="10550" y="16604"/>
                  <a:pt x="10809" y="17210"/>
                  <a:pt x="10982" y="18074"/>
                </a:cubicBezTo>
                <a:lnTo>
                  <a:pt x="10290" y="17988"/>
                </a:lnTo>
                <a:lnTo>
                  <a:pt x="9253" y="17901"/>
                </a:lnTo>
                <a:cubicBezTo>
                  <a:pt x="8907" y="17815"/>
                  <a:pt x="8647" y="17729"/>
                  <a:pt x="8302" y="17642"/>
                </a:cubicBezTo>
                <a:cubicBezTo>
                  <a:pt x="8042" y="17556"/>
                  <a:pt x="7869" y="17642"/>
                  <a:pt x="7783" y="17901"/>
                </a:cubicBezTo>
                <a:cubicBezTo>
                  <a:pt x="7783" y="18507"/>
                  <a:pt x="7350" y="18680"/>
                  <a:pt x="6659" y="18507"/>
                </a:cubicBezTo>
                <a:lnTo>
                  <a:pt x="5016" y="18334"/>
                </a:lnTo>
                <a:cubicBezTo>
                  <a:pt x="4670" y="18334"/>
                  <a:pt x="4497" y="18074"/>
                  <a:pt x="4497" y="17642"/>
                </a:cubicBezTo>
                <a:cubicBezTo>
                  <a:pt x="4497" y="17556"/>
                  <a:pt x="4497" y="17469"/>
                  <a:pt x="4324" y="17556"/>
                </a:cubicBezTo>
                <a:lnTo>
                  <a:pt x="4151" y="17642"/>
                </a:lnTo>
                <a:close/>
                <a:moveTo>
                  <a:pt x="11588" y="86"/>
                </a:moveTo>
                <a:cubicBezTo>
                  <a:pt x="11588" y="86"/>
                  <a:pt x="11674" y="0"/>
                  <a:pt x="11674" y="0"/>
                </a:cubicBezTo>
                <a:cubicBezTo>
                  <a:pt x="11674" y="86"/>
                  <a:pt x="11588" y="86"/>
                  <a:pt x="11588" y="86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7" name="Freeform 28"/>
          <p:cNvSpPr>
            <a:spLocks/>
          </p:cNvSpPr>
          <p:nvPr/>
        </p:nvSpPr>
        <p:spPr bwMode="auto">
          <a:xfrm>
            <a:off x="842144" y="1835224"/>
            <a:ext cx="846256" cy="955010"/>
          </a:xfrm>
          <a:custGeom>
            <a:avLst/>
            <a:gdLst/>
            <a:ahLst/>
            <a:cxnLst>
              <a:cxn ang="0">
                <a:pos x="1038" y="14011"/>
              </a:cxn>
              <a:cxn ang="0">
                <a:pos x="865" y="12627"/>
              </a:cxn>
              <a:cxn ang="0">
                <a:pos x="433" y="12022"/>
              </a:cxn>
              <a:cxn ang="0">
                <a:pos x="1384" y="11157"/>
              </a:cxn>
              <a:cxn ang="0">
                <a:pos x="1730" y="10465"/>
              </a:cxn>
              <a:cxn ang="0">
                <a:pos x="1643" y="9860"/>
              </a:cxn>
              <a:cxn ang="0">
                <a:pos x="951" y="9081"/>
              </a:cxn>
              <a:cxn ang="0">
                <a:pos x="433" y="8476"/>
              </a:cxn>
              <a:cxn ang="0">
                <a:pos x="173" y="8303"/>
              </a:cxn>
              <a:cxn ang="0">
                <a:pos x="1730" y="6141"/>
              </a:cxn>
              <a:cxn ang="0">
                <a:pos x="2162" y="5535"/>
              </a:cxn>
              <a:cxn ang="0">
                <a:pos x="2162" y="5362"/>
              </a:cxn>
              <a:cxn ang="0">
                <a:pos x="2767" y="4930"/>
              </a:cxn>
              <a:cxn ang="0">
                <a:pos x="3200" y="3373"/>
              </a:cxn>
              <a:cxn ang="0">
                <a:pos x="3459" y="3114"/>
              </a:cxn>
              <a:cxn ang="0">
                <a:pos x="4151" y="3027"/>
              </a:cxn>
              <a:cxn ang="0">
                <a:pos x="4151" y="2681"/>
              </a:cxn>
              <a:cxn ang="0">
                <a:pos x="5016" y="2595"/>
              </a:cxn>
              <a:cxn ang="0">
                <a:pos x="5275" y="2768"/>
              </a:cxn>
              <a:cxn ang="0">
                <a:pos x="8388" y="260"/>
              </a:cxn>
              <a:cxn ang="0">
                <a:pos x="9340" y="606"/>
              </a:cxn>
              <a:cxn ang="0">
                <a:pos x="9945" y="87"/>
              </a:cxn>
              <a:cxn ang="0">
                <a:pos x="10550" y="173"/>
              </a:cxn>
              <a:cxn ang="0">
                <a:pos x="10896" y="606"/>
              </a:cxn>
              <a:cxn ang="0">
                <a:pos x="11069" y="606"/>
              </a:cxn>
              <a:cxn ang="0">
                <a:pos x="11415" y="433"/>
              </a:cxn>
              <a:cxn ang="0">
                <a:pos x="11934" y="692"/>
              </a:cxn>
              <a:cxn ang="0">
                <a:pos x="12885" y="865"/>
              </a:cxn>
              <a:cxn ang="0">
                <a:pos x="13404" y="1643"/>
              </a:cxn>
              <a:cxn ang="0">
                <a:pos x="12799" y="2768"/>
              </a:cxn>
              <a:cxn ang="0">
                <a:pos x="12712" y="3806"/>
              </a:cxn>
              <a:cxn ang="0">
                <a:pos x="12107" y="4411"/>
              </a:cxn>
              <a:cxn ang="0">
                <a:pos x="12626" y="4497"/>
              </a:cxn>
              <a:cxn ang="0">
                <a:pos x="12799" y="4930"/>
              </a:cxn>
              <a:cxn ang="0">
                <a:pos x="12366" y="5189"/>
              </a:cxn>
              <a:cxn ang="0">
                <a:pos x="12626" y="5622"/>
              </a:cxn>
              <a:cxn ang="0">
                <a:pos x="12453" y="6227"/>
              </a:cxn>
              <a:cxn ang="0">
                <a:pos x="11761" y="6227"/>
              </a:cxn>
              <a:cxn ang="0">
                <a:pos x="11329" y="6746"/>
              </a:cxn>
              <a:cxn ang="0">
                <a:pos x="12107" y="7870"/>
              </a:cxn>
              <a:cxn ang="0">
                <a:pos x="10983" y="8822"/>
              </a:cxn>
              <a:cxn ang="0">
                <a:pos x="11502" y="9427"/>
              </a:cxn>
              <a:cxn ang="0">
                <a:pos x="11415" y="10033"/>
              </a:cxn>
              <a:cxn ang="0">
                <a:pos x="13664" y="11676"/>
              </a:cxn>
              <a:cxn ang="0">
                <a:pos x="15220" y="11503"/>
              </a:cxn>
              <a:cxn ang="0">
                <a:pos x="14355" y="12973"/>
              </a:cxn>
              <a:cxn ang="0">
                <a:pos x="11329" y="13406"/>
              </a:cxn>
              <a:cxn ang="0">
                <a:pos x="9772" y="16087"/>
              </a:cxn>
              <a:cxn ang="0">
                <a:pos x="8648" y="15395"/>
              </a:cxn>
              <a:cxn ang="0">
                <a:pos x="7178" y="15827"/>
              </a:cxn>
              <a:cxn ang="0">
                <a:pos x="6572" y="15481"/>
              </a:cxn>
              <a:cxn ang="0">
                <a:pos x="6313" y="14789"/>
              </a:cxn>
              <a:cxn ang="0">
                <a:pos x="5881" y="14617"/>
              </a:cxn>
              <a:cxn ang="0">
                <a:pos x="5708" y="14357"/>
              </a:cxn>
              <a:cxn ang="0">
                <a:pos x="5275" y="13579"/>
              </a:cxn>
              <a:cxn ang="0">
                <a:pos x="4497" y="13492"/>
              </a:cxn>
              <a:cxn ang="0">
                <a:pos x="3286" y="13492"/>
              </a:cxn>
              <a:cxn ang="0">
                <a:pos x="1038" y="14011"/>
              </a:cxn>
            </a:cxnLst>
            <a:rect l="0" t="0" r="r" b="b"/>
            <a:pathLst>
              <a:path w="15220" h="16087">
                <a:moveTo>
                  <a:pt x="1038" y="14011"/>
                </a:moveTo>
                <a:cubicBezTo>
                  <a:pt x="1124" y="13579"/>
                  <a:pt x="1211" y="13060"/>
                  <a:pt x="865" y="12627"/>
                </a:cubicBezTo>
                <a:cubicBezTo>
                  <a:pt x="692" y="12454"/>
                  <a:pt x="605" y="12281"/>
                  <a:pt x="433" y="12022"/>
                </a:cubicBezTo>
                <a:cubicBezTo>
                  <a:pt x="0" y="11071"/>
                  <a:pt x="1038" y="11416"/>
                  <a:pt x="1384" y="11157"/>
                </a:cubicBezTo>
                <a:cubicBezTo>
                  <a:pt x="1557" y="10984"/>
                  <a:pt x="1816" y="10725"/>
                  <a:pt x="1730" y="10465"/>
                </a:cubicBezTo>
                <a:cubicBezTo>
                  <a:pt x="1557" y="10465"/>
                  <a:pt x="1211" y="10119"/>
                  <a:pt x="1643" y="9860"/>
                </a:cubicBezTo>
                <a:cubicBezTo>
                  <a:pt x="2335" y="9687"/>
                  <a:pt x="1816" y="8822"/>
                  <a:pt x="951" y="9081"/>
                </a:cubicBezTo>
                <a:cubicBezTo>
                  <a:pt x="778" y="8649"/>
                  <a:pt x="260" y="8735"/>
                  <a:pt x="433" y="8476"/>
                </a:cubicBezTo>
                <a:lnTo>
                  <a:pt x="173" y="8303"/>
                </a:lnTo>
                <a:lnTo>
                  <a:pt x="1730" y="6141"/>
                </a:lnTo>
                <a:cubicBezTo>
                  <a:pt x="2335" y="6227"/>
                  <a:pt x="2421" y="6227"/>
                  <a:pt x="2162" y="5535"/>
                </a:cubicBezTo>
                <a:lnTo>
                  <a:pt x="2162" y="5362"/>
                </a:lnTo>
                <a:lnTo>
                  <a:pt x="2767" y="4930"/>
                </a:lnTo>
                <a:cubicBezTo>
                  <a:pt x="2854" y="4238"/>
                  <a:pt x="3113" y="3979"/>
                  <a:pt x="3200" y="3373"/>
                </a:cubicBezTo>
                <a:lnTo>
                  <a:pt x="3459" y="3114"/>
                </a:lnTo>
                <a:lnTo>
                  <a:pt x="4151" y="3027"/>
                </a:lnTo>
                <a:lnTo>
                  <a:pt x="4151" y="2681"/>
                </a:lnTo>
                <a:lnTo>
                  <a:pt x="5016" y="2595"/>
                </a:lnTo>
                <a:lnTo>
                  <a:pt x="5275" y="2768"/>
                </a:lnTo>
                <a:cubicBezTo>
                  <a:pt x="6226" y="1903"/>
                  <a:pt x="7264" y="1124"/>
                  <a:pt x="8388" y="260"/>
                </a:cubicBezTo>
                <a:cubicBezTo>
                  <a:pt x="8734" y="0"/>
                  <a:pt x="8907" y="606"/>
                  <a:pt x="9340" y="606"/>
                </a:cubicBezTo>
                <a:cubicBezTo>
                  <a:pt x="9686" y="606"/>
                  <a:pt x="9772" y="260"/>
                  <a:pt x="9945" y="87"/>
                </a:cubicBezTo>
                <a:lnTo>
                  <a:pt x="10550" y="173"/>
                </a:lnTo>
                <a:lnTo>
                  <a:pt x="10896" y="606"/>
                </a:lnTo>
                <a:lnTo>
                  <a:pt x="11069" y="606"/>
                </a:lnTo>
                <a:lnTo>
                  <a:pt x="11415" y="433"/>
                </a:lnTo>
                <a:cubicBezTo>
                  <a:pt x="11588" y="519"/>
                  <a:pt x="11761" y="606"/>
                  <a:pt x="11934" y="692"/>
                </a:cubicBezTo>
                <a:cubicBezTo>
                  <a:pt x="12366" y="951"/>
                  <a:pt x="12626" y="951"/>
                  <a:pt x="12885" y="865"/>
                </a:cubicBezTo>
                <a:cubicBezTo>
                  <a:pt x="13058" y="1124"/>
                  <a:pt x="13318" y="1384"/>
                  <a:pt x="13404" y="1643"/>
                </a:cubicBezTo>
                <a:cubicBezTo>
                  <a:pt x="13231" y="2076"/>
                  <a:pt x="13058" y="2508"/>
                  <a:pt x="12799" y="2768"/>
                </a:cubicBezTo>
                <a:cubicBezTo>
                  <a:pt x="12712" y="3114"/>
                  <a:pt x="12712" y="3460"/>
                  <a:pt x="12712" y="3806"/>
                </a:cubicBezTo>
                <a:cubicBezTo>
                  <a:pt x="12539" y="3979"/>
                  <a:pt x="12280" y="4152"/>
                  <a:pt x="12107" y="4411"/>
                </a:cubicBezTo>
                <a:cubicBezTo>
                  <a:pt x="12280" y="4411"/>
                  <a:pt x="12453" y="4497"/>
                  <a:pt x="12626" y="4497"/>
                </a:cubicBezTo>
                <a:cubicBezTo>
                  <a:pt x="12712" y="4670"/>
                  <a:pt x="12712" y="4757"/>
                  <a:pt x="12799" y="4930"/>
                </a:cubicBezTo>
                <a:cubicBezTo>
                  <a:pt x="12626" y="5016"/>
                  <a:pt x="12539" y="5103"/>
                  <a:pt x="12366" y="5189"/>
                </a:cubicBezTo>
                <a:cubicBezTo>
                  <a:pt x="12453" y="5362"/>
                  <a:pt x="12539" y="5535"/>
                  <a:pt x="12626" y="5622"/>
                </a:cubicBezTo>
                <a:cubicBezTo>
                  <a:pt x="12539" y="5795"/>
                  <a:pt x="12453" y="6054"/>
                  <a:pt x="12453" y="6227"/>
                </a:cubicBezTo>
                <a:cubicBezTo>
                  <a:pt x="12193" y="6227"/>
                  <a:pt x="12020" y="6227"/>
                  <a:pt x="11761" y="6227"/>
                </a:cubicBezTo>
                <a:cubicBezTo>
                  <a:pt x="11675" y="6400"/>
                  <a:pt x="11502" y="6573"/>
                  <a:pt x="11329" y="6746"/>
                </a:cubicBezTo>
                <a:cubicBezTo>
                  <a:pt x="11588" y="7092"/>
                  <a:pt x="11848" y="7525"/>
                  <a:pt x="12107" y="7870"/>
                </a:cubicBezTo>
                <a:cubicBezTo>
                  <a:pt x="11675" y="8216"/>
                  <a:pt x="11329" y="8476"/>
                  <a:pt x="10983" y="8822"/>
                </a:cubicBezTo>
                <a:cubicBezTo>
                  <a:pt x="11156" y="8995"/>
                  <a:pt x="11329" y="9254"/>
                  <a:pt x="11502" y="9427"/>
                </a:cubicBezTo>
                <a:cubicBezTo>
                  <a:pt x="11415" y="9687"/>
                  <a:pt x="11415" y="9860"/>
                  <a:pt x="11415" y="10033"/>
                </a:cubicBezTo>
                <a:cubicBezTo>
                  <a:pt x="12539" y="10206"/>
                  <a:pt x="13491" y="10638"/>
                  <a:pt x="13664" y="11676"/>
                </a:cubicBezTo>
                <a:cubicBezTo>
                  <a:pt x="13837" y="12022"/>
                  <a:pt x="14615" y="11762"/>
                  <a:pt x="15220" y="11503"/>
                </a:cubicBezTo>
                <a:cubicBezTo>
                  <a:pt x="14788" y="11935"/>
                  <a:pt x="14615" y="12541"/>
                  <a:pt x="14355" y="12973"/>
                </a:cubicBezTo>
                <a:cubicBezTo>
                  <a:pt x="13404" y="13146"/>
                  <a:pt x="12280" y="13233"/>
                  <a:pt x="11329" y="13406"/>
                </a:cubicBezTo>
                <a:cubicBezTo>
                  <a:pt x="10204" y="13925"/>
                  <a:pt x="10291" y="14789"/>
                  <a:pt x="9772" y="16087"/>
                </a:cubicBezTo>
                <a:cubicBezTo>
                  <a:pt x="9253" y="15049"/>
                  <a:pt x="8907" y="14876"/>
                  <a:pt x="8648" y="15395"/>
                </a:cubicBezTo>
                <a:cubicBezTo>
                  <a:pt x="8388" y="15568"/>
                  <a:pt x="7870" y="15741"/>
                  <a:pt x="7178" y="15827"/>
                </a:cubicBezTo>
                <a:cubicBezTo>
                  <a:pt x="6832" y="15914"/>
                  <a:pt x="6659" y="15741"/>
                  <a:pt x="6572" y="15481"/>
                </a:cubicBezTo>
                <a:cubicBezTo>
                  <a:pt x="6486" y="15308"/>
                  <a:pt x="6399" y="15049"/>
                  <a:pt x="6313" y="14789"/>
                </a:cubicBezTo>
                <a:cubicBezTo>
                  <a:pt x="6226" y="14617"/>
                  <a:pt x="6054" y="14617"/>
                  <a:pt x="5881" y="14617"/>
                </a:cubicBezTo>
                <a:cubicBezTo>
                  <a:pt x="5708" y="14703"/>
                  <a:pt x="5708" y="14444"/>
                  <a:pt x="5708" y="14357"/>
                </a:cubicBezTo>
                <a:cubicBezTo>
                  <a:pt x="6313" y="14011"/>
                  <a:pt x="5967" y="13146"/>
                  <a:pt x="5275" y="13579"/>
                </a:cubicBezTo>
                <a:cubicBezTo>
                  <a:pt x="5016" y="13752"/>
                  <a:pt x="4756" y="13665"/>
                  <a:pt x="4497" y="13492"/>
                </a:cubicBezTo>
                <a:cubicBezTo>
                  <a:pt x="4238" y="14011"/>
                  <a:pt x="3805" y="14011"/>
                  <a:pt x="3286" y="13492"/>
                </a:cubicBezTo>
                <a:cubicBezTo>
                  <a:pt x="2854" y="13579"/>
                  <a:pt x="2854" y="14098"/>
                  <a:pt x="1038" y="1401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Freeform 29"/>
          <p:cNvSpPr>
            <a:spLocks/>
          </p:cNvSpPr>
          <p:nvPr/>
        </p:nvSpPr>
        <p:spPr bwMode="auto">
          <a:xfrm>
            <a:off x="3197311" y="2241131"/>
            <a:ext cx="888463" cy="661856"/>
          </a:xfrm>
          <a:custGeom>
            <a:avLst/>
            <a:gdLst/>
            <a:ahLst/>
            <a:cxnLst>
              <a:cxn ang="0">
                <a:pos x="2898" y="44"/>
              </a:cxn>
              <a:cxn ang="0">
                <a:pos x="5276" y="563"/>
              </a:cxn>
              <a:cxn ang="0">
                <a:pos x="6098" y="1601"/>
              </a:cxn>
              <a:cxn ang="0">
                <a:pos x="7741" y="2293"/>
              </a:cxn>
              <a:cxn ang="0">
                <a:pos x="7784" y="2855"/>
              </a:cxn>
              <a:cxn ang="0">
                <a:pos x="7914" y="3374"/>
              </a:cxn>
              <a:cxn ang="0">
                <a:pos x="7222" y="3547"/>
              </a:cxn>
              <a:cxn ang="0">
                <a:pos x="6660" y="3591"/>
              </a:cxn>
              <a:cxn ang="0">
                <a:pos x="6617" y="3591"/>
              </a:cxn>
              <a:cxn ang="0">
                <a:pos x="6098" y="3591"/>
              </a:cxn>
              <a:cxn ang="0">
                <a:pos x="5882" y="3807"/>
              </a:cxn>
              <a:cxn ang="0">
                <a:pos x="5752" y="5580"/>
              </a:cxn>
              <a:cxn ang="0">
                <a:pos x="4887" y="5537"/>
              </a:cxn>
              <a:cxn ang="0">
                <a:pos x="4800" y="5537"/>
              </a:cxn>
              <a:cxn ang="0">
                <a:pos x="4152" y="5018"/>
              </a:cxn>
              <a:cxn ang="0">
                <a:pos x="4022" y="4369"/>
              </a:cxn>
              <a:cxn ang="0">
                <a:pos x="3114" y="4715"/>
              </a:cxn>
              <a:cxn ang="0">
                <a:pos x="2725" y="4240"/>
              </a:cxn>
              <a:cxn ang="0">
                <a:pos x="2076" y="3374"/>
              </a:cxn>
              <a:cxn ang="0">
                <a:pos x="1903" y="3201"/>
              </a:cxn>
              <a:cxn ang="0">
                <a:pos x="909" y="3504"/>
              </a:cxn>
              <a:cxn ang="0">
                <a:pos x="952" y="3764"/>
              </a:cxn>
              <a:cxn ang="0">
                <a:pos x="779" y="3850"/>
              </a:cxn>
              <a:cxn ang="0">
                <a:pos x="476" y="3591"/>
              </a:cxn>
              <a:cxn ang="0">
                <a:pos x="173" y="2812"/>
              </a:cxn>
              <a:cxn ang="0">
                <a:pos x="346" y="2163"/>
              </a:cxn>
              <a:cxn ang="0">
                <a:pos x="649" y="2207"/>
              </a:cxn>
              <a:cxn ang="0">
                <a:pos x="1082" y="2163"/>
              </a:cxn>
              <a:cxn ang="0">
                <a:pos x="1341" y="2293"/>
              </a:cxn>
              <a:cxn ang="0">
                <a:pos x="1773" y="2077"/>
              </a:cxn>
              <a:cxn ang="0">
                <a:pos x="2163" y="1860"/>
              </a:cxn>
              <a:cxn ang="0">
                <a:pos x="2509" y="1514"/>
              </a:cxn>
              <a:cxn ang="0">
                <a:pos x="3027" y="866"/>
              </a:cxn>
              <a:cxn ang="0">
                <a:pos x="2898" y="44"/>
              </a:cxn>
            </a:cxnLst>
            <a:rect l="0" t="0" r="r" b="b"/>
            <a:pathLst>
              <a:path w="8000" h="5580">
                <a:moveTo>
                  <a:pt x="2898" y="44"/>
                </a:moveTo>
                <a:cubicBezTo>
                  <a:pt x="3806" y="303"/>
                  <a:pt x="4844" y="0"/>
                  <a:pt x="5276" y="563"/>
                </a:cubicBezTo>
                <a:cubicBezTo>
                  <a:pt x="5276" y="1298"/>
                  <a:pt x="5492" y="1731"/>
                  <a:pt x="6098" y="1601"/>
                </a:cubicBezTo>
                <a:cubicBezTo>
                  <a:pt x="6790" y="1731"/>
                  <a:pt x="7309" y="2033"/>
                  <a:pt x="7741" y="2293"/>
                </a:cubicBezTo>
                <a:cubicBezTo>
                  <a:pt x="7741" y="2509"/>
                  <a:pt x="7611" y="2769"/>
                  <a:pt x="7784" y="2855"/>
                </a:cubicBezTo>
                <a:cubicBezTo>
                  <a:pt x="8000" y="3028"/>
                  <a:pt x="8000" y="3201"/>
                  <a:pt x="7914" y="3374"/>
                </a:cubicBezTo>
                <a:lnTo>
                  <a:pt x="7222" y="3547"/>
                </a:lnTo>
                <a:cubicBezTo>
                  <a:pt x="7006" y="3720"/>
                  <a:pt x="6833" y="3720"/>
                  <a:pt x="6660" y="3591"/>
                </a:cubicBezTo>
                <a:lnTo>
                  <a:pt x="6617" y="3591"/>
                </a:lnTo>
                <a:lnTo>
                  <a:pt x="6098" y="3591"/>
                </a:lnTo>
                <a:cubicBezTo>
                  <a:pt x="5968" y="3591"/>
                  <a:pt x="5882" y="3677"/>
                  <a:pt x="5882" y="3807"/>
                </a:cubicBezTo>
                <a:lnTo>
                  <a:pt x="5752" y="5580"/>
                </a:lnTo>
                <a:lnTo>
                  <a:pt x="4887" y="5537"/>
                </a:lnTo>
                <a:cubicBezTo>
                  <a:pt x="4887" y="5537"/>
                  <a:pt x="4844" y="5537"/>
                  <a:pt x="4800" y="5537"/>
                </a:cubicBezTo>
                <a:lnTo>
                  <a:pt x="4152" y="5018"/>
                </a:lnTo>
                <a:cubicBezTo>
                  <a:pt x="4152" y="4759"/>
                  <a:pt x="4152" y="4542"/>
                  <a:pt x="4022" y="4369"/>
                </a:cubicBezTo>
                <a:cubicBezTo>
                  <a:pt x="3633" y="4456"/>
                  <a:pt x="3373" y="4586"/>
                  <a:pt x="3114" y="4715"/>
                </a:cubicBezTo>
                <a:cubicBezTo>
                  <a:pt x="2855" y="4586"/>
                  <a:pt x="2855" y="4413"/>
                  <a:pt x="2725" y="4240"/>
                </a:cubicBezTo>
                <a:cubicBezTo>
                  <a:pt x="2422" y="4067"/>
                  <a:pt x="2163" y="3764"/>
                  <a:pt x="2076" y="3374"/>
                </a:cubicBezTo>
                <a:cubicBezTo>
                  <a:pt x="2076" y="3245"/>
                  <a:pt x="2033" y="3158"/>
                  <a:pt x="1903" y="3201"/>
                </a:cubicBezTo>
                <a:cubicBezTo>
                  <a:pt x="1557" y="3245"/>
                  <a:pt x="1255" y="3374"/>
                  <a:pt x="909" y="3504"/>
                </a:cubicBezTo>
                <a:lnTo>
                  <a:pt x="952" y="3764"/>
                </a:lnTo>
                <a:lnTo>
                  <a:pt x="779" y="3850"/>
                </a:lnTo>
                <a:lnTo>
                  <a:pt x="476" y="3591"/>
                </a:lnTo>
                <a:cubicBezTo>
                  <a:pt x="390" y="3201"/>
                  <a:pt x="433" y="3072"/>
                  <a:pt x="173" y="2812"/>
                </a:cubicBezTo>
                <a:cubicBezTo>
                  <a:pt x="130" y="2509"/>
                  <a:pt x="0" y="2207"/>
                  <a:pt x="346" y="2163"/>
                </a:cubicBezTo>
                <a:cubicBezTo>
                  <a:pt x="433" y="2120"/>
                  <a:pt x="563" y="2207"/>
                  <a:pt x="649" y="2207"/>
                </a:cubicBezTo>
                <a:cubicBezTo>
                  <a:pt x="822" y="2207"/>
                  <a:pt x="822" y="2033"/>
                  <a:pt x="1082" y="2163"/>
                </a:cubicBezTo>
                <a:cubicBezTo>
                  <a:pt x="1168" y="2207"/>
                  <a:pt x="1255" y="2250"/>
                  <a:pt x="1341" y="2293"/>
                </a:cubicBezTo>
                <a:cubicBezTo>
                  <a:pt x="1557" y="2380"/>
                  <a:pt x="1730" y="2380"/>
                  <a:pt x="1773" y="2077"/>
                </a:cubicBezTo>
                <a:cubicBezTo>
                  <a:pt x="1903" y="1731"/>
                  <a:pt x="2033" y="1644"/>
                  <a:pt x="2163" y="1860"/>
                </a:cubicBezTo>
                <a:cubicBezTo>
                  <a:pt x="2336" y="2120"/>
                  <a:pt x="2465" y="1947"/>
                  <a:pt x="2509" y="1514"/>
                </a:cubicBezTo>
                <a:lnTo>
                  <a:pt x="3027" y="866"/>
                </a:lnTo>
                <a:lnTo>
                  <a:pt x="2898" y="4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Freeform 30"/>
          <p:cNvSpPr>
            <a:spLocks/>
          </p:cNvSpPr>
          <p:nvPr/>
        </p:nvSpPr>
        <p:spPr bwMode="auto">
          <a:xfrm>
            <a:off x="3018985" y="2579389"/>
            <a:ext cx="711193" cy="821963"/>
          </a:xfrm>
          <a:custGeom>
            <a:avLst/>
            <a:gdLst/>
            <a:ahLst/>
            <a:cxnLst>
              <a:cxn ang="0">
                <a:pos x="1817" y="0"/>
              </a:cxn>
              <a:cxn ang="0">
                <a:pos x="2076" y="735"/>
              </a:cxn>
              <a:cxn ang="0">
                <a:pos x="2379" y="995"/>
              </a:cxn>
              <a:cxn ang="0">
                <a:pos x="2552" y="908"/>
              </a:cxn>
              <a:cxn ang="0">
                <a:pos x="2509" y="649"/>
              </a:cxn>
              <a:cxn ang="0">
                <a:pos x="3503" y="346"/>
              </a:cxn>
              <a:cxn ang="0">
                <a:pos x="3676" y="519"/>
              </a:cxn>
              <a:cxn ang="0">
                <a:pos x="4325" y="1384"/>
              </a:cxn>
              <a:cxn ang="0">
                <a:pos x="4714" y="1860"/>
              </a:cxn>
              <a:cxn ang="0">
                <a:pos x="5622" y="1514"/>
              </a:cxn>
              <a:cxn ang="0">
                <a:pos x="5752" y="2162"/>
              </a:cxn>
              <a:cxn ang="0">
                <a:pos x="6400" y="2681"/>
              </a:cxn>
              <a:cxn ang="0">
                <a:pos x="6227" y="3244"/>
              </a:cxn>
              <a:cxn ang="0">
                <a:pos x="6141" y="3676"/>
              </a:cxn>
              <a:cxn ang="0">
                <a:pos x="5882" y="3503"/>
              </a:cxn>
              <a:cxn ang="0">
                <a:pos x="5838" y="2941"/>
              </a:cxn>
              <a:cxn ang="0">
                <a:pos x="5536" y="2984"/>
              </a:cxn>
              <a:cxn ang="0">
                <a:pos x="5536" y="3503"/>
              </a:cxn>
              <a:cxn ang="0">
                <a:pos x="5017" y="3503"/>
              </a:cxn>
              <a:cxn ang="0">
                <a:pos x="4930" y="3936"/>
              </a:cxn>
              <a:cxn ang="0">
                <a:pos x="4757" y="4022"/>
              </a:cxn>
              <a:cxn ang="0">
                <a:pos x="4714" y="4584"/>
              </a:cxn>
              <a:cxn ang="0">
                <a:pos x="5233" y="4628"/>
              </a:cxn>
              <a:cxn ang="0">
                <a:pos x="5449" y="4411"/>
              </a:cxn>
              <a:cxn ang="0">
                <a:pos x="5536" y="4541"/>
              </a:cxn>
              <a:cxn ang="0">
                <a:pos x="5492" y="5017"/>
              </a:cxn>
              <a:cxn ang="0">
                <a:pos x="6055" y="5579"/>
              </a:cxn>
              <a:cxn ang="0">
                <a:pos x="6098" y="5752"/>
              </a:cxn>
              <a:cxn ang="0">
                <a:pos x="5968" y="6314"/>
              </a:cxn>
              <a:cxn ang="0">
                <a:pos x="5622" y="6531"/>
              </a:cxn>
              <a:cxn ang="0">
                <a:pos x="5406" y="6790"/>
              </a:cxn>
              <a:cxn ang="0">
                <a:pos x="5146" y="6660"/>
              </a:cxn>
              <a:cxn ang="0">
                <a:pos x="4973" y="6358"/>
              </a:cxn>
              <a:cxn ang="0">
                <a:pos x="4541" y="6574"/>
              </a:cxn>
              <a:cxn ang="0">
                <a:pos x="4455" y="6314"/>
              </a:cxn>
              <a:cxn ang="0">
                <a:pos x="4411" y="5882"/>
              </a:cxn>
              <a:cxn ang="0">
                <a:pos x="3287" y="4844"/>
              </a:cxn>
              <a:cxn ang="0">
                <a:pos x="2379" y="4930"/>
              </a:cxn>
              <a:cxn ang="0">
                <a:pos x="2163" y="4368"/>
              </a:cxn>
              <a:cxn ang="0">
                <a:pos x="1471" y="4411"/>
              </a:cxn>
              <a:cxn ang="0">
                <a:pos x="865" y="4195"/>
              </a:cxn>
              <a:cxn ang="0">
                <a:pos x="563" y="4282"/>
              </a:cxn>
              <a:cxn ang="0">
                <a:pos x="476" y="4152"/>
              </a:cxn>
              <a:cxn ang="0">
                <a:pos x="519" y="3936"/>
              </a:cxn>
              <a:cxn ang="0">
                <a:pos x="303" y="3806"/>
              </a:cxn>
              <a:cxn ang="0">
                <a:pos x="0" y="3071"/>
              </a:cxn>
              <a:cxn ang="0">
                <a:pos x="173" y="2595"/>
              </a:cxn>
              <a:cxn ang="0">
                <a:pos x="44" y="2379"/>
              </a:cxn>
              <a:cxn ang="0">
                <a:pos x="1038" y="1427"/>
              </a:cxn>
              <a:cxn ang="0">
                <a:pos x="1557" y="778"/>
              </a:cxn>
              <a:cxn ang="0">
                <a:pos x="1600" y="130"/>
              </a:cxn>
              <a:cxn ang="0">
                <a:pos x="1817" y="0"/>
              </a:cxn>
            </a:cxnLst>
            <a:rect l="0" t="0" r="r" b="b"/>
            <a:pathLst>
              <a:path w="6400" h="6920">
                <a:moveTo>
                  <a:pt x="1817" y="0"/>
                </a:moveTo>
                <a:cubicBezTo>
                  <a:pt x="2033" y="216"/>
                  <a:pt x="1990" y="389"/>
                  <a:pt x="2076" y="735"/>
                </a:cubicBezTo>
                <a:lnTo>
                  <a:pt x="2379" y="995"/>
                </a:lnTo>
                <a:lnTo>
                  <a:pt x="2552" y="908"/>
                </a:lnTo>
                <a:lnTo>
                  <a:pt x="2509" y="649"/>
                </a:lnTo>
                <a:cubicBezTo>
                  <a:pt x="2855" y="519"/>
                  <a:pt x="3157" y="389"/>
                  <a:pt x="3503" y="346"/>
                </a:cubicBezTo>
                <a:cubicBezTo>
                  <a:pt x="3633" y="303"/>
                  <a:pt x="3676" y="389"/>
                  <a:pt x="3676" y="519"/>
                </a:cubicBezTo>
                <a:cubicBezTo>
                  <a:pt x="3763" y="908"/>
                  <a:pt x="4022" y="1211"/>
                  <a:pt x="4325" y="1384"/>
                </a:cubicBezTo>
                <a:cubicBezTo>
                  <a:pt x="4455" y="1557"/>
                  <a:pt x="4455" y="1730"/>
                  <a:pt x="4714" y="1860"/>
                </a:cubicBezTo>
                <a:cubicBezTo>
                  <a:pt x="4973" y="1730"/>
                  <a:pt x="5233" y="1600"/>
                  <a:pt x="5622" y="1514"/>
                </a:cubicBezTo>
                <a:cubicBezTo>
                  <a:pt x="5752" y="1687"/>
                  <a:pt x="5752" y="1903"/>
                  <a:pt x="5752" y="2162"/>
                </a:cubicBezTo>
                <a:lnTo>
                  <a:pt x="6400" y="2681"/>
                </a:lnTo>
                <a:cubicBezTo>
                  <a:pt x="6098" y="2768"/>
                  <a:pt x="6011" y="2941"/>
                  <a:pt x="6227" y="3244"/>
                </a:cubicBezTo>
                <a:lnTo>
                  <a:pt x="6141" y="3676"/>
                </a:lnTo>
                <a:lnTo>
                  <a:pt x="5882" y="3503"/>
                </a:lnTo>
                <a:lnTo>
                  <a:pt x="5838" y="2941"/>
                </a:lnTo>
                <a:cubicBezTo>
                  <a:pt x="5882" y="2681"/>
                  <a:pt x="5665" y="2681"/>
                  <a:pt x="5536" y="2984"/>
                </a:cubicBezTo>
                <a:lnTo>
                  <a:pt x="5536" y="3503"/>
                </a:lnTo>
                <a:lnTo>
                  <a:pt x="5017" y="3503"/>
                </a:lnTo>
                <a:lnTo>
                  <a:pt x="4930" y="3936"/>
                </a:lnTo>
                <a:lnTo>
                  <a:pt x="4757" y="4022"/>
                </a:lnTo>
                <a:lnTo>
                  <a:pt x="4714" y="4584"/>
                </a:lnTo>
                <a:lnTo>
                  <a:pt x="5233" y="4628"/>
                </a:lnTo>
                <a:lnTo>
                  <a:pt x="5449" y="4411"/>
                </a:lnTo>
                <a:lnTo>
                  <a:pt x="5536" y="4541"/>
                </a:lnTo>
                <a:lnTo>
                  <a:pt x="5492" y="5017"/>
                </a:lnTo>
                <a:cubicBezTo>
                  <a:pt x="5579" y="5233"/>
                  <a:pt x="5795" y="5406"/>
                  <a:pt x="6055" y="5579"/>
                </a:cubicBezTo>
                <a:lnTo>
                  <a:pt x="6098" y="5752"/>
                </a:lnTo>
                <a:lnTo>
                  <a:pt x="5968" y="6314"/>
                </a:lnTo>
                <a:cubicBezTo>
                  <a:pt x="5795" y="6358"/>
                  <a:pt x="5709" y="6401"/>
                  <a:pt x="5622" y="6531"/>
                </a:cubicBezTo>
                <a:lnTo>
                  <a:pt x="5406" y="6790"/>
                </a:lnTo>
                <a:cubicBezTo>
                  <a:pt x="5233" y="6920"/>
                  <a:pt x="5190" y="6833"/>
                  <a:pt x="5146" y="6660"/>
                </a:cubicBezTo>
                <a:cubicBezTo>
                  <a:pt x="5276" y="6401"/>
                  <a:pt x="5190" y="6314"/>
                  <a:pt x="4973" y="6358"/>
                </a:cubicBezTo>
                <a:lnTo>
                  <a:pt x="4541" y="6574"/>
                </a:lnTo>
                <a:lnTo>
                  <a:pt x="4455" y="6314"/>
                </a:lnTo>
                <a:lnTo>
                  <a:pt x="4411" y="5882"/>
                </a:lnTo>
                <a:cubicBezTo>
                  <a:pt x="4152" y="5406"/>
                  <a:pt x="3763" y="5060"/>
                  <a:pt x="3287" y="4844"/>
                </a:cubicBezTo>
                <a:lnTo>
                  <a:pt x="2379" y="4930"/>
                </a:lnTo>
                <a:lnTo>
                  <a:pt x="2163" y="4368"/>
                </a:lnTo>
                <a:lnTo>
                  <a:pt x="1471" y="4411"/>
                </a:lnTo>
                <a:lnTo>
                  <a:pt x="865" y="4195"/>
                </a:lnTo>
                <a:lnTo>
                  <a:pt x="563" y="4282"/>
                </a:lnTo>
                <a:cubicBezTo>
                  <a:pt x="563" y="4238"/>
                  <a:pt x="519" y="4195"/>
                  <a:pt x="476" y="4152"/>
                </a:cubicBezTo>
                <a:cubicBezTo>
                  <a:pt x="476" y="4065"/>
                  <a:pt x="476" y="3979"/>
                  <a:pt x="519" y="3936"/>
                </a:cubicBezTo>
                <a:cubicBezTo>
                  <a:pt x="433" y="3892"/>
                  <a:pt x="346" y="3849"/>
                  <a:pt x="303" y="3806"/>
                </a:cubicBezTo>
                <a:cubicBezTo>
                  <a:pt x="173" y="3590"/>
                  <a:pt x="87" y="3330"/>
                  <a:pt x="0" y="3071"/>
                </a:cubicBezTo>
                <a:cubicBezTo>
                  <a:pt x="44" y="2898"/>
                  <a:pt x="87" y="2768"/>
                  <a:pt x="173" y="2595"/>
                </a:cubicBezTo>
                <a:lnTo>
                  <a:pt x="44" y="2379"/>
                </a:lnTo>
                <a:cubicBezTo>
                  <a:pt x="130" y="1946"/>
                  <a:pt x="476" y="1600"/>
                  <a:pt x="1038" y="1427"/>
                </a:cubicBezTo>
                <a:cubicBezTo>
                  <a:pt x="1082" y="1038"/>
                  <a:pt x="1255" y="822"/>
                  <a:pt x="1557" y="778"/>
                </a:cubicBezTo>
                <a:cubicBezTo>
                  <a:pt x="1557" y="562"/>
                  <a:pt x="1600" y="346"/>
                  <a:pt x="1600" y="130"/>
                </a:cubicBezTo>
                <a:lnTo>
                  <a:pt x="181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Freeform 31"/>
          <p:cNvSpPr>
            <a:spLocks/>
          </p:cNvSpPr>
          <p:nvPr/>
        </p:nvSpPr>
        <p:spPr bwMode="auto">
          <a:xfrm>
            <a:off x="2954618" y="3076625"/>
            <a:ext cx="571908" cy="785882"/>
          </a:xfrm>
          <a:custGeom>
            <a:avLst/>
            <a:gdLst/>
            <a:ahLst/>
            <a:cxnLst>
              <a:cxn ang="0">
                <a:pos x="5146" y="2379"/>
              </a:cxn>
              <a:cxn ang="0">
                <a:pos x="4887" y="2509"/>
              </a:cxn>
              <a:cxn ang="0">
                <a:pos x="4844" y="2768"/>
              </a:cxn>
              <a:cxn ang="0">
                <a:pos x="4930" y="2984"/>
              </a:cxn>
              <a:cxn ang="0">
                <a:pos x="4800" y="2984"/>
              </a:cxn>
              <a:cxn ang="0">
                <a:pos x="4541" y="3114"/>
              </a:cxn>
              <a:cxn ang="0">
                <a:pos x="4325" y="3374"/>
              </a:cxn>
              <a:cxn ang="0">
                <a:pos x="4108" y="3676"/>
              </a:cxn>
              <a:cxn ang="0">
                <a:pos x="4022" y="3893"/>
              </a:cxn>
              <a:cxn ang="0">
                <a:pos x="4152" y="4066"/>
              </a:cxn>
              <a:cxn ang="0">
                <a:pos x="3979" y="4368"/>
              </a:cxn>
              <a:cxn ang="0">
                <a:pos x="3806" y="4671"/>
              </a:cxn>
              <a:cxn ang="0">
                <a:pos x="3676" y="4758"/>
              </a:cxn>
              <a:cxn ang="0">
                <a:pos x="3719" y="4974"/>
              </a:cxn>
              <a:cxn ang="0">
                <a:pos x="3676" y="5233"/>
              </a:cxn>
              <a:cxn ang="0">
                <a:pos x="3503" y="5320"/>
              </a:cxn>
              <a:cxn ang="0">
                <a:pos x="2984" y="5752"/>
              </a:cxn>
              <a:cxn ang="0">
                <a:pos x="2941" y="6228"/>
              </a:cxn>
              <a:cxn ang="0">
                <a:pos x="2854" y="6314"/>
              </a:cxn>
              <a:cxn ang="0">
                <a:pos x="2898" y="6444"/>
              </a:cxn>
              <a:cxn ang="0">
                <a:pos x="2422" y="6617"/>
              </a:cxn>
              <a:cxn ang="0">
                <a:pos x="2335" y="6271"/>
              </a:cxn>
              <a:cxn ang="0">
                <a:pos x="2162" y="6055"/>
              </a:cxn>
              <a:cxn ang="0">
                <a:pos x="1730" y="6228"/>
              </a:cxn>
              <a:cxn ang="0">
                <a:pos x="1297" y="6185"/>
              </a:cxn>
              <a:cxn ang="0">
                <a:pos x="1254" y="5752"/>
              </a:cxn>
              <a:cxn ang="0">
                <a:pos x="1297" y="4844"/>
              </a:cxn>
              <a:cxn ang="0">
                <a:pos x="1081" y="4671"/>
              </a:cxn>
              <a:cxn ang="0">
                <a:pos x="1038" y="4412"/>
              </a:cxn>
              <a:cxn ang="0">
                <a:pos x="1211" y="4239"/>
              </a:cxn>
              <a:cxn ang="0">
                <a:pos x="1081" y="3633"/>
              </a:cxn>
              <a:cxn ang="0">
                <a:pos x="649" y="2638"/>
              </a:cxn>
              <a:cxn ang="0">
                <a:pos x="562" y="2293"/>
              </a:cxn>
              <a:cxn ang="0">
                <a:pos x="86" y="2076"/>
              </a:cxn>
              <a:cxn ang="0">
                <a:pos x="173" y="1211"/>
              </a:cxn>
              <a:cxn ang="0">
                <a:pos x="735" y="433"/>
              </a:cxn>
              <a:cxn ang="0">
                <a:pos x="908" y="260"/>
              </a:cxn>
              <a:cxn ang="0">
                <a:pos x="1168" y="87"/>
              </a:cxn>
              <a:cxn ang="0">
                <a:pos x="1470" y="0"/>
              </a:cxn>
              <a:cxn ang="0">
                <a:pos x="2076" y="217"/>
              </a:cxn>
              <a:cxn ang="0">
                <a:pos x="2768" y="173"/>
              </a:cxn>
              <a:cxn ang="0">
                <a:pos x="2984" y="736"/>
              </a:cxn>
              <a:cxn ang="0">
                <a:pos x="3892" y="649"/>
              </a:cxn>
              <a:cxn ang="0">
                <a:pos x="5017" y="1687"/>
              </a:cxn>
              <a:cxn ang="0">
                <a:pos x="5060" y="2120"/>
              </a:cxn>
              <a:cxn ang="0">
                <a:pos x="5146" y="2379"/>
              </a:cxn>
            </a:cxnLst>
            <a:rect l="0" t="0" r="r" b="b"/>
            <a:pathLst>
              <a:path w="5146" h="6617">
                <a:moveTo>
                  <a:pt x="5146" y="2379"/>
                </a:moveTo>
                <a:lnTo>
                  <a:pt x="4887" y="2509"/>
                </a:lnTo>
                <a:cubicBezTo>
                  <a:pt x="4800" y="2552"/>
                  <a:pt x="4800" y="2638"/>
                  <a:pt x="4844" y="2768"/>
                </a:cubicBezTo>
                <a:lnTo>
                  <a:pt x="4930" y="2984"/>
                </a:lnTo>
                <a:lnTo>
                  <a:pt x="4800" y="2984"/>
                </a:lnTo>
                <a:cubicBezTo>
                  <a:pt x="4714" y="3374"/>
                  <a:pt x="4627" y="3071"/>
                  <a:pt x="4541" y="3114"/>
                </a:cubicBezTo>
                <a:cubicBezTo>
                  <a:pt x="4454" y="3244"/>
                  <a:pt x="4368" y="3244"/>
                  <a:pt x="4325" y="3374"/>
                </a:cubicBezTo>
                <a:cubicBezTo>
                  <a:pt x="4368" y="3590"/>
                  <a:pt x="4281" y="3806"/>
                  <a:pt x="4108" y="3676"/>
                </a:cubicBezTo>
                <a:cubicBezTo>
                  <a:pt x="4022" y="3676"/>
                  <a:pt x="4022" y="3720"/>
                  <a:pt x="4022" y="3893"/>
                </a:cubicBezTo>
                <a:cubicBezTo>
                  <a:pt x="4195" y="3936"/>
                  <a:pt x="4195" y="4022"/>
                  <a:pt x="4152" y="4066"/>
                </a:cubicBezTo>
                <a:cubicBezTo>
                  <a:pt x="4152" y="4455"/>
                  <a:pt x="4065" y="4239"/>
                  <a:pt x="3979" y="4368"/>
                </a:cubicBezTo>
                <a:cubicBezTo>
                  <a:pt x="3892" y="4455"/>
                  <a:pt x="4022" y="4758"/>
                  <a:pt x="3806" y="4671"/>
                </a:cubicBezTo>
                <a:cubicBezTo>
                  <a:pt x="3676" y="4628"/>
                  <a:pt x="3676" y="4671"/>
                  <a:pt x="3676" y="4758"/>
                </a:cubicBezTo>
                <a:lnTo>
                  <a:pt x="3719" y="4974"/>
                </a:lnTo>
                <a:lnTo>
                  <a:pt x="3676" y="5233"/>
                </a:lnTo>
                <a:lnTo>
                  <a:pt x="3503" y="5320"/>
                </a:lnTo>
                <a:cubicBezTo>
                  <a:pt x="3330" y="5493"/>
                  <a:pt x="3330" y="5709"/>
                  <a:pt x="2984" y="5752"/>
                </a:cubicBezTo>
                <a:lnTo>
                  <a:pt x="2941" y="6228"/>
                </a:lnTo>
                <a:lnTo>
                  <a:pt x="2854" y="6314"/>
                </a:lnTo>
                <a:lnTo>
                  <a:pt x="2898" y="6444"/>
                </a:lnTo>
                <a:lnTo>
                  <a:pt x="2422" y="6617"/>
                </a:lnTo>
                <a:lnTo>
                  <a:pt x="2335" y="6271"/>
                </a:lnTo>
                <a:lnTo>
                  <a:pt x="2162" y="6055"/>
                </a:lnTo>
                <a:lnTo>
                  <a:pt x="1730" y="6228"/>
                </a:lnTo>
                <a:lnTo>
                  <a:pt x="1297" y="6185"/>
                </a:lnTo>
                <a:lnTo>
                  <a:pt x="1254" y="5752"/>
                </a:lnTo>
                <a:cubicBezTo>
                  <a:pt x="1254" y="5449"/>
                  <a:pt x="1254" y="5147"/>
                  <a:pt x="1297" y="4844"/>
                </a:cubicBezTo>
                <a:cubicBezTo>
                  <a:pt x="1211" y="4801"/>
                  <a:pt x="1168" y="4714"/>
                  <a:pt x="1081" y="4671"/>
                </a:cubicBezTo>
                <a:cubicBezTo>
                  <a:pt x="1081" y="4585"/>
                  <a:pt x="1038" y="4498"/>
                  <a:pt x="1038" y="4412"/>
                </a:cubicBezTo>
                <a:cubicBezTo>
                  <a:pt x="995" y="4282"/>
                  <a:pt x="1038" y="4195"/>
                  <a:pt x="1211" y="4239"/>
                </a:cubicBezTo>
                <a:cubicBezTo>
                  <a:pt x="1427" y="4152"/>
                  <a:pt x="1470" y="3806"/>
                  <a:pt x="1081" y="3633"/>
                </a:cubicBezTo>
                <a:cubicBezTo>
                  <a:pt x="432" y="3633"/>
                  <a:pt x="303" y="3330"/>
                  <a:pt x="649" y="2638"/>
                </a:cubicBezTo>
                <a:cubicBezTo>
                  <a:pt x="735" y="2379"/>
                  <a:pt x="692" y="2336"/>
                  <a:pt x="562" y="2293"/>
                </a:cubicBezTo>
                <a:cubicBezTo>
                  <a:pt x="346" y="2206"/>
                  <a:pt x="216" y="2120"/>
                  <a:pt x="86" y="2076"/>
                </a:cubicBezTo>
                <a:cubicBezTo>
                  <a:pt x="0" y="1947"/>
                  <a:pt x="43" y="1211"/>
                  <a:pt x="173" y="1211"/>
                </a:cubicBezTo>
                <a:cubicBezTo>
                  <a:pt x="649" y="1211"/>
                  <a:pt x="995" y="1298"/>
                  <a:pt x="735" y="433"/>
                </a:cubicBezTo>
                <a:lnTo>
                  <a:pt x="908" y="260"/>
                </a:lnTo>
                <a:cubicBezTo>
                  <a:pt x="1124" y="563"/>
                  <a:pt x="1254" y="476"/>
                  <a:pt x="1168" y="87"/>
                </a:cubicBezTo>
                <a:lnTo>
                  <a:pt x="1470" y="0"/>
                </a:lnTo>
                <a:lnTo>
                  <a:pt x="2076" y="217"/>
                </a:lnTo>
                <a:lnTo>
                  <a:pt x="2768" y="173"/>
                </a:lnTo>
                <a:lnTo>
                  <a:pt x="2984" y="736"/>
                </a:lnTo>
                <a:lnTo>
                  <a:pt x="3892" y="649"/>
                </a:lnTo>
                <a:cubicBezTo>
                  <a:pt x="4368" y="865"/>
                  <a:pt x="4757" y="1211"/>
                  <a:pt x="5017" y="1687"/>
                </a:cubicBezTo>
                <a:lnTo>
                  <a:pt x="5060" y="2120"/>
                </a:lnTo>
                <a:lnTo>
                  <a:pt x="5146" y="237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Freeform 32"/>
          <p:cNvSpPr>
            <a:spLocks noEditPoints="1"/>
          </p:cNvSpPr>
          <p:nvPr/>
        </p:nvSpPr>
        <p:spPr bwMode="auto">
          <a:xfrm>
            <a:off x="1668353" y="2898476"/>
            <a:ext cx="807215" cy="975306"/>
          </a:xfrm>
          <a:custGeom>
            <a:avLst/>
            <a:gdLst/>
            <a:ahLst/>
            <a:cxnLst>
              <a:cxn ang="0">
                <a:pos x="1168" y="8217"/>
              </a:cxn>
              <a:cxn ang="0">
                <a:pos x="1168" y="8174"/>
              </a:cxn>
              <a:cxn ang="0">
                <a:pos x="563" y="7655"/>
              </a:cxn>
              <a:cxn ang="0">
                <a:pos x="476" y="6919"/>
              </a:cxn>
              <a:cxn ang="0">
                <a:pos x="476" y="6746"/>
              </a:cxn>
              <a:cxn ang="0">
                <a:pos x="433" y="5665"/>
              </a:cxn>
              <a:cxn ang="0">
                <a:pos x="0" y="5665"/>
              </a:cxn>
              <a:cxn ang="0">
                <a:pos x="563" y="5146"/>
              </a:cxn>
              <a:cxn ang="0">
                <a:pos x="952" y="3979"/>
              </a:cxn>
              <a:cxn ang="0">
                <a:pos x="822" y="3157"/>
              </a:cxn>
              <a:cxn ang="0">
                <a:pos x="952" y="2854"/>
              </a:cxn>
              <a:cxn ang="0">
                <a:pos x="1038" y="1989"/>
              </a:cxn>
              <a:cxn ang="0">
                <a:pos x="1125" y="1470"/>
              </a:cxn>
              <a:cxn ang="0">
                <a:pos x="1297" y="1557"/>
              </a:cxn>
              <a:cxn ang="0">
                <a:pos x="1773" y="1081"/>
              </a:cxn>
              <a:cxn ang="0">
                <a:pos x="2638" y="1168"/>
              </a:cxn>
              <a:cxn ang="0">
                <a:pos x="3373" y="735"/>
              </a:cxn>
              <a:cxn ang="0">
                <a:pos x="4237" y="389"/>
              </a:cxn>
              <a:cxn ang="0">
                <a:pos x="4540" y="0"/>
              </a:cxn>
              <a:cxn ang="0">
                <a:pos x="4929" y="216"/>
              </a:cxn>
              <a:cxn ang="0">
                <a:pos x="4843" y="389"/>
              </a:cxn>
              <a:cxn ang="0">
                <a:pos x="4929" y="476"/>
              </a:cxn>
              <a:cxn ang="0">
                <a:pos x="5145" y="303"/>
              </a:cxn>
              <a:cxn ang="0">
                <a:pos x="5534" y="433"/>
              </a:cxn>
              <a:cxn ang="0">
                <a:pos x="6486" y="952"/>
              </a:cxn>
              <a:cxn ang="0">
                <a:pos x="6659" y="1600"/>
              </a:cxn>
              <a:cxn ang="0">
                <a:pos x="6615" y="2076"/>
              </a:cxn>
              <a:cxn ang="0">
                <a:pos x="6831" y="2162"/>
              </a:cxn>
              <a:cxn ang="0">
                <a:pos x="7264" y="2725"/>
              </a:cxn>
              <a:cxn ang="0">
                <a:pos x="7177" y="3979"/>
              </a:cxn>
              <a:cxn ang="0">
                <a:pos x="6399" y="4022"/>
              </a:cxn>
              <a:cxn ang="0">
                <a:pos x="6140" y="5146"/>
              </a:cxn>
              <a:cxn ang="0">
                <a:pos x="6659" y="5882"/>
              </a:cxn>
              <a:cxn ang="0">
                <a:pos x="6486" y="6400"/>
              </a:cxn>
              <a:cxn ang="0">
                <a:pos x="6226" y="6617"/>
              </a:cxn>
              <a:cxn ang="0">
                <a:pos x="6010" y="6617"/>
              </a:cxn>
              <a:cxn ang="0">
                <a:pos x="5578" y="6703"/>
              </a:cxn>
              <a:cxn ang="0">
                <a:pos x="5275" y="6919"/>
              </a:cxn>
              <a:cxn ang="0">
                <a:pos x="4713" y="7352"/>
              </a:cxn>
              <a:cxn ang="0">
                <a:pos x="1557" y="7611"/>
              </a:cxn>
              <a:cxn ang="0">
                <a:pos x="1384" y="7957"/>
              </a:cxn>
              <a:cxn ang="0">
                <a:pos x="1168" y="8217"/>
              </a:cxn>
              <a:cxn ang="0">
                <a:pos x="1081" y="1470"/>
              </a:cxn>
              <a:cxn ang="0">
                <a:pos x="1081" y="1470"/>
              </a:cxn>
            </a:cxnLst>
            <a:rect l="0" t="0" r="r" b="b"/>
            <a:pathLst>
              <a:path w="7264" h="8217">
                <a:moveTo>
                  <a:pt x="1168" y="8217"/>
                </a:moveTo>
                <a:lnTo>
                  <a:pt x="1168" y="8174"/>
                </a:lnTo>
                <a:cubicBezTo>
                  <a:pt x="952" y="8001"/>
                  <a:pt x="779" y="7828"/>
                  <a:pt x="563" y="7655"/>
                </a:cubicBezTo>
                <a:cubicBezTo>
                  <a:pt x="303" y="7438"/>
                  <a:pt x="260" y="7265"/>
                  <a:pt x="476" y="6919"/>
                </a:cubicBezTo>
                <a:cubicBezTo>
                  <a:pt x="476" y="6919"/>
                  <a:pt x="476" y="6790"/>
                  <a:pt x="476" y="6746"/>
                </a:cubicBezTo>
                <a:cubicBezTo>
                  <a:pt x="476" y="6400"/>
                  <a:pt x="433" y="6011"/>
                  <a:pt x="433" y="5665"/>
                </a:cubicBezTo>
                <a:cubicBezTo>
                  <a:pt x="260" y="5665"/>
                  <a:pt x="173" y="5665"/>
                  <a:pt x="0" y="5665"/>
                </a:cubicBezTo>
                <a:cubicBezTo>
                  <a:pt x="44" y="5363"/>
                  <a:pt x="260" y="5276"/>
                  <a:pt x="563" y="5146"/>
                </a:cubicBezTo>
                <a:cubicBezTo>
                  <a:pt x="779" y="5017"/>
                  <a:pt x="865" y="4454"/>
                  <a:pt x="952" y="3979"/>
                </a:cubicBezTo>
                <a:cubicBezTo>
                  <a:pt x="1081" y="3719"/>
                  <a:pt x="908" y="3417"/>
                  <a:pt x="822" y="3157"/>
                </a:cubicBezTo>
                <a:cubicBezTo>
                  <a:pt x="908" y="2984"/>
                  <a:pt x="865" y="2941"/>
                  <a:pt x="952" y="2854"/>
                </a:cubicBezTo>
                <a:cubicBezTo>
                  <a:pt x="995" y="2552"/>
                  <a:pt x="1125" y="2249"/>
                  <a:pt x="1038" y="1989"/>
                </a:cubicBezTo>
                <a:cubicBezTo>
                  <a:pt x="952" y="1773"/>
                  <a:pt x="952" y="1557"/>
                  <a:pt x="1125" y="1470"/>
                </a:cubicBezTo>
                <a:lnTo>
                  <a:pt x="1297" y="1557"/>
                </a:lnTo>
                <a:lnTo>
                  <a:pt x="1773" y="1081"/>
                </a:lnTo>
                <a:cubicBezTo>
                  <a:pt x="1989" y="649"/>
                  <a:pt x="2595" y="649"/>
                  <a:pt x="2638" y="1168"/>
                </a:cubicBezTo>
                <a:cubicBezTo>
                  <a:pt x="2984" y="1211"/>
                  <a:pt x="3243" y="1081"/>
                  <a:pt x="3373" y="735"/>
                </a:cubicBezTo>
                <a:cubicBezTo>
                  <a:pt x="3546" y="346"/>
                  <a:pt x="3675" y="346"/>
                  <a:pt x="4237" y="389"/>
                </a:cubicBezTo>
                <a:lnTo>
                  <a:pt x="4540" y="0"/>
                </a:lnTo>
                <a:lnTo>
                  <a:pt x="4929" y="216"/>
                </a:lnTo>
                <a:cubicBezTo>
                  <a:pt x="4886" y="303"/>
                  <a:pt x="4886" y="346"/>
                  <a:pt x="4843" y="389"/>
                </a:cubicBezTo>
                <a:cubicBezTo>
                  <a:pt x="4886" y="433"/>
                  <a:pt x="4929" y="433"/>
                  <a:pt x="4929" y="476"/>
                </a:cubicBezTo>
                <a:cubicBezTo>
                  <a:pt x="5016" y="389"/>
                  <a:pt x="5102" y="346"/>
                  <a:pt x="5145" y="303"/>
                </a:cubicBezTo>
                <a:cubicBezTo>
                  <a:pt x="5275" y="433"/>
                  <a:pt x="5405" y="476"/>
                  <a:pt x="5534" y="433"/>
                </a:cubicBezTo>
                <a:cubicBezTo>
                  <a:pt x="5837" y="649"/>
                  <a:pt x="6140" y="822"/>
                  <a:pt x="6486" y="952"/>
                </a:cubicBezTo>
                <a:cubicBezTo>
                  <a:pt x="6918" y="1081"/>
                  <a:pt x="6745" y="1254"/>
                  <a:pt x="6659" y="1600"/>
                </a:cubicBezTo>
                <a:cubicBezTo>
                  <a:pt x="6702" y="1730"/>
                  <a:pt x="6702" y="1860"/>
                  <a:pt x="6615" y="2076"/>
                </a:cubicBezTo>
                <a:cubicBezTo>
                  <a:pt x="6529" y="2465"/>
                  <a:pt x="6572" y="2508"/>
                  <a:pt x="6831" y="2162"/>
                </a:cubicBezTo>
                <a:cubicBezTo>
                  <a:pt x="6961" y="2379"/>
                  <a:pt x="7091" y="2552"/>
                  <a:pt x="7264" y="2725"/>
                </a:cubicBezTo>
                <a:cubicBezTo>
                  <a:pt x="7221" y="3157"/>
                  <a:pt x="7221" y="3590"/>
                  <a:pt x="7177" y="3979"/>
                </a:cubicBezTo>
                <a:cubicBezTo>
                  <a:pt x="6918" y="4022"/>
                  <a:pt x="6615" y="4022"/>
                  <a:pt x="6399" y="4022"/>
                </a:cubicBezTo>
                <a:cubicBezTo>
                  <a:pt x="6313" y="4411"/>
                  <a:pt x="6226" y="4757"/>
                  <a:pt x="6140" y="5146"/>
                </a:cubicBezTo>
                <a:cubicBezTo>
                  <a:pt x="6140" y="5752"/>
                  <a:pt x="6183" y="5622"/>
                  <a:pt x="6659" y="5882"/>
                </a:cubicBezTo>
                <a:cubicBezTo>
                  <a:pt x="6615" y="6055"/>
                  <a:pt x="6659" y="6271"/>
                  <a:pt x="6486" y="6400"/>
                </a:cubicBezTo>
                <a:cubicBezTo>
                  <a:pt x="6356" y="6400"/>
                  <a:pt x="6269" y="6530"/>
                  <a:pt x="6226" y="6617"/>
                </a:cubicBezTo>
                <a:cubicBezTo>
                  <a:pt x="6096" y="7136"/>
                  <a:pt x="6010" y="6919"/>
                  <a:pt x="6010" y="6617"/>
                </a:cubicBezTo>
                <a:cubicBezTo>
                  <a:pt x="5967" y="6400"/>
                  <a:pt x="5621" y="6400"/>
                  <a:pt x="5578" y="6703"/>
                </a:cubicBezTo>
                <a:cubicBezTo>
                  <a:pt x="5491" y="6963"/>
                  <a:pt x="5405" y="7049"/>
                  <a:pt x="5275" y="6919"/>
                </a:cubicBezTo>
                <a:cubicBezTo>
                  <a:pt x="5016" y="6833"/>
                  <a:pt x="4886" y="7092"/>
                  <a:pt x="4713" y="7352"/>
                </a:cubicBezTo>
                <a:cubicBezTo>
                  <a:pt x="3675" y="7438"/>
                  <a:pt x="2595" y="7525"/>
                  <a:pt x="1557" y="7611"/>
                </a:cubicBezTo>
                <a:cubicBezTo>
                  <a:pt x="1514" y="7741"/>
                  <a:pt x="1470" y="7871"/>
                  <a:pt x="1384" y="7957"/>
                </a:cubicBezTo>
                <a:cubicBezTo>
                  <a:pt x="1297" y="8044"/>
                  <a:pt x="1211" y="8130"/>
                  <a:pt x="1168" y="8217"/>
                </a:cubicBezTo>
                <a:close/>
                <a:moveTo>
                  <a:pt x="1081" y="1470"/>
                </a:moveTo>
                <a:lnTo>
                  <a:pt x="1081" y="147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Freeform 33"/>
          <p:cNvSpPr>
            <a:spLocks/>
          </p:cNvSpPr>
          <p:nvPr/>
        </p:nvSpPr>
        <p:spPr bwMode="auto">
          <a:xfrm>
            <a:off x="1385563" y="2512865"/>
            <a:ext cx="811434" cy="570525"/>
          </a:xfrm>
          <a:custGeom>
            <a:avLst/>
            <a:gdLst/>
            <a:ahLst/>
            <a:cxnLst>
              <a:cxn ang="0">
                <a:pos x="7350" y="9427"/>
              </a:cxn>
              <a:cxn ang="0">
                <a:pos x="7350" y="9427"/>
              </a:cxn>
              <a:cxn ang="0">
                <a:pos x="7264" y="9427"/>
              </a:cxn>
              <a:cxn ang="0">
                <a:pos x="6399" y="9168"/>
              </a:cxn>
              <a:cxn ang="0">
                <a:pos x="5016" y="9514"/>
              </a:cxn>
              <a:cxn ang="0">
                <a:pos x="4151" y="9427"/>
              </a:cxn>
              <a:cxn ang="0">
                <a:pos x="3027" y="9600"/>
              </a:cxn>
              <a:cxn ang="0">
                <a:pos x="952" y="9427"/>
              </a:cxn>
              <a:cxn ang="0">
                <a:pos x="1384" y="7784"/>
              </a:cxn>
              <a:cxn ang="0">
                <a:pos x="1125" y="6919"/>
              </a:cxn>
              <a:cxn ang="0">
                <a:pos x="1211" y="6746"/>
              </a:cxn>
              <a:cxn ang="0">
                <a:pos x="865" y="4930"/>
              </a:cxn>
              <a:cxn ang="0">
                <a:pos x="519" y="5103"/>
              </a:cxn>
              <a:cxn ang="0">
                <a:pos x="87" y="4843"/>
              </a:cxn>
              <a:cxn ang="0">
                <a:pos x="0" y="4670"/>
              </a:cxn>
              <a:cxn ang="0">
                <a:pos x="1557" y="1989"/>
              </a:cxn>
              <a:cxn ang="0">
                <a:pos x="4583" y="1557"/>
              </a:cxn>
              <a:cxn ang="0">
                <a:pos x="5362" y="173"/>
              </a:cxn>
              <a:cxn ang="0">
                <a:pos x="5535" y="87"/>
              </a:cxn>
              <a:cxn ang="0">
                <a:pos x="5707" y="173"/>
              </a:cxn>
              <a:cxn ang="0">
                <a:pos x="6226" y="865"/>
              </a:cxn>
              <a:cxn ang="0">
                <a:pos x="7869" y="1038"/>
              </a:cxn>
              <a:cxn ang="0">
                <a:pos x="8993" y="433"/>
              </a:cxn>
              <a:cxn ang="0">
                <a:pos x="9512" y="173"/>
              </a:cxn>
              <a:cxn ang="0">
                <a:pos x="10463" y="433"/>
              </a:cxn>
              <a:cxn ang="0">
                <a:pos x="11501" y="519"/>
              </a:cxn>
              <a:cxn ang="0">
                <a:pos x="12193" y="606"/>
              </a:cxn>
              <a:cxn ang="0">
                <a:pos x="12193" y="1297"/>
              </a:cxn>
              <a:cxn ang="0">
                <a:pos x="11674" y="1643"/>
              </a:cxn>
              <a:cxn ang="0">
                <a:pos x="11501" y="2508"/>
              </a:cxn>
              <a:cxn ang="0">
                <a:pos x="13922" y="3979"/>
              </a:cxn>
              <a:cxn ang="0">
                <a:pos x="13922" y="4930"/>
              </a:cxn>
              <a:cxn ang="0">
                <a:pos x="14614" y="5881"/>
              </a:cxn>
              <a:cxn ang="0">
                <a:pos x="13576" y="7265"/>
              </a:cxn>
              <a:cxn ang="0">
                <a:pos x="11847" y="7957"/>
              </a:cxn>
              <a:cxn ang="0">
                <a:pos x="10377" y="8822"/>
              </a:cxn>
              <a:cxn ang="0">
                <a:pos x="8647" y="8649"/>
              </a:cxn>
              <a:cxn ang="0">
                <a:pos x="7696" y="9600"/>
              </a:cxn>
              <a:cxn ang="0">
                <a:pos x="7350" y="9427"/>
              </a:cxn>
            </a:cxnLst>
            <a:rect l="0" t="0" r="r" b="b"/>
            <a:pathLst>
              <a:path w="14614" h="9600">
                <a:moveTo>
                  <a:pt x="7350" y="9427"/>
                </a:moveTo>
                <a:lnTo>
                  <a:pt x="7350" y="9427"/>
                </a:lnTo>
                <a:lnTo>
                  <a:pt x="7264" y="9427"/>
                </a:lnTo>
                <a:cubicBezTo>
                  <a:pt x="7004" y="9341"/>
                  <a:pt x="6659" y="9254"/>
                  <a:pt x="6399" y="9168"/>
                </a:cubicBezTo>
                <a:cubicBezTo>
                  <a:pt x="5707" y="8908"/>
                  <a:pt x="5362" y="9427"/>
                  <a:pt x="5016" y="9514"/>
                </a:cubicBezTo>
                <a:cubicBezTo>
                  <a:pt x="4670" y="9600"/>
                  <a:pt x="4497" y="9341"/>
                  <a:pt x="4151" y="9427"/>
                </a:cubicBezTo>
                <a:cubicBezTo>
                  <a:pt x="3805" y="9600"/>
                  <a:pt x="3459" y="9600"/>
                  <a:pt x="3027" y="9600"/>
                </a:cubicBezTo>
                <a:cubicBezTo>
                  <a:pt x="2422" y="9600"/>
                  <a:pt x="1643" y="9514"/>
                  <a:pt x="952" y="9427"/>
                </a:cubicBezTo>
                <a:cubicBezTo>
                  <a:pt x="1038" y="8908"/>
                  <a:pt x="1125" y="8303"/>
                  <a:pt x="1384" y="7784"/>
                </a:cubicBezTo>
                <a:lnTo>
                  <a:pt x="1125" y="6919"/>
                </a:lnTo>
                <a:lnTo>
                  <a:pt x="1211" y="6746"/>
                </a:lnTo>
                <a:cubicBezTo>
                  <a:pt x="1298" y="6227"/>
                  <a:pt x="1125" y="5622"/>
                  <a:pt x="865" y="4930"/>
                </a:cubicBezTo>
                <a:lnTo>
                  <a:pt x="519" y="5103"/>
                </a:lnTo>
                <a:cubicBezTo>
                  <a:pt x="260" y="5103"/>
                  <a:pt x="87" y="5103"/>
                  <a:pt x="87" y="4843"/>
                </a:cubicBezTo>
                <a:lnTo>
                  <a:pt x="0" y="4670"/>
                </a:lnTo>
                <a:cubicBezTo>
                  <a:pt x="519" y="3373"/>
                  <a:pt x="433" y="2508"/>
                  <a:pt x="1557" y="1989"/>
                </a:cubicBezTo>
                <a:cubicBezTo>
                  <a:pt x="2508" y="1816"/>
                  <a:pt x="3632" y="1730"/>
                  <a:pt x="4583" y="1557"/>
                </a:cubicBezTo>
                <a:cubicBezTo>
                  <a:pt x="4843" y="1124"/>
                  <a:pt x="5016" y="606"/>
                  <a:pt x="5362" y="173"/>
                </a:cubicBezTo>
                <a:lnTo>
                  <a:pt x="5535" y="87"/>
                </a:lnTo>
                <a:cubicBezTo>
                  <a:pt x="5707" y="0"/>
                  <a:pt x="5707" y="87"/>
                  <a:pt x="5707" y="173"/>
                </a:cubicBezTo>
                <a:cubicBezTo>
                  <a:pt x="5707" y="606"/>
                  <a:pt x="5880" y="865"/>
                  <a:pt x="6226" y="865"/>
                </a:cubicBezTo>
                <a:lnTo>
                  <a:pt x="7869" y="1038"/>
                </a:lnTo>
                <a:cubicBezTo>
                  <a:pt x="8561" y="1211"/>
                  <a:pt x="8993" y="1038"/>
                  <a:pt x="8993" y="433"/>
                </a:cubicBezTo>
                <a:cubicBezTo>
                  <a:pt x="9080" y="173"/>
                  <a:pt x="9253" y="87"/>
                  <a:pt x="9512" y="173"/>
                </a:cubicBezTo>
                <a:cubicBezTo>
                  <a:pt x="9858" y="260"/>
                  <a:pt x="10117" y="346"/>
                  <a:pt x="10463" y="433"/>
                </a:cubicBezTo>
                <a:lnTo>
                  <a:pt x="11501" y="519"/>
                </a:lnTo>
                <a:lnTo>
                  <a:pt x="12193" y="606"/>
                </a:lnTo>
                <a:cubicBezTo>
                  <a:pt x="12193" y="779"/>
                  <a:pt x="12193" y="1038"/>
                  <a:pt x="12193" y="1297"/>
                </a:cubicBezTo>
                <a:lnTo>
                  <a:pt x="11674" y="1643"/>
                </a:lnTo>
                <a:lnTo>
                  <a:pt x="11501" y="2508"/>
                </a:lnTo>
                <a:cubicBezTo>
                  <a:pt x="12452" y="2854"/>
                  <a:pt x="13403" y="3287"/>
                  <a:pt x="13922" y="3979"/>
                </a:cubicBezTo>
                <a:lnTo>
                  <a:pt x="13922" y="4930"/>
                </a:lnTo>
                <a:lnTo>
                  <a:pt x="14614" y="5881"/>
                </a:lnTo>
                <a:lnTo>
                  <a:pt x="13576" y="7265"/>
                </a:lnTo>
                <a:cubicBezTo>
                  <a:pt x="12452" y="7179"/>
                  <a:pt x="12193" y="7179"/>
                  <a:pt x="11847" y="7957"/>
                </a:cubicBezTo>
                <a:cubicBezTo>
                  <a:pt x="11587" y="8649"/>
                  <a:pt x="11069" y="8908"/>
                  <a:pt x="10377" y="8822"/>
                </a:cubicBezTo>
                <a:cubicBezTo>
                  <a:pt x="10290" y="7784"/>
                  <a:pt x="9080" y="7784"/>
                  <a:pt x="8647" y="8649"/>
                </a:cubicBezTo>
                <a:lnTo>
                  <a:pt x="7696" y="9600"/>
                </a:lnTo>
                <a:lnTo>
                  <a:pt x="7350" y="9427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23" name="Freeform 34"/>
          <p:cNvSpPr>
            <a:spLocks/>
          </p:cNvSpPr>
          <p:nvPr/>
        </p:nvSpPr>
        <p:spPr bwMode="auto">
          <a:xfrm>
            <a:off x="627259" y="2695317"/>
            <a:ext cx="840981" cy="826473"/>
          </a:xfrm>
          <a:custGeom>
            <a:avLst/>
            <a:gdLst/>
            <a:ahLst/>
            <a:cxnLst>
              <a:cxn ang="0">
                <a:pos x="7350" y="3849"/>
              </a:cxn>
              <a:cxn ang="0">
                <a:pos x="6615" y="3806"/>
              </a:cxn>
              <a:cxn ang="0">
                <a:pos x="5967" y="3201"/>
              </a:cxn>
              <a:cxn ang="0">
                <a:pos x="5145" y="3330"/>
              </a:cxn>
              <a:cxn ang="0">
                <a:pos x="5015" y="4412"/>
              </a:cxn>
              <a:cxn ang="0">
                <a:pos x="4280" y="5493"/>
              </a:cxn>
              <a:cxn ang="0">
                <a:pos x="4107" y="6531"/>
              </a:cxn>
              <a:cxn ang="0">
                <a:pos x="3891" y="6704"/>
              </a:cxn>
              <a:cxn ang="0">
                <a:pos x="3243" y="6661"/>
              </a:cxn>
              <a:cxn ang="0">
                <a:pos x="3113" y="6704"/>
              </a:cxn>
              <a:cxn ang="0">
                <a:pos x="2681" y="6574"/>
              </a:cxn>
              <a:cxn ang="0">
                <a:pos x="2551" y="6401"/>
              </a:cxn>
              <a:cxn ang="0">
                <a:pos x="2551" y="6228"/>
              </a:cxn>
              <a:cxn ang="0">
                <a:pos x="2508" y="5882"/>
              </a:cxn>
              <a:cxn ang="0">
                <a:pos x="2421" y="5709"/>
              </a:cxn>
              <a:cxn ang="0">
                <a:pos x="2162" y="5190"/>
              </a:cxn>
              <a:cxn ang="0">
                <a:pos x="1773" y="4541"/>
              </a:cxn>
              <a:cxn ang="0">
                <a:pos x="1167" y="4498"/>
              </a:cxn>
              <a:cxn ang="0">
                <a:pos x="735" y="4282"/>
              </a:cxn>
              <a:cxn ang="0">
                <a:pos x="389" y="3763"/>
              </a:cxn>
              <a:cxn ang="0">
                <a:pos x="562" y="2725"/>
              </a:cxn>
              <a:cxn ang="0">
                <a:pos x="605" y="2552"/>
              </a:cxn>
              <a:cxn ang="0">
                <a:pos x="475" y="1990"/>
              </a:cxn>
              <a:cxn ang="0">
                <a:pos x="865" y="1730"/>
              </a:cxn>
              <a:cxn ang="0">
                <a:pos x="1081" y="1730"/>
              </a:cxn>
              <a:cxn ang="0">
                <a:pos x="1210" y="1600"/>
              </a:cxn>
              <a:cxn ang="0">
                <a:pos x="1427" y="1211"/>
              </a:cxn>
              <a:cxn ang="0">
                <a:pos x="1773" y="1081"/>
              </a:cxn>
              <a:cxn ang="0">
                <a:pos x="2205" y="995"/>
              </a:cxn>
              <a:cxn ang="0">
                <a:pos x="2464" y="606"/>
              </a:cxn>
              <a:cxn ang="0">
                <a:pos x="2508" y="433"/>
              </a:cxn>
              <a:cxn ang="0">
                <a:pos x="3632" y="173"/>
              </a:cxn>
              <a:cxn ang="0">
                <a:pos x="4237" y="173"/>
              </a:cxn>
              <a:cxn ang="0">
                <a:pos x="4626" y="216"/>
              </a:cxn>
              <a:cxn ang="0">
                <a:pos x="4842" y="606"/>
              </a:cxn>
              <a:cxn ang="0">
                <a:pos x="4929" y="735"/>
              </a:cxn>
              <a:cxn ang="0">
                <a:pos x="5145" y="822"/>
              </a:cxn>
              <a:cxn ang="0">
                <a:pos x="5275" y="1168"/>
              </a:cxn>
              <a:cxn ang="0">
                <a:pos x="5578" y="1341"/>
              </a:cxn>
              <a:cxn ang="0">
                <a:pos x="6313" y="1125"/>
              </a:cxn>
              <a:cxn ang="0">
                <a:pos x="6875" y="1471"/>
              </a:cxn>
              <a:cxn ang="0">
                <a:pos x="6918" y="1557"/>
              </a:cxn>
              <a:cxn ang="0">
                <a:pos x="7134" y="1687"/>
              </a:cxn>
              <a:cxn ang="0">
                <a:pos x="7307" y="1600"/>
              </a:cxn>
              <a:cxn ang="0">
                <a:pos x="7480" y="2509"/>
              </a:cxn>
              <a:cxn ang="0">
                <a:pos x="7437" y="2595"/>
              </a:cxn>
              <a:cxn ang="0">
                <a:pos x="7566" y="3028"/>
              </a:cxn>
              <a:cxn ang="0">
                <a:pos x="7350" y="3849"/>
              </a:cxn>
            </a:cxnLst>
            <a:rect l="0" t="0" r="r" b="b"/>
            <a:pathLst>
              <a:path w="7566" h="6963">
                <a:moveTo>
                  <a:pt x="7350" y="3849"/>
                </a:moveTo>
                <a:cubicBezTo>
                  <a:pt x="6961" y="3806"/>
                  <a:pt x="6658" y="3763"/>
                  <a:pt x="6615" y="3806"/>
                </a:cubicBezTo>
                <a:cubicBezTo>
                  <a:pt x="6183" y="3936"/>
                  <a:pt x="6010" y="3633"/>
                  <a:pt x="5967" y="3201"/>
                </a:cubicBezTo>
                <a:cubicBezTo>
                  <a:pt x="5707" y="3244"/>
                  <a:pt x="5448" y="3330"/>
                  <a:pt x="5145" y="3330"/>
                </a:cubicBezTo>
                <a:cubicBezTo>
                  <a:pt x="5275" y="3590"/>
                  <a:pt x="5275" y="3936"/>
                  <a:pt x="5015" y="4412"/>
                </a:cubicBezTo>
                <a:cubicBezTo>
                  <a:pt x="4670" y="5060"/>
                  <a:pt x="4497" y="4758"/>
                  <a:pt x="4280" y="5493"/>
                </a:cubicBezTo>
                <a:cubicBezTo>
                  <a:pt x="4151" y="5839"/>
                  <a:pt x="4151" y="6142"/>
                  <a:pt x="4107" y="6531"/>
                </a:cubicBezTo>
                <a:cubicBezTo>
                  <a:pt x="4064" y="6401"/>
                  <a:pt x="3805" y="6358"/>
                  <a:pt x="3891" y="6704"/>
                </a:cubicBezTo>
                <a:cubicBezTo>
                  <a:pt x="3805" y="6790"/>
                  <a:pt x="3372" y="6790"/>
                  <a:pt x="3243" y="6661"/>
                </a:cubicBezTo>
                <a:cubicBezTo>
                  <a:pt x="3199" y="6617"/>
                  <a:pt x="3113" y="6574"/>
                  <a:pt x="3113" y="6704"/>
                </a:cubicBezTo>
                <a:cubicBezTo>
                  <a:pt x="3156" y="6963"/>
                  <a:pt x="2940" y="6920"/>
                  <a:pt x="2681" y="6574"/>
                </a:cubicBezTo>
                <a:cubicBezTo>
                  <a:pt x="2767" y="6358"/>
                  <a:pt x="2637" y="6401"/>
                  <a:pt x="2551" y="6401"/>
                </a:cubicBezTo>
                <a:cubicBezTo>
                  <a:pt x="2421" y="6401"/>
                  <a:pt x="2378" y="6228"/>
                  <a:pt x="2551" y="6228"/>
                </a:cubicBezTo>
                <a:cubicBezTo>
                  <a:pt x="2854" y="6185"/>
                  <a:pt x="2767" y="5925"/>
                  <a:pt x="2508" y="5882"/>
                </a:cubicBezTo>
                <a:cubicBezTo>
                  <a:pt x="2335" y="5839"/>
                  <a:pt x="2335" y="5839"/>
                  <a:pt x="2421" y="5709"/>
                </a:cubicBezTo>
                <a:cubicBezTo>
                  <a:pt x="2464" y="5579"/>
                  <a:pt x="2551" y="5450"/>
                  <a:pt x="2162" y="5190"/>
                </a:cubicBezTo>
                <a:cubicBezTo>
                  <a:pt x="1946" y="4671"/>
                  <a:pt x="1946" y="4714"/>
                  <a:pt x="1773" y="4541"/>
                </a:cubicBezTo>
                <a:cubicBezTo>
                  <a:pt x="1643" y="4455"/>
                  <a:pt x="1470" y="4412"/>
                  <a:pt x="1167" y="4498"/>
                </a:cubicBezTo>
                <a:cubicBezTo>
                  <a:pt x="908" y="4714"/>
                  <a:pt x="778" y="4628"/>
                  <a:pt x="735" y="4282"/>
                </a:cubicBezTo>
                <a:cubicBezTo>
                  <a:pt x="648" y="4109"/>
                  <a:pt x="562" y="3936"/>
                  <a:pt x="389" y="3763"/>
                </a:cubicBezTo>
                <a:cubicBezTo>
                  <a:pt x="0" y="3114"/>
                  <a:pt x="346" y="2898"/>
                  <a:pt x="562" y="2725"/>
                </a:cubicBezTo>
                <a:cubicBezTo>
                  <a:pt x="605" y="2682"/>
                  <a:pt x="648" y="2595"/>
                  <a:pt x="605" y="2552"/>
                </a:cubicBezTo>
                <a:cubicBezTo>
                  <a:pt x="475" y="2422"/>
                  <a:pt x="389" y="2249"/>
                  <a:pt x="475" y="1990"/>
                </a:cubicBezTo>
                <a:cubicBezTo>
                  <a:pt x="475" y="1730"/>
                  <a:pt x="648" y="1557"/>
                  <a:pt x="865" y="1730"/>
                </a:cubicBezTo>
                <a:cubicBezTo>
                  <a:pt x="951" y="1773"/>
                  <a:pt x="1081" y="1773"/>
                  <a:pt x="1081" y="1730"/>
                </a:cubicBezTo>
                <a:cubicBezTo>
                  <a:pt x="1124" y="1687"/>
                  <a:pt x="1124" y="1687"/>
                  <a:pt x="1210" y="1600"/>
                </a:cubicBezTo>
                <a:cubicBezTo>
                  <a:pt x="1081" y="1168"/>
                  <a:pt x="1167" y="952"/>
                  <a:pt x="1427" y="1211"/>
                </a:cubicBezTo>
                <a:cubicBezTo>
                  <a:pt x="1470" y="1038"/>
                  <a:pt x="1556" y="1038"/>
                  <a:pt x="1773" y="1081"/>
                </a:cubicBezTo>
                <a:cubicBezTo>
                  <a:pt x="1859" y="995"/>
                  <a:pt x="1989" y="995"/>
                  <a:pt x="2205" y="995"/>
                </a:cubicBezTo>
                <a:cubicBezTo>
                  <a:pt x="2291" y="908"/>
                  <a:pt x="2378" y="735"/>
                  <a:pt x="2464" y="606"/>
                </a:cubicBezTo>
                <a:cubicBezTo>
                  <a:pt x="2464" y="562"/>
                  <a:pt x="2464" y="519"/>
                  <a:pt x="2508" y="433"/>
                </a:cubicBezTo>
                <a:cubicBezTo>
                  <a:pt x="3416" y="476"/>
                  <a:pt x="3416" y="216"/>
                  <a:pt x="3632" y="173"/>
                </a:cubicBezTo>
                <a:cubicBezTo>
                  <a:pt x="3891" y="433"/>
                  <a:pt x="4107" y="433"/>
                  <a:pt x="4237" y="173"/>
                </a:cubicBezTo>
                <a:cubicBezTo>
                  <a:pt x="4367" y="260"/>
                  <a:pt x="4497" y="303"/>
                  <a:pt x="4626" y="216"/>
                </a:cubicBezTo>
                <a:cubicBezTo>
                  <a:pt x="4972" y="0"/>
                  <a:pt x="5145" y="433"/>
                  <a:pt x="4842" y="606"/>
                </a:cubicBezTo>
                <a:cubicBezTo>
                  <a:pt x="4842" y="649"/>
                  <a:pt x="4842" y="779"/>
                  <a:pt x="4929" y="735"/>
                </a:cubicBezTo>
                <a:cubicBezTo>
                  <a:pt x="5015" y="735"/>
                  <a:pt x="5102" y="735"/>
                  <a:pt x="5145" y="822"/>
                </a:cubicBezTo>
                <a:cubicBezTo>
                  <a:pt x="5188" y="952"/>
                  <a:pt x="5232" y="1081"/>
                  <a:pt x="5275" y="1168"/>
                </a:cubicBezTo>
                <a:cubicBezTo>
                  <a:pt x="5318" y="1298"/>
                  <a:pt x="5405" y="1384"/>
                  <a:pt x="5578" y="1341"/>
                </a:cubicBezTo>
                <a:cubicBezTo>
                  <a:pt x="5923" y="1298"/>
                  <a:pt x="6183" y="1211"/>
                  <a:pt x="6313" y="1125"/>
                </a:cubicBezTo>
                <a:cubicBezTo>
                  <a:pt x="6442" y="865"/>
                  <a:pt x="6615" y="952"/>
                  <a:pt x="6875" y="1471"/>
                </a:cubicBezTo>
                <a:lnTo>
                  <a:pt x="6918" y="1557"/>
                </a:lnTo>
                <a:cubicBezTo>
                  <a:pt x="6918" y="1687"/>
                  <a:pt x="7004" y="1687"/>
                  <a:pt x="7134" y="1687"/>
                </a:cubicBezTo>
                <a:lnTo>
                  <a:pt x="7307" y="1600"/>
                </a:lnTo>
                <a:cubicBezTo>
                  <a:pt x="7437" y="1946"/>
                  <a:pt x="7523" y="2249"/>
                  <a:pt x="7480" y="2509"/>
                </a:cubicBezTo>
                <a:lnTo>
                  <a:pt x="7437" y="2595"/>
                </a:lnTo>
                <a:lnTo>
                  <a:pt x="7566" y="3028"/>
                </a:lnTo>
                <a:cubicBezTo>
                  <a:pt x="7437" y="3287"/>
                  <a:pt x="7394" y="3590"/>
                  <a:pt x="7350" y="384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Freeform 35"/>
          <p:cNvSpPr>
            <a:spLocks noEditPoints="1"/>
          </p:cNvSpPr>
          <p:nvPr/>
        </p:nvSpPr>
        <p:spPr bwMode="auto">
          <a:xfrm>
            <a:off x="3144551" y="3873783"/>
            <a:ext cx="628888" cy="1006877"/>
          </a:xfrm>
          <a:custGeom>
            <a:avLst/>
            <a:gdLst/>
            <a:ahLst/>
            <a:cxnLst>
              <a:cxn ang="0">
                <a:pos x="5407" y="6314"/>
              </a:cxn>
              <a:cxn ang="0">
                <a:pos x="5277" y="7049"/>
              </a:cxn>
              <a:cxn ang="0">
                <a:pos x="4628" y="7266"/>
              </a:cxn>
              <a:cxn ang="0">
                <a:pos x="0" y="2465"/>
              </a:cxn>
              <a:cxn ang="0">
                <a:pos x="43" y="2162"/>
              </a:cxn>
              <a:cxn ang="0">
                <a:pos x="1124" y="1730"/>
              </a:cxn>
              <a:cxn ang="0">
                <a:pos x="1254" y="649"/>
              </a:cxn>
              <a:cxn ang="0">
                <a:pos x="1514" y="995"/>
              </a:cxn>
              <a:cxn ang="0">
                <a:pos x="2119" y="1600"/>
              </a:cxn>
              <a:cxn ang="0">
                <a:pos x="1990" y="951"/>
              </a:cxn>
              <a:cxn ang="0">
                <a:pos x="2725" y="43"/>
              </a:cxn>
              <a:cxn ang="0">
                <a:pos x="3460" y="605"/>
              </a:cxn>
              <a:cxn ang="0">
                <a:pos x="3893" y="1470"/>
              </a:cxn>
              <a:cxn ang="0">
                <a:pos x="4931" y="3589"/>
              </a:cxn>
              <a:cxn ang="0">
                <a:pos x="5061" y="4800"/>
              </a:cxn>
              <a:cxn ang="0">
                <a:pos x="4326" y="4411"/>
              </a:cxn>
              <a:cxn ang="0">
                <a:pos x="3720" y="4930"/>
              </a:cxn>
              <a:cxn ang="0">
                <a:pos x="3114" y="5017"/>
              </a:cxn>
              <a:cxn ang="0">
                <a:pos x="2768" y="5146"/>
              </a:cxn>
              <a:cxn ang="0">
                <a:pos x="3158" y="6660"/>
              </a:cxn>
              <a:cxn ang="0">
                <a:pos x="3374" y="6314"/>
              </a:cxn>
              <a:cxn ang="0">
                <a:pos x="3677" y="6314"/>
              </a:cxn>
              <a:cxn ang="0">
                <a:pos x="4023" y="6314"/>
              </a:cxn>
              <a:cxn ang="0">
                <a:pos x="4152" y="7784"/>
              </a:cxn>
              <a:cxn ang="0">
                <a:pos x="3460" y="8260"/>
              </a:cxn>
              <a:cxn ang="0">
                <a:pos x="3158" y="7957"/>
              </a:cxn>
              <a:cxn ang="0">
                <a:pos x="2898" y="8303"/>
              </a:cxn>
              <a:cxn ang="0">
                <a:pos x="1860" y="8044"/>
              </a:cxn>
              <a:cxn ang="0">
                <a:pos x="2033" y="7482"/>
              </a:cxn>
              <a:cxn ang="0">
                <a:pos x="2509" y="6963"/>
              </a:cxn>
              <a:cxn ang="0">
                <a:pos x="1860" y="6790"/>
              </a:cxn>
              <a:cxn ang="0">
                <a:pos x="1514" y="4627"/>
              </a:cxn>
              <a:cxn ang="0">
                <a:pos x="0" y="4757"/>
              </a:cxn>
              <a:cxn ang="0">
                <a:pos x="0" y="2465"/>
              </a:cxn>
            </a:cxnLst>
            <a:rect l="0" t="0" r="r" b="b"/>
            <a:pathLst>
              <a:path w="5666" h="8476">
                <a:moveTo>
                  <a:pt x="4585" y="6876"/>
                </a:moveTo>
                <a:cubicBezTo>
                  <a:pt x="4758" y="6617"/>
                  <a:pt x="5061" y="6444"/>
                  <a:pt x="5407" y="6314"/>
                </a:cubicBezTo>
                <a:cubicBezTo>
                  <a:pt x="5493" y="6444"/>
                  <a:pt x="5580" y="6574"/>
                  <a:pt x="5666" y="6703"/>
                </a:cubicBezTo>
                <a:cubicBezTo>
                  <a:pt x="5537" y="6833"/>
                  <a:pt x="5407" y="6920"/>
                  <a:pt x="5277" y="7049"/>
                </a:cubicBezTo>
                <a:cubicBezTo>
                  <a:pt x="5277" y="7093"/>
                  <a:pt x="5277" y="7179"/>
                  <a:pt x="5277" y="7222"/>
                </a:cubicBezTo>
                <a:cubicBezTo>
                  <a:pt x="5147" y="7309"/>
                  <a:pt x="4888" y="7309"/>
                  <a:pt x="4628" y="7266"/>
                </a:cubicBezTo>
                <a:cubicBezTo>
                  <a:pt x="4585" y="7136"/>
                  <a:pt x="4585" y="7006"/>
                  <a:pt x="4585" y="6876"/>
                </a:cubicBezTo>
                <a:close/>
                <a:moveTo>
                  <a:pt x="0" y="2465"/>
                </a:moveTo>
                <a:lnTo>
                  <a:pt x="43" y="2422"/>
                </a:lnTo>
                <a:lnTo>
                  <a:pt x="43" y="2162"/>
                </a:lnTo>
                <a:lnTo>
                  <a:pt x="995" y="1816"/>
                </a:lnTo>
                <a:lnTo>
                  <a:pt x="1124" y="1730"/>
                </a:lnTo>
                <a:lnTo>
                  <a:pt x="1124" y="865"/>
                </a:lnTo>
                <a:lnTo>
                  <a:pt x="1254" y="649"/>
                </a:lnTo>
                <a:lnTo>
                  <a:pt x="1384" y="605"/>
                </a:lnTo>
                <a:lnTo>
                  <a:pt x="1514" y="995"/>
                </a:lnTo>
                <a:lnTo>
                  <a:pt x="2033" y="1254"/>
                </a:lnTo>
                <a:lnTo>
                  <a:pt x="2119" y="1600"/>
                </a:lnTo>
                <a:cubicBezTo>
                  <a:pt x="2292" y="1600"/>
                  <a:pt x="2422" y="1513"/>
                  <a:pt x="2465" y="1384"/>
                </a:cubicBezTo>
                <a:lnTo>
                  <a:pt x="1990" y="951"/>
                </a:lnTo>
                <a:cubicBezTo>
                  <a:pt x="2163" y="649"/>
                  <a:pt x="2206" y="303"/>
                  <a:pt x="2206" y="0"/>
                </a:cubicBezTo>
                <a:lnTo>
                  <a:pt x="2725" y="43"/>
                </a:lnTo>
                <a:cubicBezTo>
                  <a:pt x="2898" y="346"/>
                  <a:pt x="3158" y="432"/>
                  <a:pt x="3374" y="432"/>
                </a:cubicBezTo>
                <a:lnTo>
                  <a:pt x="3460" y="605"/>
                </a:lnTo>
                <a:lnTo>
                  <a:pt x="3720" y="692"/>
                </a:lnTo>
                <a:cubicBezTo>
                  <a:pt x="3806" y="951"/>
                  <a:pt x="3806" y="1168"/>
                  <a:pt x="3893" y="1470"/>
                </a:cubicBezTo>
                <a:cubicBezTo>
                  <a:pt x="4023" y="1816"/>
                  <a:pt x="4023" y="2032"/>
                  <a:pt x="4672" y="2076"/>
                </a:cubicBezTo>
                <a:cubicBezTo>
                  <a:pt x="4758" y="2551"/>
                  <a:pt x="4845" y="3114"/>
                  <a:pt x="4931" y="3589"/>
                </a:cubicBezTo>
                <a:cubicBezTo>
                  <a:pt x="4715" y="3762"/>
                  <a:pt x="4542" y="3935"/>
                  <a:pt x="4715" y="4238"/>
                </a:cubicBezTo>
                <a:cubicBezTo>
                  <a:pt x="4845" y="4411"/>
                  <a:pt x="4931" y="4627"/>
                  <a:pt x="5061" y="4800"/>
                </a:cubicBezTo>
                <a:cubicBezTo>
                  <a:pt x="5104" y="5060"/>
                  <a:pt x="5018" y="5190"/>
                  <a:pt x="4801" y="5276"/>
                </a:cubicBezTo>
                <a:cubicBezTo>
                  <a:pt x="4672" y="4973"/>
                  <a:pt x="4585" y="4714"/>
                  <a:pt x="4326" y="4411"/>
                </a:cubicBezTo>
                <a:cubicBezTo>
                  <a:pt x="4196" y="4498"/>
                  <a:pt x="4066" y="4584"/>
                  <a:pt x="3936" y="4671"/>
                </a:cubicBezTo>
                <a:cubicBezTo>
                  <a:pt x="3806" y="4714"/>
                  <a:pt x="3806" y="4887"/>
                  <a:pt x="3720" y="4930"/>
                </a:cubicBezTo>
                <a:cubicBezTo>
                  <a:pt x="3590" y="4973"/>
                  <a:pt x="3460" y="4887"/>
                  <a:pt x="3331" y="4887"/>
                </a:cubicBezTo>
                <a:cubicBezTo>
                  <a:pt x="3244" y="4887"/>
                  <a:pt x="3158" y="4930"/>
                  <a:pt x="3114" y="5017"/>
                </a:cubicBezTo>
                <a:cubicBezTo>
                  <a:pt x="3071" y="5103"/>
                  <a:pt x="3028" y="5146"/>
                  <a:pt x="2898" y="5103"/>
                </a:cubicBezTo>
                <a:lnTo>
                  <a:pt x="2768" y="5146"/>
                </a:lnTo>
                <a:lnTo>
                  <a:pt x="2812" y="5882"/>
                </a:lnTo>
                <a:cubicBezTo>
                  <a:pt x="3028" y="6011"/>
                  <a:pt x="3158" y="6271"/>
                  <a:pt x="3158" y="6660"/>
                </a:cubicBezTo>
                <a:lnTo>
                  <a:pt x="3417" y="6530"/>
                </a:lnTo>
                <a:lnTo>
                  <a:pt x="3374" y="6314"/>
                </a:lnTo>
                <a:cubicBezTo>
                  <a:pt x="3028" y="5882"/>
                  <a:pt x="3763" y="5709"/>
                  <a:pt x="3633" y="6184"/>
                </a:cubicBezTo>
                <a:lnTo>
                  <a:pt x="3677" y="6314"/>
                </a:lnTo>
                <a:lnTo>
                  <a:pt x="3979" y="6141"/>
                </a:lnTo>
                <a:lnTo>
                  <a:pt x="4023" y="6314"/>
                </a:lnTo>
                <a:lnTo>
                  <a:pt x="4239" y="6314"/>
                </a:lnTo>
                <a:cubicBezTo>
                  <a:pt x="4196" y="6833"/>
                  <a:pt x="4196" y="7309"/>
                  <a:pt x="4152" y="7784"/>
                </a:cubicBezTo>
                <a:cubicBezTo>
                  <a:pt x="4109" y="8130"/>
                  <a:pt x="3763" y="8217"/>
                  <a:pt x="3590" y="8044"/>
                </a:cubicBezTo>
                <a:cubicBezTo>
                  <a:pt x="3504" y="8044"/>
                  <a:pt x="3460" y="8174"/>
                  <a:pt x="3460" y="8260"/>
                </a:cubicBezTo>
                <a:cubicBezTo>
                  <a:pt x="3374" y="8260"/>
                  <a:pt x="3331" y="8260"/>
                  <a:pt x="3244" y="8260"/>
                </a:cubicBezTo>
                <a:cubicBezTo>
                  <a:pt x="3158" y="8174"/>
                  <a:pt x="3158" y="8087"/>
                  <a:pt x="3158" y="7957"/>
                </a:cubicBezTo>
                <a:cubicBezTo>
                  <a:pt x="3071" y="7957"/>
                  <a:pt x="3028" y="7957"/>
                  <a:pt x="2985" y="8044"/>
                </a:cubicBezTo>
                <a:cubicBezTo>
                  <a:pt x="2985" y="8260"/>
                  <a:pt x="2941" y="8260"/>
                  <a:pt x="2898" y="8303"/>
                </a:cubicBezTo>
                <a:cubicBezTo>
                  <a:pt x="2725" y="8476"/>
                  <a:pt x="2509" y="8433"/>
                  <a:pt x="2292" y="8174"/>
                </a:cubicBezTo>
                <a:cubicBezTo>
                  <a:pt x="2292" y="8087"/>
                  <a:pt x="2076" y="8044"/>
                  <a:pt x="1860" y="8044"/>
                </a:cubicBezTo>
                <a:cubicBezTo>
                  <a:pt x="1860" y="8044"/>
                  <a:pt x="1817" y="8087"/>
                  <a:pt x="1817" y="8087"/>
                </a:cubicBezTo>
                <a:lnTo>
                  <a:pt x="2033" y="7482"/>
                </a:lnTo>
                <a:lnTo>
                  <a:pt x="2509" y="7352"/>
                </a:lnTo>
                <a:lnTo>
                  <a:pt x="2509" y="6963"/>
                </a:lnTo>
                <a:cubicBezTo>
                  <a:pt x="2336" y="7006"/>
                  <a:pt x="2206" y="6963"/>
                  <a:pt x="2163" y="6790"/>
                </a:cubicBezTo>
                <a:lnTo>
                  <a:pt x="1860" y="6790"/>
                </a:lnTo>
                <a:lnTo>
                  <a:pt x="1730" y="5276"/>
                </a:lnTo>
                <a:cubicBezTo>
                  <a:pt x="1730" y="4757"/>
                  <a:pt x="1644" y="4627"/>
                  <a:pt x="1514" y="4627"/>
                </a:cubicBezTo>
                <a:cubicBezTo>
                  <a:pt x="1168" y="4584"/>
                  <a:pt x="1168" y="5146"/>
                  <a:pt x="735" y="5060"/>
                </a:cubicBezTo>
                <a:lnTo>
                  <a:pt x="0" y="4757"/>
                </a:lnTo>
                <a:lnTo>
                  <a:pt x="649" y="3979"/>
                </a:lnTo>
                <a:lnTo>
                  <a:pt x="0" y="2465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25" name="Freeform 36"/>
          <p:cNvSpPr>
            <a:spLocks/>
          </p:cNvSpPr>
          <p:nvPr/>
        </p:nvSpPr>
        <p:spPr bwMode="auto">
          <a:xfrm>
            <a:off x="2129466" y="4325918"/>
            <a:ext cx="1293653" cy="621264"/>
          </a:xfrm>
          <a:custGeom>
            <a:avLst/>
            <a:gdLst/>
            <a:ahLst/>
            <a:cxnLst>
              <a:cxn ang="0">
                <a:pos x="10682" y="4152"/>
              </a:cxn>
              <a:cxn ang="0">
                <a:pos x="10466" y="3979"/>
              </a:cxn>
              <a:cxn ang="0">
                <a:pos x="9601" y="3893"/>
              </a:cxn>
              <a:cxn ang="0">
                <a:pos x="9039" y="4066"/>
              </a:cxn>
              <a:cxn ang="0">
                <a:pos x="8909" y="4239"/>
              </a:cxn>
              <a:cxn ang="0">
                <a:pos x="8088" y="3893"/>
              </a:cxn>
              <a:cxn ang="0">
                <a:pos x="7655" y="3763"/>
              </a:cxn>
              <a:cxn ang="0">
                <a:pos x="7612" y="3936"/>
              </a:cxn>
              <a:cxn ang="0">
                <a:pos x="7093" y="3676"/>
              </a:cxn>
              <a:cxn ang="0">
                <a:pos x="7050" y="3849"/>
              </a:cxn>
              <a:cxn ang="0">
                <a:pos x="7136" y="3893"/>
              </a:cxn>
              <a:cxn ang="0">
                <a:pos x="6790" y="4282"/>
              </a:cxn>
              <a:cxn ang="0">
                <a:pos x="6747" y="4931"/>
              </a:cxn>
              <a:cxn ang="0">
                <a:pos x="6747" y="5104"/>
              </a:cxn>
              <a:cxn ang="0">
                <a:pos x="2552" y="5233"/>
              </a:cxn>
              <a:cxn ang="0">
                <a:pos x="2639" y="3720"/>
              </a:cxn>
              <a:cxn ang="0">
                <a:pos x="2509" y="3720"/>
              </a:cxn>
              <a:cxn ang="0">
                <a:pos x="2509" y="3849"/>
              </a:cxn>
              <a:cxn ang="0">
                <a:pos x="44" y="3893"/>
              </a:cxn>
              <a:cxn ang="0">
                <a:pos x="0" y="2379"/>
              </a:cxn>
              <a:cxn ang="0">
                <a:pos x="217" y="2336"/>
              </a:cxn>
              <a:cxn ang="0">
                <a:pos x="217" y="2163"/>
              </a:cxn>
              <a:cxn ang="0">
                <a:pos x="433" y="2033"/>
              </a:cxn>
              <a:cxn ang="0">
                <a:pos x="995" y="2292"/>
              </a:cxn>
              <a:cxn ang="0">
                <a:pos x="1990" y="2292"/>
              </a:cxn>
              <a:cxn ang="0">
                <a:pos x="2293" y="2076"/>
              </a:cxn>
              <a:cxn ang="0">
                <a:pos x="2552" y="1471"/>
              </a:cxn>
              <a:cxn ang="0">
                <a:pos x="3244" y="1341"/>
              </a:cxn>
              <a:cxn ang="0">
                <a:pos x="3547" y="1341"/>
              </a:cxn>
              <a:cxn ang="0">
                <a:pos x="3806" y="1600"/>
              </a:cxn>
              <a:cxn ang="0">
                <a:pos x="4498" y="1125"/>
              </a:cxn>
              <a:cxn ang="0">
                <a:pos x="5233" y="1427"/>
              </a:cxn>
              <a:cxn ang="0">
                <a:pos x="5752" y="1514"/>
              </a:cxn>
              <a:cxn ang="0">
                <a:pos x="6141" y="995"/>
              </a:cxn>
              <a:cxn ang="0">
                <a:pos x="6574" y="606"/>
              </a:cxn>
              <a:cxn ang="0">
                <a:pos x="7352" y="606"/>
              </a:cxn>
              <a:cxn ang="0">
                <a:pos x="8131" y="735"/>
              </a:cxn>
              <a:cxn ang="0">
                <a:pos x="8866" y="822"/>
              </a:cxn>
              <a:cxn ang="0">
                <a:pos x="9861" y="1254"/>
              </a:cxn>
              <a:cxn ang="0">
                <a:pos x="10639" y="822"/>
              </a:cxn>
              <a:cxn ang="0">
                <a:pos x="10855" y="1471"/>
              </a:cxn>
              <a:cxn ang="0">
                <a:pos x="10985" y="2984"/>
              </a:cxn>
              <a:cxn ang="0">
                <a:pos x="11288" y="2984"/>
              </a:cxn>
              <a:cxn ang="0">
                <a:pos x="11634" y="3157"/>
              </a:cxn>
              <a:cxn ang="0">
                <a:pos x="11634" y="3547"/>
              </a:cxn>
              <a:cxn ang="0">
                <a:pos x="11158" y="3676"/>
              </a:cxn>
              <a:cxn ang="0">
                <a:pos x="10942" y="4282"/>
              </a:cxn>
              <a:cxn ang="0">
                <a:pos x="10726" y="4152"/>
              </a:cxn>
              <a:cxn ang="0">
                <a:pos x="10682" y="4152"/>
              </a:cxn>
            </a:cxnLst>
            <a:rect l="0" t="0" r="r" b="b"/>
            <a:pathLst>
              <a:path w="11634" h="5233">
                <a:moveTo>
                  <a:pt x="10682" y="4152"/>
                </a:moveTo>
                <a:lnTo>
                  <a:pt x="10466" y="3979"/>
                </a:lnTo>
                <a:lnTo>
                  <a:pt x="9601" y="3893"/>
                </a:lnTo>
                <a:lnTo>
                  <a:pt x="9039" y="4066"/>
                </a:lnTo>
                <a:lnTo>
                  <a:pt x="8909" y="4239"/>
                </a:lnTo>
                <a:lnTo>
                  <a:pt x="8088" y="3893"/>
                </a:lnTo>
                <a:lnTo>
                  <a:pt x="7655" y="3763"/>
                </a:lnTo>
                <a:lnTo>
                  <a:pt x="7612" y="3936"/>
                </a:lnTo>
                <a:lnTo>
                  <a:pt x="7093" y="3676"/>
                </a:lnTo>
                <a:lnTo>
                  <a:pt x="7050" y="3849"/>
                </a:lnTo>
                <a:lnTo>
                  <a:pt x="7136" y="3893"/>
                </a:lnTo>
                <a:lnTo>
                  <a:pt x="6790" y="4282"/>
                </a:lnTo>
                <a:lnTo>
                  <a:pt x="6747" y="4931"/>
                </a:lnTo>
                <a:lnTo>
                  <a:pt x="6747" y="5104"/>
                </a:lnTo>
                <a:lnTo>
                  <a:pt x="2552" y="5233"/>
                </a:lnTo>
                <a:lnTo>
                  <a:pt x="2639" y="3720"/>
                </a:lnTo>
                <a:lnTo>
                  <a:pt x="2509" y="3720"/>
                </a:lnTo>
                <a:lnTo>
                  <a:pt x="2509" y="3849"/>
                </a:lnTo>
                <a:lnTo>
                  <a:pt x="44" y="3893"/>
                </a:lnTo>
                <a:lnTo>
                  <a:pt x="0" y="2379"/>
                </a:lnTo>
                <a:lnTo>
                  <a:pt x="217" y="2336"/>
                </a:lnTo>
                <a:lnTo>
                  <a:pt x="217" y="2163"/>
                </a:lnTo>
                <a:cubicBezTo>
                  <a:pt x="217" y="1990"/>
                  <a:pt x="303" y="1990"/>
                  <a:pt x="433" y="2033"/>
                </a:cubicBezTo>
                <a:cubicBezTo>
                  <a:pt x="606" y="2119"/>
                  <a:pt x="606" y="2336"/>
                  <a:pt x="995" y="2292"/>
                </a:cubicBezTo>
                <a:lnTo>
                  <a:pt x="1990" y="2292"/>
                </a:lnTo>
                <a:cubicBezTo>
                  <a:pt x="2120" y="2249"/>
                  <a:pt x="2206" y="2206"/>
                  <a:pt x="2293" y="2076"/>
                </a:cubicBezTo>
                <a:cubicBezTo>
                  <a:pt x="2249" y="1860"/>
                  <a:pt x="2336" y="1644"/>
                  <a:pt x="2552" y="1471"/>
                </a:cubicBezTo>
                <a:lnTo>
                  <a:pt x="3244" y="1341"/>
                </a:lnTo>
                <a:lnTo>
                  <a:pt x="3547" y="1341"/>
                </a:lnTo>
                <a:lnTo>
                  <a:pt x="3806" y="1600"/>
                </a:lnTo>
                <a:lnTo>
                  <a:pt x="4498" y="1125"/>
                </a:lnTo>
                <a:cubicBezTo>
                  <a:pt x="4887" y="1038"/>
                  <a:pt x="5147" y="1125"/>
                  <a:pt x="5233" y="1427"/>
                </a:cubicBezTo>
                <a:lnTo>
                  <a:pt x="5752" y="1514"/>
                </a:lnTo>
                <a:lnTo>
                  <a:pt x="6141" y="995"/>
                </a:lnTo>
                <a:cubicBezTo>
                  <a:pt x="6098" y="389"/>
                  <a:pt x="6055" y="346"/>
                  <a:pt x="6574" y="606"/>
                </a:cubicBezTo>
                <a:cubicBezTo>
                  <a:pt x="6833" y="606"/>
                  <a:pt x="6877" y="0"/>
                  <a:pt x="7352" y="606"/>
                </a:cubicBezTo>
                <a:lnTo>
                  <a:pt x="8131" y="735"/>
                </a:lnTo>
                <a:cubicBezTo>
                  <a:pt x="8217" y="346"/>
                  <a:pt x="8780" y="606"/>
                  <a:pt x="8866" y="822"/>
                </a:cubicBezTo>
                <a:lnTo>
                  <a:pt x="9861" y="1254"/>
                </a:lnTo>
                <a:cubicBezTo>
                  <a:pt x="10293" y="1341"/>
                  <a:pt x="10293" y="779"/>
                  <a:pt x="10639" y="822"/>
                </a:cubicBezTo>
                <a:cubicBezTo>
                  <a:pt x="10769" y="822"/>
                  <a:pt x="10855" y="952"/>
                  <a:pt x="10855" y="1471"/>
                </a:cubicBezTo>
                <a:lnTo>
                  <a:pt x="10985" y="2984"/>
                </a:lnTo>
                <a:lnTo>
                  <a:pt x="11288" y="2984"/>
                </a:lnTo>
                <a:cubicBezTo>
                  <a:pt x="11331" y="3157"/>
                  <a:pt x="11461" y="3201"/>
                  <a:pt x="11634" y="3157"/>
                </a:cubicBezTo>
                <a:lnTo>
                  <a:pt x="11634" y="3547"/>
                </a:lnTo>
                <a:lnTo>
                  <a:pt x="11158" y="3676"/>
                </a:lnTo>
                <a:lnTo>
                  <a:pt x="10942" y="4282"/>
                </a:lnTo>
                <a:cubicBezTo>
                  <a:pt x="10812" y="4282"/>
                  <a:pt x="10812" y="4152"/>
                  <a:pt x="10726" y="4152"/>
                </a:cubicBezTo>
                <a:cubicBezTo>
                  <a:pt x="10726" y="4152"/>
                  <a:pt x="10682" y="4152"/>
                  <a:pt x="10682" y="4152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26" name="Freeform 37"/>
          <p:cNvSpPr>
            <a:spLocks/>
          </p:cNvSpPr>
          <p:nvPr/>
        </p:nvSpPr>
        <p:spPr bwMode="auto">
          <a:xfrm>
            <a:off x="1077913" y="2995613"/>
            <a:ext cx="720725" cy="1098550"/>
          </a:xfrm>
          <a:custGeom>
            <a:avLst/>
            <a:gdLst/>
            <a:ahLst/>
            <a:cxnLst>
              <a:cxn ang="0">
                <a:pos x="217" y="6618"/>
              </a:cxn>
              <a:cxn ang="0">
                <a:pos x="606" y="6186"/>
              </a:cxn>
              <a:cxn ang="0">
                <a:pos x="1687" y="5969"/>
              </a:cxn>
              <a:cxn ang="0">
                <a:pos x="2033" y="5321"/>
              </a:cxn>
              <a:cxn ang="0">
                <a:pos x="1990" y="4888"/>
              </a:cxn>
              <a:cxn ang="0">
                <a:pos x="1773" y="4542"/>
              </a:cxn>
              <a:cxn ang="0">
                <a:pos x="1428" y="4455"/>
              </a:cxn>
              <a:cxn ang="0">
                <a:pos x="1255" y="4369"/>
              </a:cxn>
              <a:cxn ang="0">
                <a:pos x="1298" y="4153"/>
              </a:cxn>
              <a:cxn ang="0">
                <a:pos x="1168" y="3980"/>
              </a:cxn>
              <a:cxn ang="0">
                <a:pos x="995" y="3936"/>
              </a:cxn>
              <a:cxn ang="0">
                <a:pos x="736" y="3980"/>
              </a:cxn>
              <a:cxn ang="0">
                <a:pos x="563" y="4023"/>
              </a:cxn>
              <a:cxn ang="0">
                <a:pos x="346" y="3893"/>
              </a:cxn>
              <a:cxn ang="0">
                <a:pos x="87" y="3677"/>
              </a:cxn>
              <a:cxn ang="0">
                <a:pos x="0" y="3590"/>
              </a:cxn>
              <a:cxn ang="0">
                <a:pos x="0" y="3461"/>
              </a:cxn>
              <a:cxn ang="0">
                <a:pos x="0" y="3331"/>
              </a:cxn>
              <a:cxn ang="0">
                <a:pos x="173" y="2293"/>
              </a:cxn>
              <a:cxn ang="0">
                <a:pos x="909" y="1211"/>
              </a:cxn>
              <a:cxn ang="0">
                <a:pos x="1038" y="130"/>
              </a:cxn>
              <a:cxn ang="0">
                <a:pos x="1860" y="0"/>
              </a:cxn>
              <a:cxn ang="0">
                <a:pos x="2509" y="606"/>
              </a:cxn>
              <a:cxn ang="0">
                <a:pos x="4282" y="735"/>
              </a:cxn>
              <a:cxn ang="0">
                <a:pos x="4844" y="649"/>
              </a:cxn>
              <a:cxn ang="0">
                <a:pos x="5276" y="692"/>
              </a:cxn>
              <a:cxn ang="0">
                <a:pos x="5968" y="519"/>
              </a:cxn>
              <a:cxn ang="0">
                <a:pos x="6444" y="649"/>
              </a:cxn>
              <a:cxn ang="0">
                <a:pos x="6357" y="1168"/>
              </a:cxn>
              <a:cxn ang="0">
                <a:pos x="6271" y="2033"/>
              </a:cxn>
              <a:cxn ang="0">
                <a:pos x="6141" y="2336"/>
              </a:cxn>
              <a:cxn ang="0">
                <a:pos x="6271" y="3158"/>
              </a:cxn>
              <a:cxn ang="0">
                <a:pos x="5882" y="4326"/>
              </a:cxn>
              <a:cxn ang="0">
                <a:pos x="5320" y="4845"/>
              </a:cxn>
              <a:cxn ang="0">
                <a:pos x="5752" y="4845"/>
              </a:cxn>
              <a:cxn ang="0">
                <a:pos x="5795" y="5926"/>
              </a:cxn>
              <a:cxn ang="0">
                <a:pos x="5795" y="6099"/>
              </a:cxn>
              <a:cxn ang="0">
                <a:pos x="5882" y="6834"/>
              </a:cxn>
              <a:cxn ang="0">
                <a:pos x="6487" y="7354"/>
              </a:cxn>
              <a:cxn ang="0">
                <a:pos x="6487" y="8392"/>
              </a:cxn>
              <a:cxn ang="0">
                <a:pos x="4065" y="9170"/>
              </a:cxn>
              <a:cxn ang="0">
                <a:pos x="3330" y="8997"/>
              </a:cxn>
              <a:cxn ang="0">
                <a:pos x="2465" y="8954"/>
              </a:cxn>
              <a:cxn ang="0">
                <a:pos x="2033" y="8435"/>
              </a:cxn>
              <a:cxn ang="0">
                <a:pos x="1601" y="7959"/>
              </a:cxn>
              <a:cxn ang="0">
                <a:pos x="1298" y="7656"/>
              </a:cxn>
              <a:cxn ang="0">
                <a:pos x="822" y="6964"/>
              </a:cxn>
              <a:cxn ang="0">
                <a:pos x="217" y="6618"/>
              </a:cxn>
            </a:cxnLst>
            <a:rect l="0" t="0" r="r" b="b"/>
            <a:pathLst>
              <a:path w="6487" h="9257">
                <a:moveTo>
                  <a:pt x="217" y="6618"/>
                </a:moveTo>
                <a:cubicBezTo>
                  <a:pt x="260" y="6229"/>
                  <a:pt x="476" y="6359"/>
                  <a:pt x="606" y="6186"/>
                </a:cubicBezTo>
                <a:cubicBezTo>
                  <a:pt x="909" y="6013"/>
                  <a:pt x="1298" y="5969"/>
                  <a:pt x="1687" y="5969"/>
                </a:cubicBezTo>
                <a:cubicBezTo>
                  <a:pt x="2076" y="5883"/>
                  <a:pt x="2076" y="5710"/>
                  <a:pt x="2033" y="5321"/>
                </a:cubicBezTo>
                <a:cubicBezTo>
                  <a:pt x="2163" y="5148"/>
                  <a:pt x="2163" y="5018"/>
                  <a:pt x="1990" y="4888"/>
                </a:cubicBezTo>
                <a:cubicBezTo>
                  <a:pt x="1946" y="4758"/>
                  <a:pt x="1860" y="4672"/>
                  <a:pt x="1773" y="4542"/>
                </a:cubicBezTo>
                <a:cubicBezTo>
                  <a:pt x="1644" y="4412"/>
                  <a:pt x="1557" y="4369"/>
                  <a:pt x="1428" y="4455"/>
                </a:cubicBezTo>
                <a:cubicBezTo>
                  <a:pt x="1341" y="4542"/>
                  <a:pt x="1298" y="4455"/>
                  <a:pt x="1255" y="4369"/>
                </a:cubicBezTo>
                <a:cubicBezTo>
                  <a:pt x="1211" y="4239"/>
                  <a:pt x="1211" y="4196"/>
                  <a:pt x="1298" y="4153"/>
                </a:cubicBezTo>
                <a:cubicBezTo>
                  <a:pt x="1730" y="3980"/>
                  <a:pt x="1514" y="3807"/>
                  <a:pt x="1168" y="3980"/>
                </a:cubicBezTo>
                <a:cubicBezTo>
                  <a:pt x="1125" y="3980"/>
                  <a:pt x="1038" y="3980"/>
                  <a:pt x="995" y="3936"/>
                </a:cubicBezTo>
                <a:cubicBezTo>
                  <a:pt x="865" y="3850"/>
                  <a:pt x="865" y="3763"/>
                  <a:pt x="736" y="3980"/>
                </a:cubicBezTo>
                <a:cubicBezTo>
                  <a:pt x="736" y="4023"/>
                  <a:pt x="649" y="4066"/>
                  <a:pt x="563" y="4023"/>
                </a:cubicBezTo>
                <a:cubicBezTo>
                  <a:pt x="476" y="3980"/>
                  <a:pt x="390" y="3980"/>
                  <a:pt x="346" y="3893"/>
                </a:cubicBezTo>
                <a:cubicBezTo>
                  <a:pt x="346" y="3677"/>
                  <a:pt x="303" y="3677"/>
                  <a:pt x="87" y="3677"/>
                </a:cubicBezTo>
                <a:lnTo>
                  <a:pt x="0" y="3590"/>
                </a:lnTo>
                <a:cubicBezTo>
                  <a:pt x="0" y="3547"/>
                  <a:pt x="0" y="3504"/>
                  <a:pt x="0" y="3461"/>
                </a:cubicBezTo>
                <a:cubicBezTo>
                  <a:pt x="44" y="3417"/>
                  <a:pt x="44" y="3374"/>
                  <a:pt x="0" y="3331"/>
                </a:cubicBezTo>
                <a:cubicBezTo>
                  <a:pt x="44" y="2942"/>
                  <a:pt x="44" y="2639"/>
                  <a:pt x="173" y="2293"/>
                </a:cubicBezTo>
                <a:cubicBezTo>
                  <a:pt x="390" y="1557"/>
                  <a:pt x="563" y="1860"/>
                  <a:pt x="909" y="1211"/>
                </a:cubicBezTo>
                <a:cubicBezTo>
                  <a:pt x="1168" y="735"/>
                  <a:pt x="1168" y="389"/>
                  <a:pt x="1038" y="130"/>
                </a:cubicBezTo>
                <a:cubicBezTo>
                  <a:pt x="1341" y="130"/>
                  <a:pt x="1601" y="43"/>
                  <a:pt x="1860" y="0"/>
                </a:cubicBezTo>
                <a:cubicBezTo>
                  <a:pt x="1903" y="433"/>
                  <a:pt x="2076" y="735"/>
                  <a:pt x="2509" y="606"/>
                </a:cubicBezTo>
                <a:cubicBezTo>
                  <a:pt x="2595" y="519"/>
                  <a:pt x="3590" y="735"/>
                  <a:pt x="4282" y="735"/>
                </a:cubicBezTo>
                <a:cubicBezTo>
                  <a:pt x="4498" y="735"/>
                  <a:pt x="4671" y="735"/>
                  <a:pt x="4844" y="649"/>
                </a:cubicBezTo>
                <a:cubicBezTo>
                  <a:pt x="5017" y="606"/>
                  <a:pt x="5103" y="735"/>
                  <a:pt x="5276" y="692"/>
                </a:cubicBezTo>
                <a:cubicBezTo>
                  <a:pt x="5449" y="649"/>
                  <a:pt x="5622" y="389"/>
                  <a:pt x="5968" y="519"/>
                </a:cubicBezTo>
                <a:cubicBezTo>
                  <a:pt x="6098" y="562"/>
                  <a:pt x="6271" y="606"/>
                  <a:pt x="6444" y="649"/>
                </a:cubicBezTo>
                <a:cubicBezTo>
                  <a:pt x="6271" y="735"/>
                  <a:pt x="6271" y="952"/>
                  <a:pt x="6357" y="1168"/>
                </a:cubicBezTo>
                <a:cubicBezTo>
                  <a:pt x="6444" y="1428"/>
                  <a:pt x="6314" y="1730"/>
                  <a:pt x="6271" y="2033"/>
                </a:cubicBezTo>
                <a:cubicBezTo>
                  <a:pt x="6184" y="2120"/>
                  <a:pt x="6228" y="2163"/>
                  <a:pt x="6141" y="2336"/>
                </a:cubicBezTo>
                <a:cubicBezTo>
                  <a:pt x="6228" y="2595"/>
                  <a:pt x="6401" y="2898"/>
                  <a:pt x="6271" y="3158"/>
                </a:cubicBezTo>
                <a:cubicBezTo>
                  <a:pt x="6184" y="3634"/>
                  <a:pt x="6098" y="4196"/>
                  <a:pt x="5882" y="4326"/>
                </a:cubicBezTo>
                <a:cubicBezTo>
                  <a:pt x="5579" y="4455"/>
                  <a:pt x="5363" y="4542"/>
                  <a:pt x="5320" y="4845"/>
                </a:cubicBezTo>
                <a:cubicBezTo>
                  <a:pt x="5493" y="4845"/>
                  <a:pt x="5579" y="4845"/>
                  <a:pt x="5752" y="4845"/>
                </a:cubicBezTo>
                <a:cubicBezTo>
                  <a:pt x="5752" y="5191"/>
                  <a:pt x="5795" y="5580"/>
                  <a:pt x="5795" y="5926"/>
                </a:cubicBezTo>
                <a:cubicBezTo>
                  <a:pt x="5795" y="5969"/>
                  <a:pt x="5795" y="6099"/>
                  <a:pt x="5795" y="6099"/>
                </a:cubicBezTo>
                <a:cubicBezTo>
                  <a:pt x="5579" y="6445"/>
                  <a:pt x="5622" y="6618"/>
                  <a:pt x="5882" y="6834"/>
                </a:cubicBezTo>
                <a:cubicBezTo>
                  <a:pt x="6098" y="7008"/>
                  <a:pt x="6271" y="7181"/>
                  <a:pt x="6487" y="7354"/>
                </a:cubicBezTo>
                <a:cubicBezTo>
                  <a:pt x="6487" y="7700"/>
                  <a:pt x="6487" y="8046"/>
                  <a:pt x="6487" y="8392"/>
                </a:cubicBezTo>
                <a:cubicBezTo>
                  <a:pt x="5579" y="8738"/>
                  <a:pt x="4801" y="8997"/>
                  <a:pt x="4065" y="9170"/>
                </a:cubicBezTo>
                <a:cubicBezTo>
                  <a:pt x="3763" y="9170"/>
                  <a:pt x="3547" y="9127"/>
                  <a:pt x="3330" y="8997"/>
                </a:cubicBezTo>
                <a:cubicBezTo>
                  <a:pt x="2811" y="9127"/>
                  <a:pt x="2855" y="9257"/>
                  <a:pt x="2465" y="8954"/>
                </a:cubicBezTo>
                <a:cubicBezTo>
                  <a:pt x="2076" y="8781"/>
                  <a:pt x="2119" y="9084"/>
                  <a:pt x="2033" y="8435"/>
                </a:cubicBezTo>
                <a:cubicBezTo>
                  <a:pt x="1817" y="8262"/>
                  <a:pt x="1687" y="8132"/>
                  <a:pt x="1601" y="7959"/>
                </a:cubicBezTo>
                <a:cubicBezTo>
                  <a:pt x="1514" y="7873"/>
                  <a:pt x="1384" y="7743"/>
                  <a:pt x="1298" y="7656"/>
                </a:cubicBezTo>
                <a:cubicBezTo>
                  <a:pt x="822" y="7397"/>
                  <a:pt x="1125" y="7181"/>
                  <a:pt x="822" y="6964"/>
                </a:cubicBezTo>
                <a:cubicBezTo>
                  <a:pt x="649" y="6834"/>
                  <a:pt x="390" y="6705"/>
                  <a:pt x="217" y="6618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Freeform 38"/>
          <p:cNvSpPr>
            <a:spLocks/>
          </p:cNvSpPr>
          <p:nvPr/>
        </p:nvSpPr>
        <p:spPr bwMode="auto">
          <a:xfrm>
            <a:off x="788988" y="3781425"/>
            <a:ext cx="1082675" cy="1068388"/>
          </a:xfrm>
          <a:custGeom>
            <a:avLst/>
            <a:gdLst/>
            <a:ahLst/>
            <a:cxnLst>
              <a:cxn ang="0">
                <a:pos x="9730" y="6358"/>
              </a:cxn>
              <a:cxn ang="0">
                <a:pos x="5925" y="6704"/>
              </a:cxn>
              <a:cxn ang="0">
                <a:pos x="5881" y="7137"/>
              </a:cxn>
              <a:cxn ang="0">
                <a:pos x="5535" y="7266"/>
              </a:cxn>
              <a:cxn ang="0">
                <a:pos x="5189" y="7958"/>
              </a:cxn>
              <a:cxn ang="0">
                <a:pos x="4800" y="7742"/>
              </a:cxn>
              <a:cxn ang="0">
                <a:pos x="3460" y="8823"/>
              </a:cxn>
              <a:cxn ang="0">
                <a:pos x="3503" y="8780"/>
              </a:cxn>
              <a:cxn ang="0">
                <a:pos x="3762" y="7915"/>
              </a:cxn>
              <a:cxn ang="0">
                <a:pos x="2854" y="6661"/>
              </a:cxn>
              <a:cxn ang="0">
                <a:pos x="2508" y="7310"/>
              </a:cxn>
              <a:cxn ang="0">
                <a:pos x="2465" y="7829"/>
              </a:cxn>
              <a:cxn ang="0">
                <a:pos x="2379" y="7958"/>
              </a:cxn>
              <a:cxn ang="0">
                <a:pos x="2379" y="8391"/>
              </a:cxn>
              <a:cxn ang="0">
                <a:pos x="2162" y="8996"/>
              </a:cxn>
              <a:cxn ang="0">
                <a:pos x="1773" y="8780"/>
              </a:cxn>
              <a:cxn ang="0">
                <a:pos x="1773" y="8434"/>
              </a:cxn>
              <a:cxn ang="0">
                <a:pos x="1730" y="8045"/>
              </a:cxn>
              <a:cxn ang="0">
                <a:pos x="519" y="7310"/>
              </a:cxn>
              <a:cxn ang="0">
                <a:pos x="908" y="6704"/>
              </a:cxn>
              <a:cxn ang="0">
                <a:pos x="519" y="6531"/>
              </a:cxn>
              <a:cxn ang="0">
                <a:pos x="519" y="5839"/>
              </a:cxn>
              <a:cxn ang="0">
                <a:pos x="389" y="5406"/>
              </a:cxn>
              <a:cxn ang="0">
                <a:pos x="173" y="5320"/>
              </a:cxn>
              <a:cxn ang="0">
                <a:pos x="173" y="4974"/>
              </a:cxn>
              <a:cxn ang="0">
                <a:pos x="476" y="4714"/>
              </a:cxn>
              <a:cxn ang="0">
                <a:pos x="649" y="4541"/>
              </a:cxn>
              <a:cxn ang="0">
                <a:pos x="692" y="4239"/>
              </a:cxn>
              <a:cxn ang="0">
                <a:pos x="908" y="3720"/>
              </a:cxn>
              <a:cxn ang="0">
                <a:pos x="1514" y="3287"/>
              </a:cxn>
              <a:cxn ang="0">
                <a:pos x="2119" y="2811"/>
              </a:cxn>
              <a:cxn ang="0">
                <a:pos x="2292" y="2682"/>
              </a:cxn>
              <a:cxn ang="0">
                <a:pos x="2508" y="2638"/>
              </a:cxn>
              <a:cxn ang="0">
                <a:pos x="2552" y="2422"/>
              </a:cxn>
              <a:cxn ang="0">
                <a:pos x="2725" y="2292"/>
              </a:cxn>
              <a:cxn ang="0">
                <a:pos x="2768" y="1989"/>
              </a:cxn>
              <a:cxn ang="0">
                <a:pos x="2681" y="1687"/>
              </a:cxn>
              <a:cxn ang="0">
                <a:pos x="2552" y="1384"/>
              </a:cxn>
              <a:cxn ang="0">
                <a:pos x="2595" y="822"/>
              </a:cxn>
              <a:cxn ang="0">
                <a:pos x="2638" y="562"/>
              </a:cxn>
              <a:cxn ang="0">
                <a:pos x="2811" y="0"/>
              </a:cxn>
              <a:cxn ang="0">
                <a:pos x="3416" y="346"/>
              </a:cxn>
              <a:cxn ang="0">
                <a:pos x="3892" y="1038"/>
              </a:cxn>
              <a:cxn ang="0">
                <a:pos x="4195" y="1341"/>
              </a:cxn>
              <a:cxn ang="0">
                <a:pos x="4627" y="1816"/>
              </a:cxn>
              <a:cxn ang="0">
                <a:pos x="5060" y="2335"/>
              </a:cxn>
              <a:cxn ang="0">
                <a:pos x="5925" y="2379"/>
              </a:cxn>
              <a:cxn ang="0">
                <a:pos x="6660" y="2552"/>
              </a:cxn>
              <a:cxn ang="0">
                <a:pos x="9038" y="1773"/>
              </a:cxn>
              <a:cxn ang="0">
                <a:pos x="9125" y="1816"/>
              </a:cxn>
              <a:cxn ang="0">
                <a:pos x="9125" y="2033"/>
              </a:cxn>
              <a:cxn ang="0">
                <a:pos x="9298" y="2249"/>
              </a:cxn>
              <a:cxn ang="0">
                <a:pos x="9298" y="4844"/>
              </a:cxn>
              <a:cxn ang="0">
                <a:pos x="9471" y="4887"/>
              </a:cxn>
              <a:cxn ang="0">
                <a:pos x="9730" y="6358"/>
              </a:cxn>
            </a:cxnLst>
            <a:rect l="0" t="0" r="r" b="b"/>
            <a:pathLst>
              <a:path w="9730" h="8996">
                <a:moveTo>
                  <a:pt x="9730" y="6358"/>
                </a:moveTo>
                <a:lnTo>
                  <a:pt x="5925" y="6704"/>
                </a:lnTo>
                <a:lnTo>
                  <a:pt x="5881" y="7137"/>
                </a:lnTo>
                <a:lnTo>
                  <a:pt x="5535" y="7266"/>
                </a:lnTo>
                <a:lnTo>
                  <a:pt x="5189" y="7958"/>
                </a:lnTo>
                <a:lnTo>
                  <a:pt x="4800" y="7742"/>
                </a:lnTo>
                <a:lnTo>
                  <a:pt x="3460" y="8823"/>
                </a:lnTo>
                <a:cubicBezTo>
                  <a:pt x="3460" y="8823"/>
                  <a:pt x="3503" y="8780"/>
                  <a:pt x="3503" y="8780"/>
                </a:cubicBezTo>
                <a:cubicBezTo>
                  <a:pt x="3589" y="8477"/>
                  <a:pt x="3676" y="8175"/>
                  <a:pt x="3762" y="7915"/>
                </a:cubicBezTo>
                <a:cubicBezTo>
                  <a:pt x="3416" y="7526"/>
                  <a:pt x="3114" y="7093"/>
                  <a:pt x="2854" y="6661"/>
                </a:cubicBezTo>
                <a:cubicBezTo>
                  <a:pt x="2595" y="6834"/>
                  <a:pt x="2335" y="7050"/>
                  <a:pt x="2508" y="7310"/>
                </a:cubicBezTo>
                <a:cubicBezTo>
                  <a:pt x="2595" y="7483"/>
                  <a:pt x="2595" y="7656"/>
                  <a:pt x="2465" y="7829"/>
                </a:cubicBezTo>
                <a:cubicBezTo>
                  <a:pt x="2465" y="7872"/>
                  <a:pt x="2422" y="7915"/>
                  <a:pt x="2379" y="7958"/>
                </a:cubicBezTo>
                <a:cubicBezTo>
                  <a:pt x="2335" y="8045"/>
                  <a:pt x="2335" y="8218"/>
                  <a:pt x="2379" y="8391"/>
                </a:cubicBezTo>
                <a:lnTo>
                  <a:pt x="2162" y="8996"/>
                </a:lnTo>
                <a:lnTo>
                  <a:pt x="1773" y="8780"/>
                </a:lnTo>
                <a:cubicBezTo>
                  <a:pt x="1643" y="8607"/>
                  <a:pt x="1773" y="8521"/>
                  <a:pt x="1773" y="8434"/>
                </a:cubicBezTo>
                <a:lnTo>
                  <a:pt x="1730" y="8045"/>
                </a:lnTo>
                <a:cubicBezTo>
                  <a:pt x="1297" y="7742"/>
                  <a:pt x="908" y="7612"/>
                  <a:pt x="519" y="7310"/>
                </a:cubicBezTo>
                <a:cubicBezTo>
                  <a:pt x="649" y="7093"/>
                  <a:pt x="779" y="6920"/>
                  <a:pt x="908" y="6704"/>
                </a:cubicBezTo>
                <a:cubicBezTo>
                  <a:pt x="779" y="6661"/>
                  <a:pt x="649" y="6574"/>
                  <a:pt x="519" y="6531"/>
                </a:cubicBezTo>
                <a:cubicBezTo>
                  <a:pt x="260" y="6445"/>
                  <a:pt x="519" y="6185"/>
                  <a:pt x="519" y="5839"/>
                </a:cubicBezTo>
                <a:cubicBezTo>
                  <a:pt x="519" y="5623"/>
                  <a:pt x="433" y="5536"/>
                  <a:pt x="389" y="5406"/>
                </a:cubicBezTo>
                <a:cubicBezTo>
                  <a:pt x="303" y="5363"/>
                  <a:pt x="216" y="5320"/>
                  <a:pt x="173" y="5320"/>
                </a:cubicBezTo>
                <a:cubicBezTo>
                  <a:pt x="0" y="5147"/>
                  <a:pt x="43" y="5017"/>
                  <a:pt x="173" y="4974"/>
                </a:cubicBezTo>
                <a:cubicBezTo>
                  <a:pt x="303" y="4887"/>
                  <a:pt x="433" y="4844"/>
                  <a:pt x="476" y="4714"/>
                </a:cubicBezTo>
                <a:cubicBezTo>
                  <a:pt x="519" y="4585"/>
                  <a:pt x="562" y="4498"/>
                  <a:pt x="649" y="4541"/>
                </a:cubicBezTo>
                <a:cubicBezTo>
                  <a:pt x="649" y="4412"/>
                  <a:pt x="692" y="4325"/>
                  <a:pt x="692" y="4239"/>
                </a:cubicBezTo>
                <a:cubicBezTo>
                  <a:pt x="822" y="4109"/>
                  <a:pt x="865" y="3936"/>
                  <a:pt x="908" y="3720"/>
                </a:cubicBezTo>
                <a:cubicBezTo>
                  <a:pt x="952" y="3374"/>
                  <a:pt x="1341" y="3417"/>
                  <a:pt x="1514" y="3287"/>
                </a:cubicBezTo>
                <a:cubicBezTo>
                  <a:pt x="1730" y="3071"/>
                  <a:pt x="1989" y="3028"/>
                  <a:pt x="2119" y="2811"/>
                </a:cubicBezTo>
                <a:cubicBezTo>
                  <a:pt x="2206" y="2682"/>
                  <a:pt x="2249" y="2725"/>
                  <a:pt x="2292" y="2682"/>
                </a:cubicBezTo>
                <a:cubicBezTo>
                  <a:pt x="2379" y="2682"/>
                  <a:pt x="2552" y="2768"/>
                  <a:pt x="2508" y="2638"/>
                </a:cubicBezTo>
                <a:cubicBezTo>
                  <a:pt x="2422" y="2508"/>
                  <a:pt x="2465" y="2422"/>
                  <a:pt x="2552" y="2422"/>
                </a:cubicBezTo>
                <a:cubicBezTo>
                  <a:pt x="2681" y="2465"/>
                  <a:pt x="2725" y="2422"/>
                  <a:pt x="2725" y="2292"/>
                </a:cubicBezTo>
                <a:cubicBezTo>
                  <a:pt x="2725" y="2206"/>
                  <a:pt x="2768" y="2119"/>
                  <a:pt x="2768" y="1989"/>
                </a:cubicBezTo>
                <a:cubicBezTo>
                  <a:pt x="2725" y="1903"/>
                  <a:pt x="2681" y="1816"/>
                  <a:pt x="2681" y="1687"/>
                </a:cubicBezTo>
                <a:cubicBezTo>
                  <a:pt x="2681" y="1600"/>
                  <a:pt x="2638" y="1470"/>
                  <a:pt x="2552" y="1384"/>
                </a:cubicBezTo>
                <a:cubicBezTo>
                  <a:pt x="2379" y="1168"/>
                  <a:pt x="2335" y="951"/>
                  <a:pt x="2595" y="822"/>
                </a:cubicBezTo>
                <a:cubicBezTo>
                  <a:pt x="2768" y="778"/>
                  <a:pt x="2768" y="692"/>
                  <a:pt x="2638" y="562"/>
                </a:cubicBezTo>
                <a:cubicBezTo>
                  <a:pt x="2379" y="173"/>
                  <a:pt x="2768" y="259"/>
                  <a:pt x="2811" y="0"/>
                </a:cubicBezTo>
                <a:cubicBezTo>
                  <a:pt x="2984" y="86"/>
                  <a:pt x="3243" y="216"/>
                  <a:pt x="3416" y="346"/>
                </a:cubicBezTo>
                <a:cubicBezTo>
                  <a:pt x="3719" y="562"/>
                  <a:pt x="3416" y="778"/>
                  <a:pt x="3892" y="1038"/>
                </a:cubicBezTo>
                <a:cubicBezTo>
                  <a:pt x="3979" y="1124"/>
                  <a:pt x="4108" y="1254"/>
                  <a:pt x="4195" y="1341"/>
                </a:cubicBezTo>
                <a:cubicBezTo>
                  <a:pt x="4281" y="1514"/>
                  <a:pt x="4411" y="1643"/>
                  <a:pt x="4627" y="1816"/>
                </a:cubicBezTo>
                <a:cubicBezTo>
                  <a:pt x="4714" y="2465"/>
                  <a:pt x="4671" y="2162"/>
                  <a:pt x="5060" y="2335"/>
                </a:cubicBezTo>
                <a:cubicBezTo>
                  <a:pt x="5449" y="2638"/>
                  <a:pt x="5406" y="2508"/>
                  <a:pt x="5925" y="2379"/>
                </a:cubicBezTo>
                <a:cubicBezTo>
                  <a:pt x="6141" y="2508"/>
                  <a:pt x="6357" y="2552"/>
                  <a:pt x="6660" y="2552"/>
                </a:cubicBezTo>
                <a:cubicBezTo>
                  <a:pt x="7395" y="2379"/>
                  <a:pt x="8173" y="2119"/>
                  <a:pt x="9038" y="1773"/>
                </a:cubicBezTo>
                <a:lnTo>
                  <a:pt x="9125" y="1816"/>
                </a:lnTo>
                <a:lnTo>
                  <a:pt x="9125" y="2033"/>
                </a:lnTo>
                <a:lnTo>
                  <a:pt x="9298" y="2249"/>
                </a:lnTo>
                <a:lnTo>
                  <a:pt x="9298" y="4844"/>
                </a:lnTo>
                <a:lnTo>
                  <a:pt x="9471" y="4887"/>
                </a:lnTo>
                <a:lnTo>
                  <a:pt x="9730" y="6358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Freeform 39"/>
          <p:cNvSpPr>
            <a:spLocks/>
          </p:cNvSpPr>
          <p:nvPr/>
        </p:nvSpPr>
        <p:spPr bwMode="auto">
          <a:xfrm>
            <a:off x="1174750" y="4506913"/>
            <a:ext cx="1263650" cy="1217612"/>
          </a:xfrm>
          <a:custGeom>
            <a:avLst/>
            <a:gdLst/>
            <a:ahLst/>
            <a:cxnLst>
              <a:cxn ang="0">
                <a:pos x="5080" y="4281"/>
              </a:cxn>
              <a:cxn ang="0">
                <a:pos x="5080" y="4281"/>
              </a:cxn>
              <a:cxn ang="0">
                <a:pos x="4820" y="4303"/>
              </a:cxn>
              <a:cxn ang="0">
                <a:pos x="4820" y="4498"/>
              </a:cxn>
              <a:cxn ang="0">
                <a:pos x="4561" y="4498"/>
              </a:cxn>
              <a:cxn ang="0">
                <a:pos x="4388" y="4584"/>
              </a:cxn>
              <a:cxn ang="0">
                <a:pos x="4237" y="4606"/>
              </a:cxn>
              <a:cxn ang="0">
                <a:pos x="3956" y="4995"/>
              </a:cxn>
              <a:cxn ang="0">
                <a:pos x="3847" y="4844"/>
              </a:cxn>
              <a:cxn ang="0">
                <a:pos x="3804" y="5060"/>
              </a:cxn>
              <a:cxn ang="0">
                <a:pos x="3610" y="5125"/>
              </a:cxn>
              <a:cxn ang="0">
                <a:pos x="3415" y="5082"/>
              </a:cxn>
              <a:cxn ang="0">
                <a:pos x="3372" y="5017"/>
              </a:cxn>
              <a:cxn ang="0">
                <a:pos x="3113" y="4627"/>
              </a:cxn>
              <a:cxn ang="0">
                <a:pos x="2550" y="4627"/>
              </a:cxn>
              <a:cxn ang="0">
                <a:pos x="2205" y="4433"/>
              </a:cxn>
              <a:cxn ang="0">
                <a:pos x="2205" y="4346"/>
              </a:cxn>
              <a:cxn ang="0">
                <a:pos x="1816" y="4217"/>
              </a:cxn>
              <a:cxn ang="0">
                <a:pos x="1816" y="4108"/>
              </a:cxn>
              <a:cxn ang="0">
                <a:pos x="1448" y="3914"/>
              </a:cxn>
              <a:cxn ang="0">
                <a:pos x="1426" y="3784"/>
              </a:cxn>
              <a:cxn ang="0">
                <a:pos x="1102" y="3762"/>
              </a:cxn>
              <a:cxn ang="0">
                <a:pos x="929" y="3568"/>
              </a:cxn>
              <a:cxn ang="0">
                <a:pos x="1059" y="3503"/>
              </a:cxn>
              <a:cxn ang="0">
                <a:pos x="778" y="3373"/>
              </a:cxn>
              <a:cxn ang="0">
                <a:pos x="778" y="3287"/>
              </a:cxn>
              <a:cxn ang="0">
                <a:pos x="843" y="2530"/>
              </a:cxn>
              <a:cxn ang="0">
                <a:pos x="540" y="2162"/>
              </a:cxn>
              <a:cxn ang="0">
                <a:pos x="411" y="2033"/>
              </a:cxn>
              <a:cxn ang="0">
                <a:pos x="411" y="1903"/>
              </a:cxn>
              <a:cxn ang="0">
                <a:pos x="324" y="1860"/>
              </a:cxn>
              <a:cxn ang="0">
                <a:pos x="259" y="1946"/>
              </a:cxn>
              <a:cxn ang="0">
                <a:pos x="0" y="1319"/>
              </a:cxn>
              <a:cxn ang="0">
                <a:pos x="670" y="778"/>
              </a:cxn>
              <a:cxn ang="0">
                <a:pos x="864" y="886"/>
              </a:cxn>
              <a:cxn ang="0">
                <a:pos x="1037" y="540"/>
              </a:cxn>
              <a:cxn ang="0">
                <a:pos x="1210" y="476"/>
              </a:cxn>
              <a:cxn ang="0">
                <a:pos x="1232" y="259"/>
              </a:cxn>
              <a:cxn ang="0">
                <a:pos x="4193" y="0"/>
              </a:cxn>
              <a:cxn ang="0">
                <a:pos x="4280" y="108"/>
              </a:cxn>
              <a:cxn ang="0">
                <a:pos x="4323" y="1146"/>
              </a:cxn>
              <a:cxn ang="0">
                <a:pos x="5555" y="1124"/>
              </a:cxn>
              <a:cxn ang="0">
                <a:pos x="5555" y="1059"/>
              </a:cxn>
              <a:cxn ang="0">
                <a:pos x="5620" y="1059"/>
              </a:cxn>
              <a:cxn ang="0">
                <a:pos x="5577" y="1816"/>
              </a:cxn>
              <a:cxn ang="0">
                <a:pos x="5555" y="2876"/>
              </a:cxn>
              <a:cxn ang="0">
                <a:pos x="5685" y="2897"/>
              </a:cxn>
              <a:cxn ang="0">
                <a:pos x="5577" y="3092"/>
              </a:cxn>
              <a:cxn ang="0">
                <a:pos x="5490" y="3287"/>
              </a:cxn>
              <a:cxn ang="0">
                <a:pos x="5144" y="4022"/>
              </a:cxn>
              <a:cxn ang="0">
                <a:pos x="5080" y="4281"/>
              </a:cxn>
            </a:cxnLst>
            <a:rect l="0" t="0" r="r" b="b"/>
            <a:pathLst>
              <a:path w="5685" h="5125">
                <a:moveTo>
                  <a:pt x="5080" y="4281"/>
                </a:moveTo>
                <a:lnTo>
                  <a:pt x="5080" y="4281"/>
                </a:lnTo>
                <a:lnTo>
                  <a:pt x="4820" y="4303"/>
                </a:lnTo>
                <a:lnTo>
                  <a:pt x="4820" y="4498"/>
                </a:lnTo>
                <a:lnTo>
                  <a:pt x="4561" y="4498"/>
                </a:lnTo>
                <a:lnTo>
                  <a:pt x="4388" y="4584"/>
                </a:lnTo>
                <a:lnTo>
                  <a:pt x="4237" y="4606"/>
                </a:lnTo>
                <a:cubicBezTo>
                  <a:pt x="4215" y="4714"/>
                  <a:pt x="4128" y="4865"/>
                  <a:pt x="3956" y="4995"/>
                </a:cubicBezTo>
                <a:cubicBezTo>
                  <a:pt x="3934" y="4952"/>
                  <a:pt x="3912" y="4887"/>
                  <a:pt x="3847" y="4844"/>
                </a:cubicBezTo>
                <a:cubicBezTo>
                  <a:pt x="3804" y="4909"/>
                  <a:pt x="3826" y="4973"/>
                  <a:pt x="3804" y="5060"/>
                </a:cubicBezTo>
                <a:lnTo>
                  <a:pt x="3610" y="5125"/>
                </a:lnTo>
                <a:lnTo>
                  <a:pt x="3415" y="5082"/>
                </a:lnTo>
                <a:lnTo>
                  <a:pt x="3372" y="5017"/>
                </a:lnTo>
                <a:cubicBezTo>
                  <a:pt x="3372" y="4800"/>
                  <a:pt x="3307" y="4757"/>
                  <a:pt x="3113" y="4627"/>
                </a:cubicBezTo>
                <a:cubicBezTo>
                  <a:pt x="2767" y="4433"/>
                  <a:pt x="2810" y="4498"/>
                  <a:pt x="2550" y="4627"/>
                </a:cubicBezTo>
                <a:lnTo>
                  <a:pt x="2205" y="4433"/>
                </a:lnTo>
                <a:lnTo>
                  <a:pt x="2205" y="4346"/>
                </a:lnTo>
                <a:lnTo>
                  <a:pt x="1816" y="4217"/>
                </a:lnTo>
                <a:lnTo>
                  <a:pt x="1816" y="4108"/>
                </a:lnTo>
                <a:cubicBezTo>
                  <a:pt x="1686" y="4065"/>
                  <a:pt x="1556" y="4000"/>
                  <a:pt x="1448" y="3914"/>
                </a:cubicBezTo>
                <a:lnTo>
                  <a:pt x="1426" y="3784"/>
                </a:lnTo>
                <a:lnTo>
                  <a:pt x="1102" y="3762"/>
                </a:lnTo>
                <a:lnTo>
                  <a:pt x="929" y="3568"/>
                </a:lnTo>
                <a:lnTo>
                  <a:pt x="1059" y="3503"/>
                </a:lnTo>
                <a:lnTo>
                  <a:pt x="778" y="3373"/>
                </a:lnTo>
                <a:lnTo>
                  <a:pt x="778" y="3287"/>
                </a:lnTo>
                <a:lnTo>
                  <a:pt x="843" y="2530"/>
                </a:lnTo>
                <a:lnTo>
                  <a:pt x="540" y="2162"/>
                </a:lnTo>
                <a:cubicBezTo>
                  <a:pt x="432" y="2141"/>
                  <a:pt x="389" y="2097"/>
                  <a:pt x="411" y="2033"/>
                </a:cubicBezTo>
                <a:lnTo>
                  <a:pt x="411" y="1903"/>
                </a:lnTo>
                <a:lnTo>
                  <a:pt x="324" y="1860"/>
                </a:lnTo>
                <a:lnTo>
                  <a:pt x="259" y="1946"/>
                </a:lnTo>
                <a:cubicBezTo>
                  <a:pt x="43" y="1816"/>
                  <a:pt x="0" y="1578"/>
                  <a:pt x="0" y="1319"/>
                </a:cubicBezTo>
                <a:lnTo>
                  <a:pt x="670" y="778"/>
                </a:lnTo>
                <a:lnTo>
                  <a:pt x="864" y="886"/>
                </a:lnTo>
                <a:lnTo>
                  <a:pt x="1037" y="540"/>
                </a:lnTo>
                <a:lnTo>
                  <a:pt x="1210" y="476"/>
                </a:lnTo>
                <a:lnTo>
                  <a:pt x="1232" y="259"/>
                </a:lnTo>
                <a:lnTo>
                  <a:pt x="4193" y="0"/>
                </a:lnTo>
                <a:cubicBezTo>
                  <a:pt x="4215" y="21"/>
                  <a:pt x="4258" y="65"/>
                  <a:pt x="4280" y="108"/>
                </a:cubicBezTo>
                <a:lnTo>
                  <a:pt x="4323" y="1146"/>
                </a:lnTo>
                <a:lnTo>
                  <a:pt x="5555" y="1124"/>
                </a:lnTo>
                <a:lnTo>
                  <a:pt x="5555" y="1059"/>
                </a:lnTo>
                <a:lnTo>
                  <a:pt x="5620" y="1059"/>
                </a:lnTo>
                <a:lnTo>
                  <a:pt x="5577" y="1816"/>
                </a:lnTo>
                <a:lnTo>
                  <a:pt x="5555" y="2876"/>
                </a:lnTo>
                <a:lnTo>
                  <a:pt x="5685" y="2897"/>
                </a:lnTo>
                <a:cubicBezTo>
                  <a:pt x="5620" y="2941"/>
                  <a:pt x="5598" y="3006"/>
                  <a:pt x="5577" y="3092"/>
                </a:cubicBezTo>
                <a:cubicBezTo>
                  <a:pt x="5533" y="3157"/>
                  <a:pt x="5577" y="3287"/>
                  <a:pt x="5490" y="3287"/>
                </a:cubicBezTo>
                <a:cubicBezTo>
                  <a:pt x="5166" y="3308"/>
                  <a:pt x="5036" y="3546"/>
                  <a:pt x="5144" y="4022"/>
                </a:cubicBezTo>
                <a:cubicBezTo>
                  <a:pt x="5123" y="4108"/>
                  <a:pt x="5101" y="4195"/>
                  <a:pt x="5080" y="4281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Freeform 40"/>
          <p:cNvSpPr>
            <a:spLocks/>
          </p:cNvSpPr>
          <p:nvPr/>
        </p:nvSpPr>
        <p:spPr bwMode="auto">
          <a:xfrm>
            <a:off x="2293020" y="4762269"/>
            <a:ext cx="1111106" cy="965158"/>
          </a:xfrm>
          <a:custGeom>
            <a:avLst/>
            <a:gdLst/>
            <a:ahLst/>
            <a:cxnLst>
              <a:cxn ang="0">
                <a:pos x="4520" y="281"/>
              </a:cxn>
              <a:cxn ang="0">
                <a:pos x="4693" y="1579"/>
              </a:cxn>
              <a:cxn ang="0">
                <a:pos x="4887" y="1881"/>
              </a:cxn>
              <a:cxn ang="0">
                <a:pos x="4714" y="1881"/>
              </a:cxn>
              <a:cxn ang="0">
                <a:pos x="4520" y="1752"/>
              </a:cxn>
              <a:cxn ang="0">
                <a:pos x="4217" y="865"/>
              </a:cxn>
              <a:cxn ang="0">
                <a:pos x="4195" y="1124"/>
              </a:cxn>
              <a:cxn ang="0">
                <a:pos x="4325" y="1643"/>
              </a:cxn>
              <a:cxn ang="0">
                <a:pos x="3979" y="1470"/>
              </a:cxn>
              <a:cxn ang="0">
                <a:pos x="3525" y="1406"/>
              </a:cxn>
              <a:cxn ang="0">
                <a:pos x="3114" y="1643"/>
              </a:cxn>
              <a:cxn ang="0">
                <a:pos x="2422" y="1470"/>
              </a:cxn>
              <a:cxn ang="0">
                <a:pos x="2184" y="1211"/>
              </a:cxn>
              <a:cxn ang="0">
                <a:pos x="2076" y="1103"/>
              </a:cxn>
              <a:cxn ang="0">
                <a:pos x="1947" y="1730"/>
              </a:cxn>
              <a:cxn ang="0">
                <a:pos x="1838" y="2465"/>
              </a:cxn>
              <a:cxn ang="0">
                <a:pos x="1514" y="2962"/>
              </a:cxn>
              <a:cxn ang="0">
                <a:pos x="1211" y="3460"/>
              </a:cxn>
              <a:cxn ang="0">
                <a:pos x="1449" y="3546"/>
              </a:cxn>
              <a:cxn ang="0">
                <a:pos x="1882" y="3503"/>
              </a:cxn>
              <a:cxn ang="0">
                <a:pos x="1968" y="3741"/>
              </a:cxn>
              <a:cxn ang="0">
                <a:pos x="2076" y="3827"/>
              </a:cxn>
              <a:cxn ang="0">
                <a:pos x="2055" y="4044"/>
              </a:cxn>
              <a:cxn ang="0">
                <a:pos x="1730" y="3719"/>
              </a:cxn>
              <a:cxn ang="0">
                <a:pos x="1319" y="3525"/>
              </a:cxn>
              <a:cxn ang="0">
                <a:pos x="1103" y="3633"/>
              </a:cxn>
              <a:cxn ang="0">
                <a:pos x="757" y="3654"/>
              </a:cxn>
              <a:cxn ang="0">
                <a:pos x="671" y="3827"/>
              </a:cxn>
              <a:cxn ang="0">
                <a:pos x="541" y="3654"/>
              </a:cxn>
              <a:cxn ang="0">
                <a:pos x="152" y="3438"/>
              </a:cxn>
              <a:cxn ang="0">
                <a:pos x="109" y="2984"/>
              </a:cxn>
              <a:cxn ang="0">
                <a:pos x="541" y="2054"/>
              </a:cxn>
              <a:cxn ang="0">
                <a:pos x="519" y="1838"/>
              </a:cxn>
              <a:cxn ang="0">
                <a:pos x="2639" y="714"/>
              </a:cxn>
              <a:cxn ang="0">
                <a:pos x="2660" y="303"/>
              </a:cxn>
              <a:cxn ang="0">
                <a:pos x="2790" y="87"/>
              </a:cxn>
              <a:cxn ang="0">
                <a:pos x="3071" y="130"/>
              </a:cxn>
              <a:cxn ang="0">
                <a:pos x="3309" y="108"/>
              </a:cxn>
              <a:cxn ang="0">
                <a:pos x="3785" y="195"/>
              </a:cxn>
              <a:cxn ang="0">
                <a:pos x="4498" y="151"/>
              </a:cxn>
            </a:cxnLst>
            <a:rect l="0" t="0" r="r" b="b"/>
            <a:pathLst>
              <a:path w="4995" h="4065">
                <a:moveTo>
                  <a:pt x="4606" y="238"/>
                </a:moveTo>
                <a:cubicBezTo>
                  <a:pt x="4563" y="260"/>
                  <a:pt x="4541" y="281"/>
                  <a:pt x="4520" y="281"/>
                </a:cubicBezTo>
                <a:cubicBezTo>
                  <a:pt x="4433" y="281"/>
                  <a:pt x="4368" y="324"/>
                  <a:pt x="4325" y="368"/>
                </a:cubicBezTo>
                <a:lnTo>
                  <a:pt x="4693" y="1579"/>
                </a:lnTo>
                <a:lnTo>
                  <a:pt x="4995" y="1752"/>
                </a:lnTo>
                <a:lnTo>
                  <a:pt x="4887" y="1881"/>
                </a:lnTo>
                <a:lnTo>
                  <a:pt x="4779" y="1838"/>
                </a:lnTo>
                <a:lnTo>
                  <a:pt x="4714" y="1881"/>
                </a:lnTo>
                <a:lnTo>
                  <a:pt x="4585" y="1860"/>
                </a:lnTo>
                <a:lnTo>
                  <a:pt x="4520" y="1752"/>
                </a:lnTo>
                <a:lnTo>
                  <a:pt x="4541" y="1622"/>
                </a:lnTo>
                <a:lnTo>
                  <a:pt x="4217" y="865"/>
                </a:lnTo>
                <a:lnTo>
                  <a:pt x="4087" y="908"/>
                </a:lnTo>
                <a:lnTo>
                  <a:pt x="4195" y="1124"/>
                </a:lnTo>
                <a:cubicBezTo>
                  <a:pt x="4260" y="1254"/>
                  <a:pt x="4152" y="1276"/>
                  <a:pt x="4131" y="1341"/>
                </a:cubicBezTo>
                <a:lnTo>
                  <a:pt x="4325" y="1643"/>
                </a:lnTo>
                <a:lnTo>
                  <a:pt x="4239" y="1752"/>
                </a:lnTo>
                <a:lnTo>
                  <a:pt x="3979" y="1470"/>
                </a:lnTo>
                <a:lnTo>
                  <a:pt x="3828" y="1600"/>
                </a:lnTo>
                <a:cubicBezTo>
                  <a:pt x="3741" y="1427"/>
                  <a:pt x="3741" y="1470"/>
                  <a:pt x="3525" y="1406"/>
                </a:cubicBezTo>
                <a:lnTo>
                  <a:pt x="3352" y="1687"/>
                </a:lnTo>
                <a:cubicBezTo>
                  <a:pt x="3287" y="1752"/>
                  <a:pt x="3201" y="1730"/>
                  <a:pt x="3114" y="1643"/>
                </a:cubicBezTo>
                <a:cubicBezTo>
                  <a:pt x="2984" y="1643"/>
                  <a:pt x="2898" y="1622"/>
                  <a:pt x="2855" y="1535"/>
                </a:cubicBezTo>
                <a:lnTo>
                  <a:pt x="2422" y="1470"/>
                </a:lnTo>
                <a:cubicBezTo>
                  <a:pt x="2401" y="1341"/>
                  <a:pt x="2357" y="1319"/>
                  <a:pt x="2249" y="1319"/>
                </a:cubicBezTo>
                <a:lnTo>
                  <a:pt x="2184" y="1211"/>
                </a:lnTo>
                <a:lnTo>
                  <a:pt x="2120" y="1189"/>
                </a:lnTo>
                <a:lnTo>
                  <a:pt x="2076" y="1103"/>
                </a:lnTo>
                <a:cubicBezTo>
                  <a:pt x="2033" y="1189"/>
                  <a:pt x="2055" y="1276"/>
                  <a:pt x="2098" y="1362"/>
                </a:cubicBezTo>
                <a:cubicBezTo>
                  <a:pt x="2141" y="1427"/>
                  <a:pt x="2076" y="1557"/>
                  <a:pt x="1947" y="1730"/>
                </a:cubicBezTo>
                <a:cubicBezTo>
                  <a:pt x="1817" y="1795"/>
                  <a:pt x="1795" y="1860"/>
                  <a:pt x="1882" y="2033"/>
                </a:cubicBezTo>
                <a:cubicBezTo>
                  <a:pt x="1882" y="2184"/>
                  <a:pt x="1882" y="2335"/>
                  <a:pt x="1838" y="2465"/>
                </a:cubicBezTo>
                <a:cubicBezTo>
                  <a:pt x="2011" y="2616"/>
                  <a:pt x="1990" y="2703"/>
                  <a:pt x="1730" y="2768"/>
                </a:cubicBezTo>
                <a:cubicBezTo>
                  <a:pt x="1644" y="2811"/>
                  <a:pt x="1579" y="2919"/>
                  <a:pt x="1514" y="2962"/>
                </a:cubicBezTo>
                <a:cubicBezTo>
                  <a:pt x="1384" y="3006"/>
                  <a:pt x="1341" y="3092"/>
                  <a:pt x="1298" y="3265"/>
                </a:cubicBezTo>
                <a:cubicBezTo>
                  <a:pt x="1298" y="3330"/>
                  <a:pt x="1255" y="3395"/>
                  <a:pt x="1211" y="3460"/>
                </a:cubicBezTo>
                <a:lnTo>
                  <a:pt x="1298" y="3503"/>
                </a:lnTo>
                <a:lnTo>
                  <a:pt x="1449" y="3546"/>
                </a:lnTo>
                <a:lnTo>
                  <a:pt x="1947" y="3243"/>
                </a:lnTo>
                <a:lnTo>
                  <a:pt x="1882" y="3503"/>
                </a:lnTo>
                <a:cubicBezTo>
                  <a:pt x="1882" y="3568"/>
                  <a:pt x="1903" y="3611"/>
                  <a:pt x="1947" y="3611"/>
                </a:cubicBezTo>
                <a:lnTo>
                  <a:pt x="1968" y="3741"/>
                </a:lnTo>
                <a:lnTo>
                  <a:pt x="2076" y="3762"/>
                </a:lnTo>
                <a:lnTo>
                  <a:pt x="2076" y="3827"/>
                </a:lnTo>
                <a:lnTo>
                  <a:pt x="2184" y="3892"/>
                </a:lnTo>
                <a:lnTo>
                  <a:pt x="2055" y="4044"/>
                </a:lnTo>
                <a:lnTo>
                  <a:pt x="1903" y="4065"/>
                </a:lnTo>
                <a:lnTo>
                  <a:pt x="1730" y="3719"/>
                </a:lnTo>
                <a:lnTo>
                  <a:pt x="1730" y="3611"/>
                </a:lnTo>
                <a:lnTo>
                  <a:pt x="1319" y="3525"/>
                </a:lnTo>
                <a:lnTo>
                  <a:pt x="1233" y="3676"/>
                </a:lnTo>
                <a:lnTo>
                  <a:pt x="1103" y="3633"/>
                </a:lnTo>
                <a:lnTo>
                  <a:pt x="1017" y="3784"/>
                </a:lnTo>
                <a:cubicBezTo>
                  <a:pt x="930" y="3741"/>
                  <a:pt x="822" y="3741"/>
                  <a:pt x="757" y="3654"/>
                </a:cubicBezTo>
                <a:lnTo>
                  <a:pt x="779" y="3827"/>
                </a:lnTo>
                <a:lnTo>
                  <a:pt x="671" y="3827"/>
                </a:lnTo>
                <a:lnTo>
                  <a:pt x="628" y="3654"/>
                </a:lnTo>
                <a:lnTo>
                  <a:pt x="541" y="3654"/>
                </a:lnTo>
                <a:lnTo>
                  <a:pt x="433" y="3719"/>
                </a:lnTo>
                <a:cubicBezTo>
                  <a:pt x="346" y="3633"/>
                  <a:pt x="217" y="3611"/>
                  <a:pt x="152" y="3438"/>
                </a:cubicBezTo>
                <a:lnTo>
                  <a:pt x="44" y="3243"/>
                </a:lnTo>
                <a:cubicBezTo>
                  <a:pt x="65" y="3157"/>
                  <a:pt x="87" y="3071"/>
                  <a:pt x="109" y="2984"/>
                </a:cubicBezTo>
                <a:cubicBezTo>
                  <a:pt x="0" y="2508"/>
                  <a:pt x="130" y="2270"/>
                  <a:pt x="455" y="2249"/>
                </a:cubicBezTo>
                <a:cubicBezTo>
                  <a:pt x="541" y="2249"/>
                  <a:pt x="498" y="2119"/>
                  <a:pt x="541" y="2054"/>
                </a:cubicBezTo>
                <a:cubicBezTo>
                  <a:pt x="563" y="1968"/>
                  <a:pt x="584" y="1903"/>
                  <a:pt x="649" y="1860"/>
                </a:cubicBezTo>
                <a:lnTo>
                  <a:pt x="519" y="1838"/>
                </a:lnTo>
                <a:lnTo>
                  <a:pt x="541" y="779"/>
                </a:lnTo>
                <a:lnTo>
                  <a:pt x="2639" y="714"/>
                </a:lnTo>
                <a:lnTo>
                  <a:pt x="2639" y="627"/>
                </a:lnTo>
                <a:lnTo>
                  <a:pt x="2660" y="303"/>
                </a:lnTo>
                <a:lnTo>
                  <a:pt x="2833" y="108"/>
                </a:lnTo>
                <a:lnTo>
                  <a:pt x="2790" y="87"/>
                </a:lnTo>
                <a:lnTo>
                  <a:pt x="2812" y="0"/>
                </a:lnTo>
                <a:lnTo>
                  <a:pt x="3071" y="130"/>
                </a:lnTo>
                <a:lnTo>
                  <a:pt x="3093" y="43"/>
                </a:lnTo>
                <a:lnTo>
                  <a:pt x="3309" y="108"/>
                </a:lnTo>
                <a:lnTo>
                  <a:pt x="3720" y="281"/>
                </a:lnTo>
                <a:lnTo>
                  <a:pt x="3785" y="195"/>
                </a:lnTo>
                <a:lnTo>
                  <a:pt x="4066" y="108"/>
                </a:lnTo>
                <a:lnTo>
                  <a:pt x="4498" y="151"/>
                </a:lnTo>
                <a:lnTo>
                  <a:pt x="4606" y="23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Freeform 41"/>
          <p:cNvSpPr>
            <a:spLocks/>
          </p:cNvSpPr>
          <p:nvPr/>
        </p:nvSpPr>
        <p:spPr bwMode="auto">
          <a:xfrm>
            <a:off x="2486117" y="3786963"/>
            <a:ext cx="730185" cy="728379"/>
          </a:xfrm>
          <a:custGeom>
            <a:avLst/>
            <a:gdLst/>
            <a:ahLst/>
            <a:cxnLst>
              <a:cxn ang="0">
                <a:pos x="5709" y="1254"/>
              </a:cxn>
              <a:cxn ang="0">
                <a:pos x="5882" y="1600"/>
              </a:cxn>
              <a:cxn ang="0">
                <a:pos x="5839" y="2249"/>
              </a:cxn>
              <a:cxn ang="0">
                <a:pos x="5839" y="2595"/>
              </a:cxn>
              <a:cxn ang="0">
                <a:pos x="5493" y="2984"/>
              </a:cxn>
              <a:cxn ang="0">
                <a:pos x="5493" y="3157"/>
              </a:cxn>
              <a:cxn ang="0">
                <a:pos x="5666" y="3330"/>
              </a:cxn>
              <a:cxn ang="0">
                <a:pos x="5925" y="3200"/>
              </a:cxn>
              <a:cxn ang="0">
                <a:pos x="6574" y="4713"/>
              </a:cxn>
              <a:cxn ang="0">
                <a:pos x="5925" y="5492"/>
              </a:cxn>
              <a:cxn ang="0">
                <a:pos x="5666" y="5362"/>
              </a:cxn>
              <a:cxn ang="0">
                <a:pos x="4930" y="5275"/>
              </a:cxn>
              <a:cxn ang="0">
                <a:pos x="4152" y="5146"/>
              </a:cxn>
              <a:cxn ang="0">
                <a:pos x="3374" y="5146"/>
              </a:cxn>
              <a:cxn ang="0">
                <a:pos x="2941" y="5535"/>
              </a:cxn>
              <a:cxn ang="0">
                <a:pos x="2552" y="6054"/>
              </a:cxn>
              <a:cxn ang="0">
                <a:pos x="2033" y="5967"/>
              </a:cxn>
              <a:cxn ang="0">
                <a:pos x="1298" y="5665"/>
              </a:cxn>
              <a:cxn ang="0">
                <a:pos x="606" y="6140"/>
              </a:cxn>
              <a:cxn ang="0">
                <a:pos x="346" y="5881"/>
              </a:cxn>
              <a:cxn ang="0">
                <a:pos x="44" y="5881"/>
              </a:cxn>
              <a:cxn ang="0">
                <a:pos x="0" y="5881"/>
              </a:cxn>
              <a:cxn ang="0">
                <a:pos x="87" y="5665"/>
              </a:cxn>
              <a:cxn ang="0">
                <a:pos x="519" y="5362"/>
              </a:cxn>
              <a:cxn ang="0">
                <a:pos x="736" y="4497"/>
              </a:cxn>
              <a:cxn ang="0">
                <a:pos x="476" y="4454"/>
              </a:cxn>
              <a:cxn ang="0">
                <a:pos x="563" y="4065"/>
              </a:cxn>
              <a:cxn ang="0">
                <a:pos x="346" y="3848"/>
              </a:cxn>
              <a:cxn ang="0">
                <a:pos x="995" y="2940"/>
              </a:cxn>
              <a:cxn ang="0">
                <a:pos x="1687" y="2984"/>
              </a:cxn>
              <a:cxn ang="0">
                <a:pos x="2033" y="2508"/>
              </a:cxn>
              <a:cxn ang="0">
                <a:pos x="1817" y="1903"/>
              </a:cxn>
              <a:cxn ang="0">
                <a:pos x="1730" y="1643"/>
              </a:cxn>
              <a:cxn ang="0">
                <a:pos x="1860" y="1168"/>
              </a:cxn>
              <a:cxn ang="0">
                <a:pos x="2120" y="605"/>
              </a:cxn>
              <a:cxn ang="0">
                <a:pos x="2249" y="173"/>
              </a:cxn>
              <a:cxn ang="0">
                <a:pos x="2379" y="216"/>
              </a:cxn>
              <a:cxn ang="0">
                <a:pos x="2638" y="130"/>
              </a:cxn>
              <a:cxn ang="0">
                <a:pos x="3071" y="260"/>
              </a:cxn>
              <a:cxn ang="0">
                <a:pos x="3460" y="476"/>
              </a:cxn>
              <a:cxn ang="0">
                <a:pos x="3763" y="865"/>
              </a:cxn>
              <a:cxn ang="0">
                <a:pos x="4239" y="995"/>
              </a:cxn>
              <a:cxn ang="0">
                <a:pos x="5147" y="1384"/>
              </a:cxn>
              <a:cxn ang="0">
                <a:pos x="5406" y="1384"/>
              </a:cxn>
              <a:cxn ang="0">
                <a:pos x="5666" y="1297"/>
              </a:cxn>
              <a:cxn ang="0">
                <a:pos x="5709" y="1254"/>
              </a:cxn>
            </a:cxnLst>
            <a:rect l="0" t="0" r="r" b="b"/>
            <a:pathLst>
              <a:path w="6574" h="6140">
                <a:moveTo>
                  <a:pt x="5709" y="1254"/>
                </a:moveTo>
                <a:lnTo>
                  <a:pt x="5882" y="1600"/>
                </a:lnTo>
                <a:cubicBezTo>
                  <a:pt x="5752" y="1816"/>
                  <a:pt x="5752" y="2032"/>
                  <a:pt x="5839" y="2249"/>
                </a:cubicBezTo>
                <a:lnTo>
                  <a:pt x="5839" y="2595"/>
                </a:lnTo>
                <a:lnTo>
                  <a:pt x="5493" y="2984"/>
                </a:lnTo>
                <a:lnTo>
                  <a:pt x="5493" y="3157"/>
                </a:lnTo>
                <a:lnTo>
                  <a:pt x="5666" y="3330"/>
                </a:lnTo>
                <a:lnTo>
                  <a:pt x="5925" y="3200"/>
                </a:lnTo>
                <a:lnTo>
                  <a:pt x="6574" y="4713"/>
                </a:lnTo>
                <a:lnTo>
                  <a:pt x="5925" y="5492"/>
                </a:lnTo>
                <a:lnTo>
                  <a:pt x="5666" y="5362"/>
                </a:lnTo>
                <a:cubicBezTo>
                  <a:pt x="5579" y="5146"/>
                  <a:pt x="5017" y="4886"/>
                  <a:pt x="4930" y="5275"/>
                </a:cubicBezTo>
                <a:lnTo>
                  <a:pt x="4152" y="5146"/>
                </a:lnTo>
                <a:cubicBezTo>
                  <a:pt x="3676" y="4540"/>
                  <a:pt x="3633" y="5146"/>
                  <a:pt x="3374" y="5146"/>
                </a:cubicBezTo>
                <a:cubicBezTo>
                  <a:pt x="2855" y="4886"/>
                  <a:pt x="2898" y="4929"/>
                  <a:pt x="2941" y="5535"/>
                </a:cubicBezTo>
                <a:lnTo>
                  <a:pt x="2552" y="6054"/>
                </a:lnTo>
                <a:lnTo>
                  <a:pt x="2033" y="5967"/>
                </a:lnTo>
                <a:cubicBezTo>
                  <a:pt x="1947" y="5665"/>
                  <a:pt x="1687" y="5578"/>
                  <a:pt x="1298" y="5665"/>
                </a:cubicBezTo>
                <a:lnTo>
                  <a:pt x="606" y="6140"/>
                </a:lnTo>
                <a:lnTo>
                  <a:pt x="346" y="5881"/>
                </a:lnTo>
                <a:lnTo>
                  <a:pt x="44" y="5881"/>
                </a:lnTo>
                <a:lnTo>
                  <a:pt x="0" y="5881"/>
                </a:lnTo>
                <a:cubicBezTo>
                  <a:pt x="44" y="5751"/>
                  <a:pt x="44" y="5665"/>
                  <a:pt x="87" y="5665"/>
                </a:cubicBezTo>
                <a:cubicBezTo>
                  <a:pt x="260" y="5578"/>
                  <a:pt x="390" y="5578"/>
                  <a:pt x="519" y="5362"/>
                </a:cubicBezTo>
                <a:cubicBezTo>
                  <a:pt x="606" y="5059"/>
                  <a:pt x="692" y="4800"/>
                  <a:pt x="736" y="4497"/>
                </a:cubicBezTo>
                <a:cubicBezTo>
                  <a:pt x="649" y="4497"/>
                  <a:pt x="563" y="4454"/>
                  <a:pt x="476" y="4454"/>
                </a:cubicBezTo>
                <a:cubicBezTo>
                  <a:pt x="519" y="4324"/>
                  <a:pt x="519" y="4194"/>
                  <a:pt x="563" y="4065"/>
                </a:cubicBezTo>
                <a:cubicBezTo>
                  <a:pt x="476" y="3978"/>
                  <a:pt x="433" y="3935"/>
                  <a:pt x="346" y="3848"/>
                </a:cubicBezTo>
                <a:cubicBezTo>
                  <a:pt x="563" y="3546"/>
                  <a:pt x="779" y="3243"/>
                  <a:pt x="995" y="2940"/>
                </a:cubicBezTo>
                <a:cubicBezTo>
                  <a:pt x="1211" y="3200"/>
                  <a:pt x="1471" y="3157"/>
                  <a:pt x="1687" y="2984"/>
                </a:cubicBezTo>
                <a:cubicBezTo>
                  <a:pt x="1817" y="2811"/>
                  <a:pt x="1903" y="2681"/>
                  <a:pt x="2033" y="2508"/>
                </a:cubicBezTo>
                <a:cubicBezTo>
                  <a:pt x="2206" y="2292"/>
                  <a:pt x="2120" y="1903"/>
                  <a:pt x="1817" y="1903"/>
                </a:cubicBezTo>
                <a:cubicBezTo>
                  <a:pt x="1471" y="2335"/>
                  <a:pt x="1341" y="1989"/>
                  <a:pt x="1730" y="1643"/>
                </a:cubicBezTo>
                <a:cubicBezTo>
                  <a:pt x="1774" y="1384"/>
                  <a:pt x="1687" y="1297"/>
                  <a:pt x="1860" y="1168"/>
                </a:cubicBezTo>
                <a:cubicBezTo>
                  <a:pt x="2033" y="1038"/>
                  <a:pt x="2120" y="865"/>
                  <a:pt x="2120" y="605"/>
                </a:cubicBezTo>
                <a:cubicBezTo>
                  <a:pt x="1990" y="303"/>
                  <a:pt x="2033" y="173"/>
                  <a:pt x="2249" y="173"/>
                </a:cubicBezTo>
                <a:lnTo>
                  <a:pt x="2379" y="216"/>
                </a:lnTo>
                <a:cubicBezTo>
                  <a:pt x="2509" y="519"/>
                  <a:pt x="2595" y="346"/>
                  <a:pt x="2638" y="130"/>
                </a:cubicBezTo>
                <a:cubicBezTo>
                  <a:pt x="2811" y="0"/>
                  <a:pt x="2941" y="0"/>
                  <a:pt x="3071" y="260"/>
                </a:cubicBezTo>
                <a:cubicBezTo>
                  <a:pt x="3114" y="476"/>
                  <a:pt x="3244" y="562"/>
                  <a:pt x="3460" y="476"/>
                </a:cubicBezTo>
                <a:cubicBezTo>
                  <a:pt x="3676" y="476"/>
                  <a:pt x="3763" y="649"/>
                  <a:pt x="3763" y="865"/>
                </a:cubicBezTo>
                <a:cubicBezTo>
                  <a:pt x="3849" y="1254"/>
                  <a:pt x="4022" y="1124"/>
                  <a:pt x="4239" y="995"/>
                </a:cubicBezTo>
                <a:cubicBezTo>
                  <a:pt x="4844" y="951"/>
                  <a:pt x="4974" y="1211"/>
                  <a:pt x="5147" y="1384"/>
                </a:cubicBezTo>
                <a:cubicBezTo>
                  <a:pt x="5363" y="1168"/>
                  <a:pt x="5493" y="1124"/>
                  <a:pt x="5406" y="1384"/>
                </a:cubicBezTo>
                <a:cubicBezTo>
                  <a:pt x="5406" y="1600"/>
                  <a:pt x="5579" y="1514"/>
                  <a:pt x="5666" y="1297"/>
                </a:cubicBezTo>
                <a:lnTo>
                  <a:pt x="5709" y="125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Freeform 42"/>
          <p:cNvSpPr>
            <a:spLocks/>
          </p:cNvSpPr>
          <p:nvPr/>
        </p:nvSpPr>
        <p:spPr bwMode="auto">
          <a:xfrm>
            <a:off x="1793918" y="3653916"/>
            <a:ext cx="946498" cy="949372"/>
          </a:xfrm>
          <a:custGeom>
            <a:avLst/>
            <a:gdLst/>
            <a:ahLst/>
            <a:cxnLst>
              <a:cxn ang="0">
                <a:pos x="6228" y="6962"/>
              </a:cxn>
              <a:cxn ang="0">
                <a:pos x="5579" y="7092"/>
              </a:cxn>
              <a:cxn ang="0">
                <a:pos x="5319" y="7697"/>
              </a:cxn>
              <a:cxn ang="0">
                <a:pos x="5017" y="7914"/>
              </a:cxn>
              <a:cxn ang="0">
                <a:pos x="4022" y="7914"/>
              </a:cxn>
              <a:cxn ang="0">
                <a:pos x="3460" y="7654"/>
              </a:cxn>
              <a:cxn ang="0">
                <a:pos x="3243" y="7784"/>
              </a:cxn>
              <a:cxn ang="0">
                <a:pos x="3243" y="7957"/>
              </a:cxn>
              <a:cxn ang="0">
                <a:pos x="3027" y="8000"/>
              </a:cxn>
              <a:cxn ang="0">
                <a:pos x="2984" y="7438"/>
              </a:cxn>
              <a:cxn ang="0">
                <a:pos x="2811" y="7222"/>
              </a:cxn>
              <a:cxn ang="0">
                <a:pos x="692" y="7395"/>
              </a:cxn>
              <a:cxn ang="0">
                <a:pos x="432" y="5924"/>
              </a:cxn>
              <a:cxn ang="0">
                <a:pos x="259" y="5881"/>
              </a:cxn>
              <a:cxn ang="0">
                <a:pos x="259" y="3287"/>
              </a:cxn>
              <a:cxn ang="0">
                <a:pos x="86" y="3070"/>
              </a:cxn>
              <a:cxn ang="0">
                <a:pos x="86" y="2854"/>
              </a:cxn>
              <a:cxn ang="0">
                <a:pos x="0" y="2811"/>
              </a:cxn>
              <a:cxn ang="0">
                <a:pos x="43" y="2811"/>
              </a:cxn>
              <a:cxn ang="0">
                <a:pos x="43" y="1816"/>
              </a:cxn>
              <a:cxn ang="0">
                <a:pos x="259" y="1557"/>
              </a:cxn>
              <a:cxn ang="0">
                <a:pos x="432" y="1211"/>
              </a:cxn>
              <a:cxn ang="0">
                <a:pos x="3589" y="951"/>
              </a:cxn>
              <a:cxn ang="0">
                <a:pos x="4152" y="519"/>
              </a:cxn>
              <a:cxn ang="0">
                <a:pos x="4454" y="303"/>
              </a:cxn>
              <a:cxn ang="0">
                <a:pos x="4887" y="216"/>
              </a:cxn>
              <a:cxn ang="0">
                <a:pos x="5103" y="216"/>
              </a:cxn>
              <a:cxn ang="0">
                <a:pos x="5363" y="0"/>
              </a:cxn>
              <a:cxn ang="0">
                <a:pos x="5752" y="130"/>
              </a:cxn>
              <a:cxn ang="0">
                <a:pos x="6401" y="649"/>
              </a:cxn>
              <a:cxn ang="0">
                <a:pos x="6790" y="649"/>
              </a:cxn>
              <a:cxn ang="0">
                <a:pos x="7309" y="865"/>
              </a:cxn>
              <a:cxn ang="0">
                <a:pos x="7525" y="735"/>
              </a:cxn>
              <a:cxn ang="0">
                <a:pos x="8217" y="908"/>
              </a:cxn>
              <a:cxn ang="0">
                <a:pos x="8520" y="1211"/>
              </a:cxn>
              <a:cxn ang="0">
                <a:pos x="8347" y="1687"/>
              </a:cxn>
              <a:cxn ang="0">
                <a:pos x="8087" y="2249"/>
              </a:cxn>
              <a:cxn ang="0">
                <a:pos x="7958" y="2724"/>
              </a:cxn>
              <a:cxn ang="0">
                <a:pos x="8044" y="2984"/>
              </a:cxn>
              <a:cxn ang="0">
                <a:pos x="8260" y="3589"/>
              </a:cxn>
              <a:cxn ang="0">
                <a:pos x="7914" y="4065"/>
              </a:cxn>
              <a:cxn ang="0">
                <a:pos x="7222" y="4022"/>
              </a:cxn>
              <a:cxn ang="0">
                <a:pos x="6574" y="4930"/>
              </a:cxn>
              <a:cxn ang="0">
                <a:pos x="6790" y="5146"/>
              </a:cxn>
              <a:cxn ang="0">
                <a:pos x="6703" y="5535"/>
              </a:cxn>
              <a:cxn ang="0">
                <a:pos x="6963" y="5579"/>
              </a:cxn>
              <a:cxn ang="0">
                <a:pos x="6747" y="6443"/>
              </a:cxn>
              <a:cxn ang="0">
                <a:pos x="6314" y="6746"/>
              </a:cxn>
              <a:cxn ang="0">
                <a:pos x="6228" y="6962"/>
              </a:cxn>
            </a:cxnLst>
            <a:rect l="0" t="0" r="r" b="b"/>
            <a:pathLst>
              <a:path w="8520" h="8000">
                <a:moveTo>
                  <a:pt x="6228" y="6962"/>
                </a:moveTo>
                <a:lnTo>
                  <a:pt x="5579" y="7092"/>
                </a:lnTo>
                <a:cubicBezTo>
                  <a:pt x="5363" y="7265"/>
                  <a:pt x="5276" y="7481"/>
                  <a:pt x="5319" y="7697"/>
                </a:cubicBezTo>
                <a:cubicBezTo>
                  <a:pt x="5233" y="7827"/>
                  <a:pt x="5146" y="7870"/>
                  <a:pt x="5017" y="7914"/>
                </a:cubicBezTo>
                <a:lnTo>
                  <a:pt x="4022" y="7914"/>
                </a:lnTo>
                <a:cubicBezTo>
                  <a:pt x="3633" y="7957"/>
                  <a:pt x="3633" y="7741"/>
                  <a:pt x="3460" y="7654"/>
                </a:cubicBezTo>
                <a:cubicBezTo>
                  <a:pt x="3330" y="7611"/>
                  <a:pt x="3243" y="7611"/>
                  <a:pt x="3243" y="7784"/>
                </a:cubicBezTo>
                <a:lnTo>
                  <a:pt x="3243" y="7957"/>
                </a:lnTo>
                <a:lnTo>
                  <a:pt x="3027" y="8000"/>
                </a:lnTo>
                <a:lnTo>
                  <a:pt x="2984" y="7438"/>
                </a:lnTo>
                <a:cubicBezTo>
                  <a:pt x="2941" y="7351"/>
                  <a:pt x="2854" y="7265"/>
                  <a:pt x="2811" y="7222"/>
                </a:cubicBezTo>
                <a:lnTo>
                  <a:pt x="692" y="7395"/>
                </a:lnTo>
                <a:lnTo>
                  <a:pt x="432" y="5924"/>
                </a:lnTo>
                <a:lnTo>
                  <a:pt x="259" y="5881"/>
                </a:lnTo>
                <a:lnTo>
                  <a:pt x="259" y="3287"/>
                </a:lnTo>
                <a:lnTo>
                  <a:pt x="86" y="3070"/>
                </a:lnTo>
                <a:lnTo>
                  <a:pt x="86" y="2854"/>
                </a:lnTo>
                <a:lnTo>
                  <a:pt x="0" y="2811"/>
                </a:lnTo>
                <a:lnTo>
                  <a:pt x="43" y="2811"/>
                </a:lnTo>
                <a:cubicBezTo>
                  <a:pt x="43" y="2465"/>
                  <a:pt x="43" y="2162"/>
                  <a:pt x="43" y="1816"/>
                </a:cubicBezTo>
                <a:cubicBezTo>
                  <a:pt x="86" y="1730"/>
                  <a:pt x="173" y="1643"/>
                  <a:pt x="259" y="1557"/>
                </a:cubicBezTo>
                <a:cubicBezTo>
                  <a:pt x="346" y="1470"/>
                  <a:pt x="389" y="1341"/>
                  <a:pt x="432" y="1211"/>
                </a:cubicBezTo>
                <a:cubicBezTo>
                  <a:pt x="1470" y="1124"/>
                  <a:pt x="2551" y="1038"/>
                  <a:pt x="3589" y="951"/>
                </a:cubicBezTo>
                <a:cubicBezTo>
                  <a:pt x="3762" y="692"/>
                  <a:pt x="3892" y="433"/>
                  <a:pt x="4152" y="519"/>
                </a:cubicBezTo>
                <a:cubicBezTo>
                  <a:pt x="4281" y="649"/>
                  <a:pt x="4368" y="562"/>
                  <a:pt x="4454" y="303"/>
                </a:cubicBezTo>
                <a:cubicBezTo>
                  <a:pt x="4498" y="0"/>
                  <a:pt x="4844" y="0"/>
                  <a:pt x="4887" y="216"/>
                </a:cubicBezTo>
                <a:cubicBezTo>
                  <a:pt x="4887" y="519"/>
                  <a:pt x="4973" y="735"/>
                  <a:pt x="5103" y="216"/>
                </a:cubicBezTo>
                <a:cubicBezTo>
                  <a:pt x="5146" y="130"/>
                  <a:pt x="5233" y="0"/>
                  <a:pt x="5363" y="0"/>
                </a:cubicBezTo>
                <a:cubicBezTo>
                  <a:pt x="5492" y="43"/>
                  <a:pt x="5622" y="87"/>
                  <a:pt x="5752" y="130"/>
                </a:cubicBezTo>
                <a:cubicBezTo>
                  <a:pt x="5925" y="433"/>
                  <a:pt x="6141" y="562"/>
                  <a:pt x="6401" y="649"/>
                </a:cubicBezTo>
                <a:cubicBezTo>
                  <a:pt x="6530" y="346"/>
                  <a:pt x="6703" y="346"/>
                  <a:pt x="6790" y="649"/>
                </a:cubicBezTo>
                <a:cubicBezTo>
                  <a:pt x="6963" y="735"/>
                  <a:pt x="7136" y="779"/>
                  <a:pt x="7309" y="865"/>
                </a:cubicBezTo>
                <a:cubicBezTo>
                  <a:pt x="7395" y="822"/>
                  <a:pt x="7439" y="779"/>
                  <a:pt x="7525" y="735"/>
                </a:cubicBezTo>
                <a:cubicBezTo>
                  <a:pt x="7741" y="822"/>
                  <a:pt x="7958" y="865"/>
                  <a:pt x="8217" y="908"/>
                </a:cubicBezTo>
                <a:cubicBezTo>
                  <a:pt x="8347" y="951"/>
                  <a:pt x="8433" y="1081"/>
                  <a:pt x="8520" y="1211"/>
                </a:cubicBezTo>
                <a:cubicBezTo>
                  <a:pt x="8304" y="1254"/>
                  <a:pt x="8217" y="1384"/>
                  <a:pt x="8347" y="1687"/>
                </a:cubicBezTo>
                <a:cubicBezTo>
                  <a:pt x="8347" y="1946"/>
                  <a:pt x="8260" y="2119"/>
                  <a:pt x="8087" y="2249"/>
                </a:cubicBezTo>
                <a:cubicBezTo>
                  <a:pt x="7914" y="2379"/>
                  <a:pt x="8001" y="2465"/>
                  <a:pt x="7958" y="2724"/>
                </a:cubicBezTo>
                <a:cubicBezTo>
                  <a:pt x="7568" y="3070"/>
                  <a:pt x="7698" y="3416"/>
                  <a:pt x="8044" y="2984"/>
                </a:cubicBezTo>
                <a:cubicBezTo>
                  <a:pt x="8347" y="2984"/>
                  <a:pt x="8433" y="3373"/>
                  <a:pt x="8260" y="3589"/>
                </a:cubicBezTo>
                <a:cubicBezTo>
                  <a:pt x="8131" y="3762"/>
                  <a:pt x="8044" y="3892"/>
                  <a:pt x="7914" y="4065"/>
                </a:cubicBezTo>
                <a:cubicBezTo>
                  <a:pt x="7698" y="4238"/>
                  <a:pt x="7439" y="4281"/>
                  <a:pt x="7222" y="4022"/>
                </a:cubicBezTo>
                <a:cubicBezTo>
                  <a:pt x="7006" y="4324"/>
                  <a:pt x="6790" y="4627"/>
                  <a:pt x="6574" y="4930"/>
                </a:cubicBezTo>
                <a:cubicBezTo>
                  <a:pt x="6660" y="5016"/>
                  <a:pt x="6703" y="5060"/>
                  <a:pt x="6790" y="5146"/>
                </a:cubicBezTo>
                <a:cubicBezTo>
                  <a:pt x="6747" y="5276"/>
                  <a:pt x="6747" y="5406"/>
                  <a:pt x="6703" y="5535"/>
                </a:cubicBezTo>
                <a:cubicBezTo>
                  <a:pt x="6790" y="5535"/>
                  <a:pt x="6876" y="5579"/>
                  <a:pt x="6963" y="5579"/>
                </a:cubicBezTo>
                <a:cubicBezTo>
                  <a:pt x="6920" y="5881"/>
                  <a:pt x="6833" y="6141"/>
                  <a:pt x="6747" y="6443"/>
                </a:cubicBezTo>
                <a:cubicBezTo>
                  <a:pt x="6617" y="6660"/>
                  <a:pt x="6487" y="6660"/>
                  <a:pt x="6314" y="6746"/>
                </a:cubicBezTo>
                <a:cubicBezTo>
                  <a:pt x="6271" y="6746"/>
                  <a:pt x="6271" y="6833"/>
                  <a:pt x="6228" y="6962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32" name="Oval 44"/>
          <p:cNvSpPr>
            <a:spLocks noChangeArrowheads="1"/>
          </p:cNvSpPr>
          <p:nvPr/>
        </p:nvSpPr>
        <p:spPr bwMode="auto">
          <a:xfrm>
            <a:off x="3059113" y="1789113"/>
            <a:ext cx="57150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Oval 46"/>
          <p:cNvSpPr>
            <a:spLocks noChangeArrowheads="1"/>
          </p:cNvSpPr>
          <p:nvPr/>
        </p:nvSpPr>
        <p:spPr bwMode="auto">
          <a:xfrm>
            <a:off x="3408363" y="2914650"/>
            <a:ext cx="58737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Oval 47"/>
          <p:cNvSpPr>
            <a:spLocks noChangeArrowheads="1"/>
          </p:cNvSpPr>
          <p:nvPr/>
        </p:nvSpPr>
        <p:spPr bwMode="auto">
          <a:xfrm>
            <a:off x="3832225" y="2482850"/>
            <a:ext cx="52388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2187575" y="3940175"/>
            <a:ext cx="5873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2995613" y="4541838"/>
            <a:ext cx="53975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Oval 50"/>
          <p:cNvSpPr>
            <a:spLocks noChangeArrowheads="1"/>
          </p:cNvSpPr>
          <p:nvPr/>
        </p:nvSpPr>
        <p:spPr bwMode="auto">
          <a:xfrm>
            <a:off x="2905125" y="4029075"/>
            <a:ext cx="52388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Oval 51"/>
          <p:cNvSpPr>
            <a:spLocks noChangeArrowheads="1"/>
          </p:cNvSpPr>
          <p:nvPr/>
        </p:nvSpPr>
        <p:spPr bwMode="auto">
          <a:xfrm>
            <a:off x="3538538" y="4284663"/>
            <a:ext cx="52387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Oval 52"/>
          <p:cNvSpPr>
            <a:spLocks noChangeArrowheads="1"/>
          </p:cNvSpPr>
          <p:nvPr/>
        </p:nvSpPr>
        <p:spPr bwMode="auto">
          <a:xfrm>
            <a:off x="1198563" y="4233863"/>
            <a:ext cx="52387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Oval 54"/>
          <p:cNvSpPr>
            <a:spLocks noChangeArrowheads="1"/>
          </p:cNvSpPr>
          <p:nvPr/>
        </p:nvSpPr>
        <p:spPr bwMode="auto">
          <a:xfrm>
            <a:off x="996950" y="2297113"/>
            <a:ext cx="50800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Oval 55"/>
          <p:cNvSpPr>
            <a:spLocks noChangeArrowheads="1"/>
          </p:cNvSpPr>
          <p:nvPr/>
        </p:nvSpPr>
        <p:spPr bwMode="auto">
          <a:xfrm>
            <a:off x="933450" y="2954338"/>
            <a:ext cx="5238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Oval 56"/>
          <p:cNvSpPr>
            <a:spLocks noChangeArrowheads="1"/>
          </p:cNvSpPr>
          <p:nvPr/>
        </p:nvSpPr>
        <p:spPr bwMode="auto">
          <a:xfrm>
            <a:off x="1808163" y="2198688"/>
            <a:ext cx="52387" cy="6191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Oval 57"/>
          <p:cNvSpPr>
            <a:spLocks noChangeArrowheads="1"/>
          </p:cNvSpPr>
          <p:nvPr/>
        </p:nvSpPr>
        <p:spPr bwMode="auto">
          <a:xfrm>
            <a:off x="2889250" y="5029200"/>
            <a:ext cx="53975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Oval 58"/>
          <p:cNvSpPr>
            <a:spLocks noChangeArrowheads="1"/>
          </p:cNvSpPr>
          <p:nvPr/>
        </p:nvSpPr>
        <p:spPr bwMode="auto">
          <a:xfrm>
            <a:off x="2078038" y="3467100"/>
            <a:ext cx="52387" cy="587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Oval 59"/>
          <p:cNvSpPr>
            <a:spLocks noChangeArrowheads="1"/>
          </p:cNvSpPr>
          <p:nvPr/>
        </p:nvSpPr>
        <p:spPr bwMode="auto">
          <a:xfrm>
            <a:off x="1736725" y="2820988"/>
            <a:ext cx="5238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Oval 60"/>
          <p:cNvSpPr>
            <a:spLocks noChangeArrowheads="1"/>
          </p:cNvSpPr>
          <p:nvPr/>
        </p:nvSpPr>
        <p:spPr bwMode="auto">
          <a:xfrm>
            <a:off x="3217863" y="3354388"/>
            <a:ext cx="52387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Freeform 62"/>
          <p:cNvSpPr>
            <a:spLocks/>
          </p:cNvSpPr>
          <p:nvPr/>
        </p:nvSpPr>
        <p:spPr bwMode="auto">
          <a:xfrm>
            <a:off x="2010231" y="2389965"/>
            <a:ext cx="634164" cy="647196"/>
          </a:xfrm>
          <a:custGeom>
            <a:avLst/>
            <a:gdLst/>
            <a:ahLst/>
            <a:cxnLst>
              <a:cxn ang="0">
                <a:pos x="4842" y="4801"/>
              </a:cxn>
              <a:cxn ang="0">
                <a:pos x="4842" y="4801"/>
              </a:cxn>
              <a:cxn ang="0">
                <a:pos x="4886" y="5450"/>
              </a:cxn>
              <a:cxn ang="0">
                <a:pos x="3589" y="5320"/>
              </a:cxn>
              <a:cxn ang="0">
                <a:pos x="3416" y="5234"/>
              </a:cxn>
              <a:cxn ang="0">
                <a:pos x="2465" y="4714"/>
              </a:cxn>
              <a:cxn ang="0">
                <a:pos x="2076" y="4585"/>
              </a:cxn>
              <a:cxn ang="0">
                <a:pos x="1859" y="4758"/>
              </a:cxn>
              <a:cxn ang="0">
                <a:pos x="1773" y="4671"/>
              </a:cxn>
              <a:cxn ang="0">
                <a:pos x="1859" y="4498"/>
              </a:cxn>
              <a:cxn ang="0">
                <a:pos x="1470" y="4282"/>
              </a:cxn>
              <a:cxn ang="0">
                <a:pos x="1687" y="3979"/>
              </a:cxn>
              <a:cxn ang="0">
                <a:pos x="1341" y="3503"/>
              </a:cxn>
              <a:cxn ang="0">
                <a:pos x="1341" y="3028"/>
              </a:cxn>
              <a:cxn ang="0">
                <a:pos x="130" y="2292"/>
              </a:cxn>
              <a:cxn ang="0">
                <a:pos x="217" y="1860"/>
              </a:cxn>
              <a:cxn ang="0">
                <a:pos x="476" y="1687"/>
              </a:cxn>
              <a:cxn ang="0">
                <a:pos x="0" y="389"/>
              </a:cxn>
              <a:cxn ang="0">
                <a:pos x="0" y="346"/>
              </a:cxn>
              <a:cxn ang="0">
                <a:pos x="173" y="346"/>
              </a:cxn>
              <a:cxn ang="0">
                <a:pos x="908" y="649"/>
              </a:cxn>
              <a:cxn ang="0">
                <a:pos x="1297" y="822"/>
              </a:cxn>
              <a:cxn ang="0">
                <a:pos x="1903" y="735"/>
              </a:cxn>
              <a:cxn ang="0">
                <a:pos x="2378" y="562"/>
              </a:cxn>
              <a:cxn ang="0">
                <a:pos x="2767" y="303"/>
              </a:cxn>
              <a:cxn ang="0">
                <a:pos x="2897" y="0"/>
              </a:cxn>
              <a:cxn ang="0">
                <a:pos x="3200" y="951"/>
              </a:cxn>
              <a:cxn ang="0">
                <a:pos x="3459" y="1081"/>
              </a:cxn>
              <a:cxn ang="0">
                <a:pos x="3632" y="1297"/>
              </a:cxn>
              <a:cxn ang="0">
                <a:pos x="3978" y="1514"/>
              </a:cxn>
              <a:cxn ang="0">
                <a:pos x="4280" y="1860"/>
              </a:cxn>
              <a:cxn ang="0">
                <a:pos x="4583" y="2119"/>
              </a:cxn>
              <a:cxn ang="0">
                <a:pos x="5232" y="2595"/>
              </a:cxn>
              <a:cxn ang="0">
                <a:pos x="5707" y="2898"/>
              </a:cxn>
              <a:cxn ang="0">
                <a:pos x="5318" y="3676"/>
              </a:cxn>
              <a:cxn ang="0">
                <a:pos x="4972" y="3849"/>
              </a:cxn>
              <a:cxn ang="0">
                <a:pos x="4842" y="4282"/>
              </a:cxn>
              <a:cxn ang="0">
                <a:pos x="4929" y="4541"/>
              </a:cxn>
              <a:cxn ang="0">
                <a:pos x="4842" y="4801"/>
              </a:cxn>
            </a:cxnLst>
            <a:rect l="0" t="0" r="r" b="b"/>
            <a:pathLst>
              <a:path w="5707" h="5450">
                <a:moveTo>
                  <a:pt x="4842" y="4801"/>
                </a:moveTo>
                <a:lnTo>
                  <a:pt x="4842" y="4801"/>
                </a:lnTo>
                <a:lnTo>
                  <a:pt x="4886" y="5450"/>
                </a:lnTo>
                <a:lnTo>
                  <a:pt x="3589" y="5320"/>
                </a:lnTo>
                <a:cubicBezTo>
                  <a:pt x="3546" y="5277"/>
                  <a:pt x="3502" y="5277"/>
                  <a:pt x="3416" y="5234"/>
                </a:cubicBezTo>
                <a:cubicBezTo>
                  <a:pt x="3070" y="5104"/>
                  <a:pt x="2767" y="4931"/>
                  <a:pt x="2465" y="4714"/>
                </a:cubicBezTo>
                <a:cubicBezTo>
                  <a:pt x="2335" y="4758"/>
                  <a:pt x="2205" y="4714"/>
                  <a:pt x="2076" y="4585"/>
                </a:cubicBezTo>
                <a:cubicBezTo>
                  <a:pt x="2032" y="4628"/>
                  <a:pt x="1946" y="4671"/>
                  <a:pt x="1859" y="4758"/>
                </a:cubicBezTo>
                <a:cubicBezTo>
                  <a:pt x="1859" y="4714"/>
                  <a:pt x="1816" y="4714"/>
                  <a:pt x="1773" y="4671"/>
                </a:cubicBezTo>
                <a:cubicBezTo>
                  <a:pt x="1816" y="4628"/>
                  <a:pt x="1816" y="4585"/>
                  <a:pt x="1859" y="4498"/>
                </a:cubicBezTo>
                <a:lnTo>
                  <a:pt x="1470" y="4282"/>
                </a:lnTo>
                <a:lnTo>
                  <a:pt x="1687" y="3979"/>
                </a:lnTo>
                <a:lnTo>
                  <a:pt x="1341" y="3503"/>
                </a:lnTo>
                <a:lnTo>
                  <a:pt x="1341" y="3028"/>
                </a:lnTo>
                <a:cubicBezTo>
                  <a:pt x="1081" y="2682"/>
                  <a:pt x="606" y="2465"/>
                  <a:pt x="130" y="2292"/>
                </a:cubicBezTo>
                <a:lnTo>
                  <a:pt x="217" y="1860"/>
                </a:lnTo>
                <a:lnTo>
                  <a:pt x="476" y="1687"/>
                </a:lnTo>
                <a:cubicBezTo>
                  <a:pt x="476" y="1081"/>
                  <a:pt x="303" y="649"/>
                  <a:pt x="0" y="389"/>
                </a:cubicBezTo>
                <a:lnTo>
                  <a:pt x="0" y="346"/>
                </a:lnTo>
                <a:lnTo>
                  <a:pt x="173" y="346"/>
                </a:lnTo>
                <a:cubicBezTo>
                  <a:pt x="390" y="562"/>
                  <a:pt x="649" y="649"/>
                  <a:pt x="908" y="649"/>
                </a:cubicBezTo>
                <a:cubicBezTo>
                  <a:pt x="1125" y="605"/>
                  <a:pt x="1254" y="649"/>
                  <a:pt x="1297" y="822"/>
                </a:cubicBezTo>
                <a:cubicBezTo>
                  <a:pt x="1470" y="1124"/>
                  <a:pt x="1773" y="995"/>
                  <a:pt x="1903" y="735"/>
                </a:cubicBezTo>
                <a:cubicBezTo>
                  <a:pt x="2032" y="476"/>
                  <a:pt x="2205" y="432"/>
                  <a:pt x="2378" y="562"/>
                </a:cubicBezTo>
                <a:cubicBezTo>
                  <a:pt x="2508" y="692"/>
                  <a:pt x="2638" y="562"/>
                  <a:pt x="2767" y="303"/>
                </a:cubicBezTo>
                <a:cubicBezTo>
                  <a:pt x="2811" y="130"/>
                  <a:pt x="2854" y="43"/>
                  <a:pt x="2897" y="0"/>
                </a:cubicBezTo>
                <a:lnTo>
                  <a:pt x="3200" y="951"/>
                </a:lnTo>
                <a:cubicBezTo>
                  <a:pt x="3286" y="995"/>
                  <a:pt x="3286" y="1081"/>
                  <a:pt x="3459" y="1081"/>
                </a:cubicBezTo>
                <a:cubicBezTo>
                  <a:pt x="3632" y="1081"/>
                  <a:pt x="3632" y="1211"/>
                  <a:pt x="3632" y="1297"/>
                </a:cubicBezTo>
                <a:cubicBezTo>
                  <a:pt x="3675" y="1470"/>
                  <a:pt x="3805" y="1514"/>
                  <a:pt x="3978" y="1514"/>
                </a:cubicBezTo>
                <a:cubicBezTo>
                  <a:pt x="4237" y="1557"/>
                  <a:pt x="4237" y="1730"/>
                  <a:pt x="4280" y="1860"/>
                </a:cubicBezTo>
                <a:cubicBezTo>
                  <a:pt x="4280" y="2033"/>
                  <a:pt x="4367" y="2076"/>
                  <a:pt x="4583" y="2119"/>
                </a:cubicBezTo>
                <a:cubicBezTo>
                  <a:pt x="5015" y="2033"/>
                  <a:pt x="5275" y="2119"/>
                  <a:pt x="5232" y="2595"/>
                </a:cubicBezTo>
                <a:cubicBezTo>
                  <a:pt x="5318" y="2855"/>
                  <a:pt x="5491" y="2811"/>
                  <a:pt x="5707" y="2898"/>
                </a:cubicBezTo>
                <a:cubicBezTo>
                  <a:pt x="5577" y="3157"/>
                  <a:pt x="5448" y="3417"/>
                  <a:pt x="5318" y="3676"/>
                </a:cubicBezTo>
                <a:cubicBezTo>
                  <a:pt x="5232" y="3806"/>
                  <a:pt x="5102" y="3806"/>
                  <a:pt x="4972" y="3849"/>
                </a:cubicBezTo>
                <a:cubicBezTo>
                  <a:pt x="4929" y="3979"/>
                  <a:pt x="4886" y="4152"/>
                  <a:pt x="4842" y="4282"/>
                </a:cubicBezTo>
                <a:cubicBezTo>
                  <a:pt x="4799" y="4368"/>
                  <a:pt x="4972" y="4412"/>
                  <a:pt x="4929" y="4541"/>
                </a:cubicBezTo>
                <a:lnTo>
                  <a:pt x="4842" y="480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Oval 63"/>
          <p:cNvSpPr>
            <a:spLocks noChangeArrowheads="1"/>
          </p:cNvSpPr>
          <p:nvPr/>
        </p:nvSpPr>
        <p:spPr bwMode="auto">
          <a:xfrm>
            <a:off x="2736850" y="2466975"/>
            <a:ext cx="52388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Oval 64"/>
          <p:cNvSpPr>
            <a:spLocks noChangeArrowheads="1"/>
          </p:cNvSpPr>
          <p:nvPr/>
        </p:nvSpPr>
        <p:spPr bwMode="auto">
          <a:xfrm>
            <a:off x="2336800" y="2728913"/>
            <a:ext cx="53975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Freeform 65"/>
          <p:cNvSpPr>
            <a:spLocks/>
          </p:cNvSpPr>
          <p:nvPr/>
        </p:nvSpPr>
        <p:spPr bwMode="auto">
          <a:xfrm>
            <a:off x="2351054" y="2856758"/>
            <a:ext cx="769227" cy="1119629"/>
          </a:xfrm>
          <a:custGeom>
            <a:avLst/>
            <a:gdLst/>
            <a:ahLst/>
            <a:cxnLst>
              <a:cxn ang="0">
                <a:pos x="6312" y="2119"/>
              </a:cxn>
              <a:cxn ang="0">
                <a:pos x="5577" y="3071"/>
              </a:cxn>
              <a:cxn ang="0">
                <a:pos x="5966" y="4152"/>
              </a:cxn>
              <a:cxn ang="0">
                <a:pos x="6485" y="5492"/>
              </a:cxn>
              <a:cxn ang="0">
                <a:pos x="6442" y="6271"/>
              </a:cxn>
              <a:cxn ang="0">
                <a:pos x="6701" y="6703"/>
              </a:cxn>
              <a:cxn ang="0">
                <a:pos x="6701" y="8043"/>
              </a:cxn>
              <a:cxn ang="0">
                <a:pos x="6398" y="8303"/>
              </a:cxn>
              <a:cxn ang="0">
                <a:pos x="6787" y="8649"/>
              </a:cxn>
              <a:cxn ang="0">
                <a:pos x="6917" y="9081"/>
              </a:cxn>
              <a:cxn ang="0">
                <a:pos x="6615" y="9211"/>
              </a:cxn>
              <a:cxn ang="0">
                <a:pos x="5447" y="8822"/>
              </a:cxn>
              <a:cxn ang="0">
                <a:pos x="4669" y="8303"/>
              </a:cxn>
              <a:cxn ang="0">
                <a:pos x="3848" y="7957"/>
              </a:cxn>
              <a:cxn ang="0">
                <a:pos x="3459" y="8000"/>
              </a:cxn>
              <a:cxn ang="0">
                <a:pos x="3199" y="7654"/>
              </a:cxn>
              <a:cxn ang="0">
                <a:pos x="2292" y="7611"/>
              </a:cxn>
              <a:cxn ang="0">
                <a:pos x="1384" y="7395"/>
              </a:cxn>
              <a:cxn ang="0">
                <a:pos x="346" y="6746"/>
              </a:cxn>
              <a:cxn ang="0">
                <a:pos x="519" y="6227"/>
              </a:cxn>
              <a:cxn ang="0">
                <a:pos x="260" y="4368"/>
              </a:cxn>
              <a:cxn ang="0">
                <a:pos x="1124" y="3071"/>
              </a:cxn>
              <a:cxn ang="0">
                <a:pos x="476" y="2422"/>
              </a:cxn>
              <a:cxn ang="0">
                <a:pos x="519" y="1384"/>
              </a:cxn>
              <a:cxn ang="0">
                <a:pos x="1773" y="865"/>
              </a:cxn>
              <a:cxn ang="0">
                <a:pos x="2681" y="173"/>
              </a:cxn>
              <a:cxn ang="0">
                <a:pos x="3113" y="563"/>
              </a:cxn>
              <a:cxn ang="0">
                <a:pos x="3978" y="909"/>
              </a:cxn>
              <a:cxn ang="0">
                <a:pos x="4453" y="1125"/>
              </a:cxn>
              <a:cxn ang="0">
                <a:pos x="5793" y="519"/>
              </a:cxn>
              <a:cxn ang="0">
                <a:pos x="6182" y="260"/>
              </a:cxn>
              <a:cxn ang="0">
                <a:pos x="6312" y="1471"/>
              </a:cxn>
              <a:cxn ang="0">
                <a:pos x="6485" y="1817"/>
              </a:cxn>
            </a:cxnLst>
            <a:rect l="0" t="0" r="r" b="b"/>
            <a:pathLst>
              <a:path w="6917" h="9427">
                <a:moveTo>
                  <a:pt x="6571" y="1946"/>
                </a:moveTo>
                <a:cubicBezTo>
                  <a:pt x="6658" y="2336"/>
                  <a:pt x="6528" y="2422"/>
                  <a:pt x="6312" y="2119"/>
                </a:cubicBezTo>
                <a:lnTo>
                  <a:pt x="6139" y="2292"/>
                </a:lnTo>
                <a:cubicBezTo>
                  <a:pt x="6398" y="3157"/>
                  <a:pt x="6053" y="3071"/>
                  <a:pt x="5577" y="3071"/>
                </a:cubicBezTo>
                <a:cubicBezTo>
                  <a:pt x="5447" y="3071"/>
                  <a:pt x="5404" y="3806"/>
                  <a:pt x="5491" y="3935"/>
                </a:cubicBezTo>
                <a:cubicBezTo>
                  <a:pt x="5620" y="3979"/>
                  <a:pt x="5750" y="4065"/>
                  <a:pt x="5966" y="4152"/>
                </a:cubicBezTo>
                <a:cubicBezTo>
                  <a:pt x="6096" y="4195"/>
                  <a:pt x="6139" y="4238"/>
                  <a:pt x="6053" y="4498"/>
                </a:cubicBezTo>
                <a:cubicBezTo>
                  <a:pt x="5707" y="5189"/>
                  <a:pt x="5836" y="5492"/>
                  <a:pt x="6485" y="5492"/>
                </a:cubicBezTo>
                <a:cubicBezTo>
                  <a:pt x="6874" y="5665"/>
                  <a:pt x="6831" y="6011"/>
                  <a:pt x="6615" y="6098"/>
                </a:cubicBezTo>
                <a:cubicBezTo>
                  <a:pt x="6442" y="6054"/>
                  <a:pt x="6398" y="6141"/>
                  <a:pt x="6442" y="6271"/>
                </a:cubicBezTo>
                <a:cubicBezTo>
                  <a:pt x="6442" y="6357"/>
                  <a:pt x="6485" y="6443"/>
                  <a:pt x="6485" y="6530"/>
                </a:cubicBezTo>
                <a:cubicBezTo>
                  <a:pt x="6571" y="6573"/>
                  <a:pt x="6615" y="6660"/>
                  <a:pt x="6701" y="6703"/>
                </a:cubicBezTo>
                <a:cubicBezTo>
                  <a:pt x="6658" y="7006"/>
                  <a:pt x="6658" y="7308"/>
                  <a:pt x="6658" y="7611"/>
                </a:cubicBezTo>
                <a:lnTo>
                  <a:pt x="6701" y="8043"/>
                </a:lnTo>
                <a:lnTo>
                  <a:pt x="6528" y="8087"/>
                </a:lnTo>
                <a:lnTo>
                  <a:pt x="6398" y="8303"/>
                </a:lnTo>
                <a:lnTo>
                  <a:pt x="6442" y="8519"/>
                </a:lnTo>
                <a:lnTo>
                  <a:pt x="6787" y="8649"/>
                </a:lnTo>
                <a:lnTo>
                  <a:pt x="6831" y="8865"/>
                </a:lnTo>
                <a:lnTo>
                  <a:pt x="6917" y="9081"/>
                </a:lnTo>
                <a:lnTo>
                  <a:pt x="6874" y="9124"/>
                </a:lnTo>
                <a:cubicBezTo>
                  <a:pt x="6787" y="9341"/>
                  <a:pt x="6615" y="9427"/>
                  <a:pt x="6615" y="9211"/>
                </a:cubicBezTo>
                <a:cubicBezTo>
                  <a:pt x="6701" y="8951"/>
                  <a:pt x="6571" y="8995"/>
                  <a:pt x="6355" y="9211"/>
                </a:cubicBezTo>
                <a:cubicBezTo>
                  <a:pt x="6182" y="9038"/>
                  <a:pt x="6053" y="8779"/>
                  <a:pt x="5447" y="8822"/>
                </a:cubicBezTo>
                <a:cubicBezTo>
                  <a:pt x="5231" y="8951"/>
                  <a:pt x="5058" y="9081"/>
                  <a:pt x="4972" y="8692"/>
                </a:cubicBezTo>
                <a:cubicBezTo>
                  <a:pt x="4972" y="8476"/>
                  <a:pt x="4885" y="8303"/>
                  <a:pt x="4669" y="8303"/>
                </a:cubicBezTo>
                <a:cubicBezTo>
                  <a:pt x="4453" y="8389"/>
                  <a:pt x="4323" y="8303"/>
                  <a:pt x="4280" y="8087"/>
                </a:cubicBezTo>
                <a:cubicBezTo>
                  <a:pt x="4150" y="7827"/>
                  <a:pt x="4021" y="7827"/>
                  <a:pt x="3848" y="7957"/>
                </a:cubicBezTo>
                <a:cubicBezTo>
                  <a:pt x="3805" y="8173"/>
                  <a:pt x="3718" y="8346"/>
                  <a:pt x="3588" y="8043"/>
                </a:cubicBezTo>
                <a:lnTo>
                  <a:pt x="3459" y="8000"/>
                </a:lnTo>
                <a:cubicBezTo>
                  <a:pt x="3459" y="8000"/>
                  <a:pt x="3502" y="7957"/>
                  <a:pt x="3502" y="7957"/>
                </a:cubicBezTo>
                <a:cubicBezTo>
                  <a:pt x="3416" y="7827"/>
                  <a:pt x="3329" y="7697"/>
                  <a:pt x="3199" y="7654"/>
                </a:cubicBezTo>
                <a:cubicBezTo>
                  <a:pt x="2940" y="7611"/>
                  <a:pt x="2724" y="7568"/>
                  <a:pt x="2508" y="7481"/>
                </a:cubicBezTo>
                <a:cubicBezTo>
                  <a:pt x="2421" y="7525"/>
                  <a:pt x="2378" y="7568"/>
                  <a:pt x="2292" y="7611"/>
                </a:cubicBezTo>
                <a:cubicBezTo>
                  <a:pt x="2119" y="7525"/>
                  <a:pt x="1946" y="7481"/>
                  <a:pt x="1773" y="7395"/>
                </a:cubicBezTo>
                <a:cubicBezTo>
                  <a:pt x="1686" y="7092"/>
                  <a:pt x="1513" y="7092"/>
                  <a:pt x="1384" y="7395"/>
                </a:cubicBezTo>
                <a:cubicBezTo>
                  <a:pt x="1124" y="7308"/>
                  <a:pt x="908" y="7179"/>
                  <a:pt x="735" y="6876"/>
                </a:cubicBezTo>
                <a:cubicBezTo>
                  <a:pt x="606" y="6833"/>
                  <a:pt x="476" y="6789"/>
                  <a:pt x="346" y="6746"/>
                </a:cubicBezTo>
                <a:cubicBezTo>
                  <a:pt x="346" y="6746"/>
                  <a:pt x="346" y="6746"/>
                  <a:pt x="346" y="6746"/>
                </a:cubicBezTo>
                <a:cubicBezTo>
                  <a:pt x="519" y="6616"/>
                  <a:pt x="476" y="6400"/>
                  <a:pt x="519" y="6227"/>
                </a:cubicBezTo>
                <a:cubicBezTo>
                  <a:pt x="44" y="5968"/>
                  <a:pt x="0" y="6098"/>
                  <a:pt x="0" y="5492"/>
                </a:cubicBezTo>
                <a:cubicBezTo>
                  <a:pt x="87" y="5103"/>
                  <a:pt x="173" y="4757"/>
                  <a:pt x="260" y="4368"/>
                </a:cubicBezTo>
                <a:cubicBezTo>
                  <a:pt x="476" y="4368"/>
                  <a:pt x="779" y="4368"/>
                  <a:pt x="1038" y="4325"/>
                </a:cubicBezTo>
                <a:cubicBezTo>
                  <a:pt x="1081" y="3935"/>
                  <a:pt x="1081" y="3503"/>
                  <a:pt x="1124" y="3071"/>
                </a:cubicBezTo>
                <a:cubicBezTo>
                  <a:pt x="952" y="2898"/>
                  <a:pt x="822" y="2725"/>
                  <a:pt x="692" y="2508"/>
                </a:cubicBezTo>
                <a:cubicBezTo>
                  <a:pt x="433" y="2854"/>
                  <a:pt x="390" y="2811"/>
                  <a:pt x="476" y="2422"/>
                </a:cubicBezTo>
                <a:cubicBezTo>
                  <a:pt x="562" y="2206"/>
                  <a:pt x="562" y="2076"/>
                  <a:pt x="519" y="1946"/>
                </a:cubicBezTo>
                <a:cubicBezTo>
                  <a:pt x="606" y="1644"/>
                  <a:pt x="692" y="1514"/>
                  <a:pt x="519" y="1384"/>
                </a:cubicBezTo>
                <a:lnTo>
                  <a:pt x="1816" y="1514"/>
                </a:lnTo>
                <a:cubicBezTo>
                  <a:pt x="1816" y="1298"/>
                  <a:pt x="1773" y="1082"/>
                  <a:pt x="1773" y="865"/>
                </a:cubicBezTo>
                <a:cubicBezTo>
                  <a:pt x="1989" y="822"/>
                  <a:pt x="2205" y="779"/>
                  <a:pt x="2378" y="736"/>
                </a:cubicBezTo>
                <a:cubicBezTo>
                  <a:pt x="2508" y="563"/>
                  <a:pt x="2594" y="346"/>
                  <a:pt x="2681" y="173"/>
                </a:cubicBezTo>
                <a:cubicBezTo>
                  <a:pt x="2810" y="87"/>
                  <a:pt x="2897" y="173"/>
                  <a:pt x="2897" y="346"/>
                </a:cubicBezTo>
                <a:cubicBezTo>
                  <a:pt x="3027" y="260"/>
                  <a:pt x="3113" y="390"/>
                  <a:pt x="3113" y="563"/>
                </a:cubicBezTo>
                <a:cubicBezTo>
                  <a:pt x="3545" y="0"/>
                  <a:pt x="3805" y="303"/>
                  <a:pt x="3848" y="692"/>
                </a:cubicBezTo>
                <a:cubicBezTo>
                  <a:pt x="3805" y="779"/>
                  <a:pt x="3891" y="865"/>
                  <a:pt x="3978" y="909"/>
                </a:cubicBezTo>
                <a:cubicBezTo>
                  <a:pt x="3978" y="995"/>
                  <a:pt x="3934" y="1082"/>
                  <a:pt x="3934" y="1168"/>
                </a:cubicBezTo>
                <a:cubicBezTo>
                  <a:pt x="4194" y="909"/>
                  <a:pt x="4367" y="952"/>
                  <a:pt x="4453" y="1125"/>
                </a:cubicBezTo>
                <a:cubicBezTo>
                  <a:pt x="4756" y="909"/>
                  <a:pt x="5015" y="649"/>
                  <a:pt x="5318" y="390"/>
                </a:cubicBezTo>
                <a:cubicBezTo>
                  <a:pt x="5447" y="346"/>
                  <a:pt x="5620" y="390"/>
                  <a:pt x="5793" y="519"/>
                </a:cubicBezTo>
                <a:cubicBezTo>
                  <a:pt x="5880" y="346"/>
                  <a:pt x="5966" y="173"/>
                  <a:pt x="6053" y="0"/>
                </a:cubicBezTo>
                <a:cubicBezTo>
                  <a:pt x="6096" y="87"/>
                  <a:pt x="6139" y="173"/>
                  <a:pt x="6182" y="260"/>
                </a:cubicBezTo>
                <a:cubicBezTo>
                  <a:pt x="6096" y="433"/>
                  <a:pt x="6053" y="563"/>
                  <a:pt x="6009" y="736"/>
                </a:cubicBezTo>
                <a:cubicBezTo>
                  <a:pt x="6096" y="995"/>
                  <a:pt x="6182" y="1254"/>
                  <a:pt x="6312" y="1471"/>
                </a:cubicBezTo>
                <a:cubicBezTo>
                  <a:pt x="6355" y="1514"/>
                  <a:pt x="6442" y="1557"/>
                  <a:pt x="6528" y="1600"/>
                </a:cubicBezTo>
                <a:cubicBezTo>
                  <a:pt x="6485" y="1644"/>
                  <a:pt x="6485" y="1730"/>
                  <a:pt x="6485" y="1817"/>
                </a:cubicBezTo>
                <a:cubicBezTo>
                  <a:pt x="6528" y="1860"/>
                  <a:pt x="6571" y="1903"/>
                  <a:pt x="6571" y="194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Rectangle 87"/>
          <p:cNvSpPr>
            <a:spLocks noChangeArrowheads="1"/>
          </p:cNvSpPr>
          <p:nvPr/>
        </p:nvSpPr>
        <p:spPr bwMode="auto">
          <a:xfrm>
            <a:off x="1273042" y="1449333"/>
            <a:ext cx="1118322" cy="218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ЧЕБОКСАРЫ</a:t>
            </a:r>
          </a:p>
        </p:txBody>
      </p:sp>
      <p:sp>
        <p:nvSpPr>
          <p:cNvPr id="52" name="Rectangle 100"/>
          <p:cNvSpPr>
            <a:spLocks noChangeArrowheads="1"/>
          </p:cNvSpPr>
          <p:nvPr/>
        </p:nvSpPr>
        <p:spPr bwMode="auto">
          <a:xfrm>
            <a:off x="160338" y="3333750"/>
            <a:ext cx="1031875" cy="187325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ШУМЕРЛЯ</a:t>
            </a:r>
          </a:p>
        </p:txBody>
      </p:sp>
      <p:sp>
        <p:nvSpPr>
          <p:cNvPr id="53" name="Rectangle 103"/>
          <p:cNvSpPr>
            <a:spLocks noChangeArrowheads="1"/>
          </p:cNvSpPr>
          <p:nvPr/>
        </p:nvSpPr>
        <p:spPr bwMode="auto">
          <a:xfrm>
            <a:off x="2317750" y="3133725"/>
            <a:ext cx="782638" cy="179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КАНАШ</a:t>
            </a:r>
          </a:p>
        </p:txBody>
      </p:sp>
      <p:sp>
        <p:nvSpPr>
          <p:cNvPr id="54" name="Rectangle 79"/>
          <p:cNvSpPr>
            <a:spLocks noChangeArrowheads="1"/>
          </p:cNvSpPr>
          <p:nvPr/>
        </p:nvSpPr>
        <p:spPr bwMode="auto">
          <a:xfrm>
            <a:off x="660400" y="4926013"/>
            <a:ext cx="915988" cy="206375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АЛАТЫРЬ</a:t>
            </a:r>
          </a:p>
        </p:txBody>
      </p:sp>
      <p:sp>
        <p:nvSpPr>
          <p:cNvPr id="55" name="Rectangle 88"/>
          <p:cNvSpPr>
            <a:spLocks noChangeArrowheads="1"/>
          </p:cNvSpPr>
          <p:nvPr/>
        </p:nvSpPr>
        <p:spPr bwMode="auto">
          <a:xfrm>
            <a:off x="2769783" y="1512047"/>
            <a:ext cx="1584861" cy="216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НОВОЧЕБОКСАРСК</a:t>
            </a:r>
          </a:p>
        </p:txBody>
      </p:sp>
      <p:sp>
        <p:nvSpPr>
          <p:cNvPr id="56" name="Oval 43"/>
          <p:cNvSpPr>
            <a:spLocks noChangeArrowheads="1"/>
          </p:cNvSpPr>
          <p:nvPr/>
        </p:nvSpPr>
        <p:spPr bwMode="auto">
          <a:xfrm>
            <a:off x="2310950" y="1703164"/>
            <a:ext cx="187762" cy="18598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7" name="Oval 43"/>
          <p:cNvSpPr>
            <a:spLocks noChangeArrowheads="1"/>
          </p:cNvSpPr>
          <p:nvPr/>
        </p:nvSpPr>
        <p:spPr bwMode="auto">
          <a:xfrm>
            <a:off x="1554163" y="5108575"/>
            <a:ext cx="168275" cy="168275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</a:endParaRPr>
          </a:p>
        </p:txBody>
      </p:sp>
      <p:sp>
        <p:nvSpPr>
          <p:cNvPr id="58" name="Oval 43"/>
          <p:cNvSpPr>
            <a:spLocks noChangeArrowheads="1"/>
          </p:cNvSpPr>
          <p:nvPr/>
        </p:nvSpPr>
        <p:spPr bwMode="auto">
          <a:xfrm>
            <a:off x="1265238" y="3394075"/>
            <a:ext cx="166687" cy="168275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</a:endParaRPr>
          </a:p>
        </p:txBody>
      </p:sp>
      <p:sp>
        <p:nvSpPr>
          <p:cNvPr id="59" name="Oval 43"/>
          <p:cNvSpPr>
            <a:spLocks noChangeArrowheads="1"/>
          </p:cNvSpPr>
          <p:nvPr/>
        </p:nvSpPr>
        <p:spPr bwMode="auto">
          <a:xfrm>
            <a:off x="2653592" y="1740635"/>
            <a:ext cx="167371" cy="16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0" name="Oval 43"/>
          <p:cNvSpPr>
            <a:spLocks noChangeArrowheads="1"/>
          </p:cNvSpPr>
          <p:nvPr/>
        </p:nvSpPr>
        <p:spPr bwMode="auto">
          <a:xfrm>
            <a:off x="2755900" y="3341688"/>
            <a:ext cx="168275" cy="1682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" name="Text Box 277"/>
          <p:cNvSpPr txBox="1">
            <a:spLocks noChangeArrowheads="1"/>
          </p:cNvSpPr>
          <p:nvPr/>
        </p:nvSpPr>
        <p:spPr bwMode="auto">
          <a:xfrm>
            <a:off x="2255838" y="1968500"/>
            <a:ext cx="565150" cy="22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416,5</a:t>
            </a:r>
          </a:p>
        </p:txBody>
      </p:sp>
      <p:sp>
        <p:nvSpPr>
          <p:cNvPr id="62" name="Text Box 281"/>
          <p:cNvSpPr txBox="1">
            <a:spLocks noChangeArrowheads="1"/>
          </p:cNvSpPr>
          <p:nvPr/>
        </p:nvSpPr>
        <p:spPr bwMode="auto">
          <a:xfrm>
            <a:off x="1382713" y="5340350"/>
            <a:ext cx="720725" cy="198438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1448,2</a:t>
            </a:r>
          </a:p>
        </p:txBody>
      </p:sp>
      <p:sp>
        <p:nvSpPr>
          <p:cNvPr id="35028" name="Прямоугольник 63"/>
          <p:cNvSpPr>
            <a:spLocks noChangeArrowheads="1"/>
          </p:cNvSpPr>
          <p:nvPr/>
        </p:nvSpPr>
        <p:spPr bwMode="auto">
          <a:xfrm>
            <a:off x="4811713" y="1011238"/>
            <a:ext cx="41005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/>
              <a:t>Динамика смертности от болезней системы кровообращения по административным территориям </a:t>
            </a:r>
            <a:br>
              <a:rPr lang="ru-RU" sz="1100" b="1"/>
            </a:br>
            <a:r>
              <a:rPr lang="ru-RU" sz="1100" b="1"/>
              <a:t>(20</a:t>
            </a:r>
            <a:r>
              <a:rPr lang="en-US" sz="1100" b="1"/>
              <a:t>1</a:t>
            </a:r>
            <a:r>
              <a:rPr lang="ru-RU" sz="1100" b="1"/>
              <a:t>2 год в сравнении с 2011</a:t>
            </a:r>
            <a:r>
              <a:rPr lang="en-US" sz="1100" b="1"/>
              <a:t> </a:t>
            </a:r>
            <a:r>
              <a:rPr lang="ru-RU" sz="1100" b="1"/>
              <a:t>годом), %</a:t>
            </a:r>
          </a:p>
        </p:txBody>
      </p:sp>
      <p:grpSp>
        <p:nvGrpSpPr>
          <p:cNvPr id="35029" name="Группа 79"/>
          <p:cNvGrpSpPr>
            <a:grpSpLocks/>
          </p:cNvGrpSpPr>
          <p:nvPr/>
        </p:nvGrpSpPr>
        <p:grpSpPr bwMode="auto">
          <a:xfrm>
            <a:off x="254000" y="1865313"/>
            <a:ext cx="4016375" cy="3413125"/>
            <a:chOff x="253583" y="1790198"/>
            <a:chExt cx="4016016" cy="3413138"/>
          </a:xfrm>
        </p:grpSpPr>
        <p:sp>
          <p:nvSpPr>
            <p:cNvPr id="66" name="Rectangle 77"/>
            <p:cNvSpPr>
              <a:spLocks noChangeArrowheads="1"/>
            </p:cNvSpPr>
            <p:nvPr/>
          </p:nvSpPr>
          <p:spPr bwMode="auto">
            <a:xfrm>
              <a:off x="3107653" y="2661738"/>
              <a:ext cx="653992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УРМАРЫ</a:t>
              </a:r>
            </a:p>
          </p:txBody>
        </p:sp>
        <p:sp>
          <p:nvSpPr>
            <p:cNvPr id="67" name="Rectangle 80"/>
            <p:cNvSpPr>
              <a:spLocks noChangeArrowheads="1"/>
            </p:cNvSpPr>
            <p:nvPr/>
          </p:nvSpPr>
          <p:spPr bwMode="auto">
            <a:xfrm>
              <a:off x="3314009" y="3206253"/>
              <a:ext cx="717486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ЯНТИКОВО</a:t>
              </a:r>
            </a:p>
          </p:txBody>
        </p:sp>
        <p:sp>
          <p:nvSpPr>
            <p:cNvPr id="68" name="Rectangle 84"/>
            <p:cNvSpPr>
              <a:spLocks noChangeArrowheads="1"/>
            </p:cNvSpPr>
            <p:nvPr/>
          </p:nvSpPr>
          <p:spPr bwMode="auto">
            <a:xfrm>
              <a:off x="2896535" y="5065222"/>
              <a:ext cx="760344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ШЕМУРША</a:t>
              </a:r>
            </a:p>
          </p:txBody>
        </p:sp>
        <p:sp>
          <p:nvSpPr>
            <p:cNvPr id="69" name="Rectangle 85"/>
            <p:cNvSpPr>
              <a:spLocks noChangeArrowheads="1"/>
            </p:cNvSpPr>
            <p:nvPr/>
          </p:nvSpPr>
          <p:spPr bwMode="auto">
            <a:xfrm>
              <a:off x="3525129" y="3958731"/>
              <a:ext cx="636530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ЯЛЬЧИКИ</a:t>
              </a:r>
            </a:p>
          </p:txBody>
        </p:sp>
        <p:sp>
          <p:nvSpPr>
            <p:cNvPr id="70" name="Rectangle 86"/>
            <p:cNvSpPr>
              <a:spLocks noChangeArrowheads="1"/>
            </p:cNvSpPr>
            <p:nvPr/>
          </p:nvSpPr>
          <p:spPr bwMode="auto">
            <a:xfrm>
              <a:off x="3567987" y="2226762"/>
              <a:ext cx="701612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КОЗЛОВКА</a:t>
              </a:r>
            </a:p>
          </p:txBody>
        </p:sp>
        <p:sp>
          <p:nvSpPr>
            <p:cNvPr id="71" name="Rectangle 92"/>
            <p:cNvSpPr>
              <a:spLocks noChangeArrowheads="1"/>
            </p:cNvSpPr>
            <p:nvPr/>
          </p:nvSpPr>
          <p:spPr bwMode="auto">
            <a:xfrm>
              <a:off x="629787" y="2060074"/>
              <a:ext cx="695263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ЯДРИН</a:t>
              </a:r>
            </a:p>
          </p:txBody>
        </p:sp>
        <p:sp>
          <p:nvSpPr>
            <p:cNvPr id="72" name="Rectangle 93"/>
            <p:cNvSpPr>
              <a:spLocks noChangeArrowheads="1"/>
            </p:cNvSpPr>
            <p:nvPr/>
          </p:nvSpPr>
          <p:spPr bwMode="auto">
            <a:xfrm>
              <a:off x="1418704" y="1945774"/>
              <a:ext cx="777805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МОРГАУШИ</a:t>
              </a:r>
            </a:p>
          </p:txBody>
        </p:sp>
        <p:sp>
          <p:nvSpPr>
            <p:cNvPr id="73" name="Rectangle 97"/>
            <p:cNvSpPr>
              <a:spLocks noChangeArrowheads="1"/>
            </p:cNvSpPr>
            <p:nvPr/>
          </p:nvSpPr>
          <p:spPr bwMode="auto">
            <a:xfrm>
              <a:off x="253583" y="2556963"/>
              <a:ext cx="680977" cy="2778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КРАСНЫЕ ЧЕТАИ</a:t>
              </a:r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226634" y="2558551"/>
              <a:ext cx="638118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АЛИКОВО</a:t>
              </a:r>
            </a:p>
          </p:txBody>
        </p:sp>
        <p:sp>
          <p:nvSpPr>
            <p:cNvPr id="75" name="Rectangle 114"/>
            <p:cNvSpPr>
              <a:spLocks noChangeArrowheads="1"/>
            </p:cNvSpPr>
            <p:nvPr/>
          </p:nvSpPr>
          <p:spPr bwMode="auto">
            <a:xfrm>
              <a:off x="2196509" y="4501658"/>
              <a:ext cx="766694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БАТЫРЕВО</a:t>
              </a:r>
            </a:p>
          </p:txBody>
        </p:sp>
        <p:sp>
          <p:nvSpPr>
            <p:cNvPr id="76" name="Rectangle 89"/>
            <p:cNvSpPr>
              <a:spLocks noChangeArrowheads="1"/>
            </p:cNvSpPr>
            <p:nvPr/>
          </p:nvSpPr>
          <p:spPr bwMode="auto">
            <a:xfrm>
              <a:off x="3126701" y="1790198"/>
              <a:ext cx="915906" cy="276226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МАРИИНСКИЙ ПОСАД</a:t>
              </a:r>
            </a:p>
          </p:txBody>
        </p:sp>
        <p:sp>
          <p:nvSpPr>
            <p:cNvPr id="77" name="Rectangle 101"/>
            <p:cNvSpPr>
              <a:spLocks noChangeArrowheads="1"/>
            </p:cNvSpPr>
            <p:nvPr/>
          </p:nvSpPr>
          <p:spPr bwMode="auto">
            <a:xfrm>
              <a:off x="1601251" y="3196728"/>
              <a:ext cx="690500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ВУРНАРЫ</a:t>
              </a:r>
            </a:p>
          </p:txBody>
        </p:sp>
        <p:sp>
          <p:nvSpPr>
            <p:cNvPr id="78" name="Rectangle 99"/>
            <p:cNvSpPr>
              <a:spLocks noChangeArrowheads="1"/>
            </p:cNvSpPr>
            <p:nvPr/>
          </p:nvSpPr>
          <p:spPr bwMode="auto">
            <a:xfrm>
              <a:off x="1788559" y="2782389"/>
              <a:ext cx="1311158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КРАСНОАРМЕЙСКОЕ</a:t>
              </a:r>
            </a:p>
          </p:txBody>
        </p:sp>
        <p:sp>
          <p:nvSpPr>
            <p:cNvPr id="79" name="Rectangle 98"/>
            <p:cNvSpPr>
              <a:spLocks noChangeArrowheads="1"/>
            </p:cNvSpPr>
            <p:nvPr/>
          </p:nvSpPr>
          <p:spPr bwMode="auto">
            <a:xfrm>
              <a:off x="2361595" y="2226762"/>
              <a:ext cx="733359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ЦИВИЛЬСК</a:t>
              </a:r>
            </a:p>
          </p:txBody>
        </p:sp>
        <p:sp>
          <p:nvSpPr>
            <p:cNvPr id="80" name="Rectangle 116"/>
            <p:cNvSpPr>
              <a:spLocks noChangeArrowheads="1"/>
            </p:cNvSpPr>
            <p:nvPr/>
          </p:nvSpPr>
          <p:spPr bwMode="auto">
            <a:xfrm>
              <a:off x="2439376" y="3752355"/>
              <a:ext cx="1180994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КОМСОМОЛЬСКОЕ</a:t>
              </a:r>
            </a:p>
          </p:txBody>
        </p:sp>
        <p:sp>
          <p:nvSpPr>
            <p:cNvPr id="81" name="Rectangle 115"/>
            <p:cNvSpPr>
              <a:spLocks noChangeArrowheads="1"/>
            </p:cNvSpPr>
            <p:nvPr/>
          </p:nvSpPr>
          <p:spPr bwMode="auto">
            <a:xfrm>
              <a:off x="1715540" y="3938093"/>
              <a:ext cx="576210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ИБРЕСИ</a:t>
              </a:r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610739" y="4296870"/>
              <a:ext cx="711136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ПОРЕЦКОЕ</a:t>
              </a:r>
            </a:p>
          </p:txBody>
        </p:sp>
      </p:grpSp>
      <p:graphicFrame>
        <p:nvGraphicFramePr>
          <p:cNvPr id="34923" name="Диаграмма 82"/>
          <p:cNvGraphicFramePr>
            <a:graphicFrameLocks/>
          </p:cNvGraphicFramePr>
          <p:nvPr/>
        </p:nvGraphicFramePr>
        <p:xfrm>
          <a:off x="4857750" y="1570038"/>
          <a:ext cx="4140200" cy="4683125"/>
        </p:xfrm>
        <a:graphic>
          <a:graphicData uri="http://schemas.openxmlformats.org/presentationml/2006/ole">
            <p:oleObj spid="_x0000_s34923" r:id="rId4" imgW="4139543" imgH="4688230" progId="Excel.Sheet.8">
              <p:embed/>
            </p:oleObj>
          </a:graphicData>
        </a:graphic>
      </p:graphicFrame>
      <p:sp>
        <p:nvSpPr>
          <p:cNvPr id="35030" name="TextBox 83"/>
          <p:cNvSpPr txBox="1">
            <a:spLocks noChangeArrowheads="1"/>
          </p:cNvSpPr>
          <p:nvPr/>
        </p:nvSpPr>
        <p:spPr bwMode="auto">
          <a:xfrm>
            <a:off x="914400" y="6226175"/>
            <a:ext cx="2371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cs typeface="Arial" charset="0"/>
              </a:rPr>
              <a:t>(на 100 тыс. населения)</a:t>
            </a:r>
          </a:p>
        </p:txBody>
      </p:sp>
      <p:sp>
        <p:nvSpPr>
          <p:cNvPr id="35031" name="TextBox 2"/>
          <p:cNvSpPr txBox="1">
            <a:spLocks noChangeArrowheads="1"/>
          </p:cNvSpPr>
          <p:nvPr/>
        </p:nvSpPr>
        <p:spPr bwMode="auto">
          <a:xfrm>
            <a:off x="160338" y="63500"/>
            <a:ext cx="8816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     Смертность от болезней системы кровообращения по административным территориям, на 100 тыс. населения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Диаграмма 11"/>
          <p:cNvGraphicFramePr>
            <a:graphicFrameLocks/>
          </p:cNvGraphicFramePr>
          <p:nvPr/>
        </p:nvGraphicFramePr>
        <p:xfrm>
          <a:off x="917575" y="3522663"/>
          <a:ext cx="7308850" cy="3057525"/>
        </p:xfrm>
        <a:graphic>
          <a:graphicData uri="http://schemas.openxmlformats.org/presentationml/2006/ole">
            <p:oleObj spid="_x0000_s36865" r:id="rId4" imgW="7303641" imgH="3054361" progId="Excel.Sheet.8">
              <p:embed/>
            </p:oleObj>
          </a:graphicData>
        </a:graphic>
      </p:graphicFrame>
      <p:sp>
        <p:nvSpPr>
          <p:cNvPr id="36868" name="Заголовок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8785225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Смертность от внешних причин, на 100 тыс. населения</a:t>
            </a:r>
          </a:p>
        </p:txBody>
      </p:sp>
      <p:graphicFrame>
        <p:nvGraphicFramePr>
          <p:cNvPr id="36867" name="Диаграмма 9"/>
          <p:cNvGraphicFramePr>
            <a:graphicFrameLocks/>
          </p:cNvGraphicFramePr>
          <p:nvPr/>
        </p:nvGraphicFramePr>
        <p:xfrm>
          <a:off x="1358900" y="750888"/>
          <a:ext cx="6315075" cy="2901950"/>
        </p:xfrm>
        <a:graphic>
          <a:graphicData uri="http://schemas.openxmlformats.org/presentationml/2006/ole">
            <p:oleObj spid="_x0000_s36867" r:id="rId5" imgW="6316003" imgH="29019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endParaRPr lang="ru-RU" smtClean="0"/>
          </a:p>
        </p:txBody>
      </p:sp>
      <p:pic>
        <p:nvPicPr>
          <p:cNvPr id="11266" name="Рисунок 2"/>
          <p:cNvPicPr>
            <a:picLocks noChangeAspect="1"/>
          </p:cNvPicPr>
          <p:nvPr/>
        </p:nvPicPr>
        <p:blipFill>
          <a:blip r:embed="rId2" cstate="print"/>
          <a:srcRect l="17706"/>
          <a:stretch>
            <a:fillRect/>
          </a:stretch>
        </p:blipFill>
        <p:spPr bwMode="auto">
          <a:xfrm>
            <a:off x="5353050" y="1000125"/>
            <a:ext cx="36052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D:\Downloads\Игнать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970338"/>
            <a:ext cx="36353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23863" y="1000125"/>
            <a:ext cx="44751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«...Мы обязаны преодолеть, прямо скажу безответственное отношение общества в вопросах здорового образа жизни. Наряду с развитием здравоохранения больше внимания следует уделять сбережению здоровья...»</a:t>
            </a:r>
          </a:p>
          <a:p>
            <a:pPr algn="r"/>
            <a:endParaRPr lang="ru-RU" sz="1600" i="1"/>
          </a:p>
          <a:p>
            <a:pPr algn="r"/>
            <a:r>
              <a:rPr lang="ru-RU" sz="1400" i="1"/>
              <a:t>из Послания Президента Российской Федерации Федеральному Собранию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394200" y="4024313"/>
            <a:ext cx="44751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«...Наша цель -  не только сохранять социальные гарантии ветеранам, инвалидам, пожилым гражданам, многодетным семьям, но и постоянно усиливать меры их социальной защиты...»</a:t>
            </a:r>
          </a:p>
          <a:p>
            <a:pPr algn="r"/>
            <a:endParaRPr lang="ru-RU" sz="1600" i="1"/>
          </a:p>
          <a:p>
            <a:pPr algn="r"/>
            <a:r>
              <a:rPr lang="ru-RU" sz="1400" i="1"/>
              <a:t>из Послания Главы Чувашской Республики М. В. Игнатьева Федеральному Совету Чувашской Республики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Диаграмма 7"/>
          <p:cNvGraphicFramePr>
            <a:graphicFrameLocks/>
          </p:cNvGraphicFramePr>
          <p:nvPr/>
        </p:nvGraphicFramePr>
        <p:xfrm>
          <a:off x="4119563" y="857250"/>
          <a:ext cx="5075237" cy="3003550"/>
        </p:xfrm>
        <a:graphic>
          <a:graphicData uri="http://schemas.openxmlformats.org/presentationml/2006/ole">
            <p:oleObj spid="_x0000_s38913" r:id="rId4" imgW="5072312" imgH="2999492" progId="Excel.Sheet.8">
              <p:embed/>
            </p:oleObj>
          </a:graphicData>
        </a:graphic>
      </p:graphicFrame>
      <p:sp>
        <p:nvSpPr>
          <p:cNvPr id="389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2438" y="247650"/>
            <a:ext cx="8229600" cy="400050"/>
          </a:xfrm>
          <a:solidFill>
            <a:srgbClr val="FFFFFF"/>
          </a:solidFill>
        </p:spPr>
        <p:txBody>
          <a:bodyPr anchor="b"/>
          <a:lstStyle/>
          <a:p>
            <a:pPr defTabSz="912813" eaLnBrk="1" hangingPunct="1"/>
            <a:r>
              <a:rPr lang="ru-RU" sz="2000" b="1" smtClean="0"/>
              <a:t>Динамика и структура смертности от «внешних» причин</a:t>
            </a:r>
          </a:p>
        </p:txBody>
      </p:sp>
      <p:graphicFrame>
        <p:nvGraphicFramePr>
          <p:cNvPr id="38915" name="Диаграмма 3"/>
          <p:cNvGraphicFramePr>
            <a:graphicFrameLocks/>
          </p:cNvGraphicFramePr>
          <p:nvPr/>
        </p:nvGraphicFramePr>
        <p:xfrm>
          <a:off x="212725" y="1155700"/>
          <a:ext cx="4354513" cy="2798763"/>
        </p:xfrm>
        <a:graphic>
          <a:graphicData uri="http://schemas.openxmlformats.org/presentationml/2006/ole">
            <p:oleObj spid="_x0000_s38915" r:id="rId5" imgW="4352921" imgH="2798307" progId="Excel.Sheet.8">
              <p:embed/>
            </p:oleObj>
          </a:graphicData>
        </a:graphic>
      </p:graphicFrame>
      <p:graphicFrame>
        <p:nvGraphicFramePr>
          <p:cNvPr id="38916" name="Диаграмма 4"/>
          <p:cNvGraphicFramePr>
            <a:graphicFrameLocks/>
          </p:cNvGraphicFramePr>
          <p:nvPr/>
        </p:nvGraphicFramePr>
        <p:xfrm>
          <a:off x="212725" y="3954463"/>
          <a:ext cx="4354513" cy="2800350"/>
        </p:xfrm>
        <a:graphic>
          <a:graphicData uri="http://schemas.openxmlformats.org/presentationml/2006/ole">
            <p:oleObj spid="_x0000_s38916" r:id="rId6" imgW="4352921" imgH="2798307" progId="Excel.Sheet.8">
              <p:embed/>
            </p:oleObj>
          </a:graphicData>
        </a:graphic>
      </p:graphicFrame>
      <p:graphicFrame>
        <p:nvGraphicFramePr>
          <p:cNvPr id="38917" name="Диаграмма 5"/>
          <p:cNvGraphicFramePr>
            <a:graphicFrameLocks/>
          </p:cNvGraphicFramePr>
          <p:nvPr/>
        </p:nvGraphicFramePr>
        <p:xfrm>
          <a:off x="4567238" y="3954463"/>
          <a:ext cx="4354512" cy="2800350"/>
        </p:xfrm>
        <a:graphic>
          <a:graphicData uri="http://schemas.openxmlformats.org/presentationml/2006/ole">
            <p:oleObj spid="_x0000_s38917" r:id="rId7" imgW="4359018" imgH="27983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46838" y="6273800"/>
            <a:ext cx="2133600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F7DA6B91-17EC-470B-9D4B-50BCFD239300}" type="slidenum">
              <a:rPr lang="ru-RU">
                <a:solidFill>
                  <a:srgbClr val="D0C6C6"/>
                </a:solidFill>
                <a:latin typeface="+mn-lt"/>
                <a:cs typeface="Arial" charset="0"/>
              </a:rPr>
              <a:pPr>
                <a:defRPr/>
              </a:pPr>
              <a:t>21</a:t>
            </a:fld>
            <a:endParaRPr lang="ru-RU">
              <a:solidFill>
                <a:srgbClr val="D0C6C6"/>
              </a:solidFill>
              <a:latin typeface="+mn-lt"/>
              <a:cs typeface="Arial" charset="0"/>
            </a:endParaRPr>
          </a:p>
        </p:txBody>
      </p:sp>
      <p:sp>
        <p:nvSpPr>
          <p:cNvPr id="410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2438" y="149225"/>
            <a:ext cx="8402637" cy="646113"/>
          </a:xfrm>
        </p:spPr>
        <p:txBody>
          <a:bodyPr/>
          <a:lstStyle/>
          <a:p>
            <a:pPr defTabSz="912813" eaLnBrk="1" hangingPunct="1"/>
            <a:r>
              <a:rPr lang="ru-RU" sz="1800" b="1" smtClean="0"/>
              <a:t>Смертность от внешних причин по административным территориям, </a:t>
            </a:r>
            <a:br>
              <a:rPr lang="ru-RU" sz="1800" b="1" smtClean="0"/>
            </a:br>
            <a:r>
              <a:rPr lang="ru-RU" sz="1800" b="1" smtClean="0"/>
              <a:t>на 100 тыс. населения</a:t>
            </a:r>
          </a:p>
        </p:txBody>
      </p:sp>
      <p:sp>
        <p:nvSpPr>
          <p:cNvPr id="88" name="Прямоугольник 87"/>
          <p:cNvSpPr/>
          <p:nvPr/>
        </p:nvSpPr>
        <p:spPr bwMode="auto">
          <a:xfrm flipH="1">
            <a:off x="1875194" y="6079838"/>
            <a:ext cx="720196" cy="162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74" name="TextBox 214"/>
          <p:cNvSpPr txBox="1">
            <a:spLocks noChangeArrowheads="1"/>
          </p:cNvSpPr>
          <p:nvPr/>
        </p:nvSpPr>
        <p:spPr bwMode="auto">
          <a:xfrm flipH="1">
            <a:off x="2392363" y="581183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300,0</a:t>
            </a:r>
          </a:p>
        </p:txBody>
      </p:sp>
      <p:sp>
        <p:nvSpPr>
          <p:cNvPr id="41075" name="TextBox 215"/>
          <p:cNvSpPr txBox="1">
            <a:spLocks noChangeArrowheads="1"/>
          </p:cNvSpPr>
          <p:nvPr/>
        </p:nvSpPr>
        <p:spPr bwMode="auto">
          <a:xfrm flipH="1">
            <a:off x="1603375" y="5811838"/>
            <a:ext cx="668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180,5</a:t>
            </a:r>
          </a:p>
        </p:txBody>
      </p:sp>
      <p:sp>
        <p:nvSpPr>
          <p:cNvPr id="90" name="Freeform 24"/>
          <p:cNvSpPr>
            <a:spLocks/>
          </p:cNvSpPr>
          <p:nvPr/>
        </p:nvSpPr>
        <p:spPr bwMode="auto">
          <a:xfrm>
            <a:off x="2473325" y="2232025"/>
            <a:ext cx="889000" cy="768350"/>
          </a:xfrm>
          <a:custGeom>
            <a:avLst/>
            <a:gdLst/>
            <a:ahLst/>
            <a:cxnLst>
              <a:cxn ang="0">
                <a:pos x="2510" y="907"/>
              </a:cxn>
              <a:cxn ang="0">
                <a:pos x="2458" y="1034"/>
              </a:cxn>
              <a:cxn ang="0">
                <a:pos x="2357" y="1225"/>
              </a:cxn>
              <a:cxn ang="0">
                <a:pos x="2251" y="1404"/>
              </a:cxn>
              <a:cxn ang="0">
                <a:pos x="2089" y="1493"/>
              </a:cxn>
              <a:cxn ang="0">
                <a:pos x="1993" y="1620"/>
              </a:cxn>
              <a:cxn ang="0">
                <a:pos x="1866" y="1829"/>
              </a:cxn>
              <a:cxn ang="0">
                <a:pos x="1751" y="1798"/>
              </a:cxn>
              <a:cxn ang="0">
                <a:pos x="1452" y="2016"/>
              </a:cxn>
              <a:cxn ang="0">
                <a:pos x="1380" y="1994"/>
              </a:cxn>
              <a:cxn ang="0">
                <a:pos x="1299" y="2047"/>
              </a:cxn>
              <a:cxn ang="0">
                <a:pos x="1283" y="1945"/>
              </a:cxn>
              <a:cxn ang="0">
                <a:pos x="1269" y="1875"/>
              </a:cxn>
              <a:cxn ang="0">
                <a:pos x="1216" y="1774"/>
              </a:cxn>
              <a:cxn ang="0">
                <a:pos x="1109" y="1785"/>
              </a:cxn>
              <a:cxn ang="0">
                <a:pos x="1037" y="1837"/>
              </a:cxn>
              <a:cxn ang="0">
                <a:pos x="988" y="1780"/>
              </a:cxn>
              <a:cxn ang="0">
                <a:pos x="956" y="1735"/>
              </a:cxn>
              <a:cxn ang="0">
                <a:pos x="870" y="1800"/>
              </a:cxn>
              <a:cxn ang="0">
                <a:pos x="643" y="1844"/>
              </a:cxn>
              <a:cxn ang="0">
                <a:pos x="614" y="1791"/>
              </a:cxn>
              <a:cxn ang="0">
                <a:pos x="702" y="1640"/>
              </a:cxn>
              <a:cxn ang="0">
                <a:pos x="857" y="1414"/>
              </a:cxn>
              <a:cxn ang="0">
                <a:pos x="772" y="1309"/>
              </a:cxn>
              <a:cxn ang="0">
                <a:pos x="739" y="1217"/>
              </a:cxn>
              <a:cxn ang="0">
                <a:pos x="699" y="1119"/>
              </a:cxn>
              <a:cxn ang="0">
                <a:pos x="594" y="1097"/>
              </a:cxn>
              <a:cxn ang="0">
                <a:pos x="460" y="1080"/>
              </a:cxn>
              <a:cxn ang="0">
                <a:pos x="422" y="975"/>
              </a:cxn>
              <a:cxn ang="0">
                <a:pos x="356" y="917"/>
              </a:cxn>
              <a:cxn ang="0">
                <a:pos x="258" y="893"/>
              </a:cxn>
              <a:cxn ang="0">
                <a:pos x="225" y="802"/>
              </a:cxn>
              <a:cxn ang="0">
                <a:pos x="146" y="773"/>
              </a:cxn>
              <a:cxn ang="0">
                <a:pos x="6" y="432"/>
              </a:cxn>
              <a:cxn ang="0">
                <a:pos x="101" y="410"/>
              </a:cxn>
              <a:cxn ang="0">
                <a:pos x="157" y="384"/>
              </a:cxn>
              <a:cxn ang="0">
                <a:pos x="202" y="301"/>
              </a:cxn>
              <a:cxn ang="0">
                <a:pos x="205" y="204"/>
              </a:cxn>
              <a:cxn ang="0">
                <a:pos x="218" y="130"/>
              </a:cxn>
              <a:cxn ang="0">
                <a:pos x="324" y="118"/>
              </a:cxn>
              <a:cxn ang="0">
                <a:pos x="491" y="158"/>
              </a:cxn>
              <a:cxn ang="0">
                <a:pos x="552" y="118"/>
              </a:cxn>
              <a:cxn ang="0">
                <a:pos x="640" y="91"/>
              </a:cxn>
              <a:cxn ang="0">
                <a:pos x="867" y="121"/>
              </a:cxn>
              <a:cxn ang="0">
                <a:pos x="1148" y="85"/>
              </a:cxn>
              <a:cxn ang="0">
                <a:pos x="1224" y="55"/>
              </a:cxn>
              <a:cxn ang="0">
                <a:pos x="1283" y="60"/>
              </a:cxn>
              <a:cxn ang="0">
                <a:pos x="1398" y="7"/>
              </a:cxn>
              <a:cxn ang="0">
                <a:pos x="1555" y="0"/>
              </a:cxn>
              <a:cxn ang="0">
                <a:pos x="1750" y="68"/>
              </a:cxn>
              <a:cxn ang="0">
                <a:pos x="1865" y="187"/>
              </a:cxn>
              <a:cxn ang="0">
                <a:pos x="1892" y="255"/>
              </a:cxn>
              <a:cxn ang="0">
                <a:pos x="1970" y="255"/>
              </a:cxn>
              <a:cxn ang="0">
                <a:pos x="2069" y="261"/>
              </a:cxn>
              <a:cxn ang="0">
                <a:pos x="2117" y="338"/>
              </a:cxn>
              <a:cxn ang="0">
                <a:pos x="2192" y="337"/>
              </a:cxn>
              <a:cxn ang="0">
                <a:pos x="2248" y="331"/>
              </a:cxn>
              <a:cxn ang="0">
                <a:pos x="2291" y="438"/>
              </a:cxn>
              <a:cxn ang="0">
                <a:pos x="2304" y="549"/>
              </a:cxn>
              <a:cxn ang="0">
                <a:pos x="2245" y="678"/>
              </a:cxn>
              <a:cxn ang="0">
                <a:pos x="2307" y="789"/>
              </a:cxn>
              <a:cxn ang="0">
                <a:pos x="2452" y="792"/>
              </a:cxn>
            </a:cxnLst>
            <a:rect l="0" t="0" r="r" b="b"/>
            <a:pathLst>
              <a:path w="2529" h="2047">
                <a:moveTo>
                  <a:pt x="2501" y="765"/>
                </a:moveTo>
                <a:lnTo>
                  <a:pt x="2500" y="772"/>
                </a:lnTo>
                <a:lnTo>
                  <a:pt x="2497" y="780"/>
                </a:lnTo>
                <a:lnTo>
                  <a:pt x="2497" y="790"/>
                </a:lnTo>
                <a:lnTo>
                  <a:pt x="2495" y="799"/>
                </a:lnTo>
                <a:lnTo>
                  <a:pt x="2495" y="809"/>
                </a:lnTo>
                <a:lnTo>
                  <a:pt x="2497" y="819"/>
                </a:lnTo>
                <a:lnTo>
                  <a:pt x="2497" y="831"/>
                </a:lnTo>
                <a:lnTo>
                  <a:pt x="2498" y="841"/>
                </a:lnTo>
                <a:lnTo>
                  <a:pt x="2501" y="864"/>
                </a:lnTo>
                <a:lnTo>
                  <a:pt x="2505" y="886"/>
                </a:lnTo>
                <a:lnTo>
                  <a:pt x="2510" y="907"/>
                </a:lnTo>
                <a:lnTo>
                  <a:pt x="2516" y="929"/>
                </a:lnTo>
                <a:lnTo>
                  <a:pt x="2516" y="933"/>
                </a:lnTo>
                <a:lnTo>
                  <a:pt x="2516" y="936"/>
                </a:lnTo>
                <a:lnTo>
                  <a:pt x="2516" y="939"/>
                </a:lnTo>
                <a:lnTo>
                  <a:pt x="2517" y="940"/>
                </a:lnTo>
                <a:lnTo>
                  <a:pt x="2518" y="942"/>
                </a:lnTo>
                <a:lnTo>
                  <a:pt x="2521" y="942"/>
                </a:lnTo>
                <a:lnTo>
                  <a:pt x="2524" y="942"/>
                </a:lnTo>
                <a:lnTo>
                  <a:pt x="2529" y="942"/>
                </a:lnTo>
                <a:lnTo>
                  <a:pt x="2461" y="983"/>
                </a:lnTo>
                <a:lnTo>
                  <a:pt x="2461" y="1009"/>
                </a:lnTo>
                <a:lnTo>
                  <a:pt x="2458" y="1034"/>
                </a:lnTo>
                <a:lnTo>
                  <a:pt x="2457" y="1060"/>
                </a:lnTo>
                <a:lnTo>
                  <a:pt x="2454" y="1086"/>
                </a:lnTo>
                <a:lnTo>
                  <a:pt x="2451" y="1112"/>
                </a:lnTo>
                <a:lnTo>
                  <a:pt x="2449" y="1137"/>
                </a:lnTo>
                <a:lnTo>
                  <a:pt x="2446" y="1162"/>
                </a:lnTo>
                <a:lnTo>
                  <a:pt x="2446" y="1188"/>
                </a:lnTo>
                <a:lnTo>
                  <a:pt x="2429" y="1191"/>
                </a:lnTo>
                <a:lnTo>
                  <a:pt x="2413" y="1195"/>
                </a:lnTo>
                <a:lnTo>
                  <a:pt x="2398" y="1201"/>
                </a:lnTo>
                <a:lnTo>
                  <a:pt x="2383" y="1208"/>
                </a:lnTo>
                <a:lnTo>
                  <a:pt x="2369" y="1217"/>
                </a:lnTo>
                <a:lnTo>
                  <a:pt x="2357" y="1225"/>
                </a:lnTo>
                <a:lnTo>
                  <a:pt x="2344" y="1237"/>
                </a:lnTo>
                <a:lnTo>
                  <a:pt x="2334" y="1250"/>
                </a:lnTo>
                <a:lnTo>
                  <a:pt x="2324" y="1263"/>
                </a:lnTo>
                <a:lnTo>
                  <a:pt x="2315" y="1277"/>
                </a:lnTo>
                <a:lnTo>
                  <a:pt x="2308" y="1293"/>
                </a:lnTo>
                <a:lnTo>
                  <a:pt x="2301" y="1310"/>
                </a:lnTo>
                <a:lnTo>
                  <a:pt x="2295" y="1329"/>
                </a:lnTo>
                <a:lnTo>
                  <a:pt x="2290" y="1349"/>
                </a:lnTo>
                <a:lnTo>
                  <a:pt x="2285" y="1371"/>
                </a:lnTo>
                <a:lnTo>
                  <a:pt x="2282" y="1392"/>
                </a:lnTo>
                <a:lnTo>
                  <a:pt x="2267" y="1398"/>
                </a:lnTo>
                <a:lnTo>
                  <a:pt x="2251" y="1404"/>
                </a:lnTo>
                <a:lnTo>
                  <a:pt x="2235" y="1410"/>
                </a:lnTo>
                <a:lnTo>
                  <a:pt x="2219" y="1415"/>
                </a:lnTo>
                <a:lnTo>
                  <a:pt x="2205" y="1423"/>
                </a:lnTo>
                <a:lnTo>
                  <a:pt x="2190" y="1428"/>
                </a:lnTo>
                <a:lnTo>
                  <a:pt x="2176" y="1436"/>
                </a:lnTo>
                <a:lnTo>
                  <a:pt x="2163" y="1443"/>
                </a:lnTo>
                <a:lnTo>
                  <a:pt x="2150" y="1451"/>
                </a:lnTo>
                <a:lnTo>
                  <a:pt x="2137" y="1459"/>
                </a:lnTo>
                <a:lnTo>
                  <a:pt x="2124" y="1467"/>
                </a:lnTo>
                <a:lnTo>
                  <a:pt x="2112" y="1476"/>
                </a:lnTo>
                <a:lnTo>
                  <a:pt x="2101" y="1484"/>
                </a:lnTo>
                <a:lnTo>
                  <a:pt x="2089" y="1493"/>
                </a:lnTo>
                <a:lnTo>
                  <a:pt x="2079" y="1503"/>
                </a:lnTo>
                <a:lnTo>
                  <a:pt x="2069" y="1512"/>
                </a:lnTo>
                <a:lnTo>
                  <a:pt x="2059" y="1522"/>
                </a:lnTo>
                <a:lnTo>
                  <a:pt x="2051" y="1532"/>
                </a:lnTo>
                <a:lnTo>
                  <a:pt x="2042" y="1542"/>
                </a:lnTo>
                <a:lnTo>
                  <a:pt x="2033" y="1552"/>
                </a:lnTo>
                <a:lnTo>
                  <a:pt x="2025" y="1564"/>
                </a:lnTo>
                <a:lnTo>
                  <a:pt x="2017" y="1574"/>
                </a:lnTo>
                <a:lnTo>
                  <a:pt x="2010" y="1585"/>
                </a:lnTo>
                <a:lnTo>
                  <a:pt x="2004" y="1597"/>
                </a:lnTo>
                <a:lnTo>
                  <a:pt x="1999" y="1608"/>
                </a:lnTo>
                <a:lnTo>
                  <a:pt x="1993" y="1620"/>
                </a:lnTo>
                <a:lnTo>
                  <a:pt x="1987" y="1631"/>
                </a:lnTo>
                <a:lnTo>
                  <a:pt x="1983" y="1643"/>
                </a:lnTo>
                <a:lnTo>
                  <a:pt x="1979" y="1656"/>
                </a:lnTo>
                <a:lnTo>
                  <a:pt x="1974" y="1667"/>
                </a:lnTo>
                <a:lnTo>
                  <a:pt x="1971" y="1680"/>
                </a:lnTo>
                <a:lnTo>
                  <a:pt x="1968" y="1693"/>
                </a:lnTo>
                <a:lnTo>
                  <a:pt x="1968" y="1680"/>
                </a:lnTo>
                <a:lnTo>
                  <a:pt x="1948" y="1721"/>
                </a:lnTo>
                <a:lnTo>
                  <a:pt x="1928" y="1761"/>
                </a:lnTo>
                <a:lnTo>
                  <a:pt x="1886" y="1843"/>
                </a:lnTo>
                <a:lnTo>
                  <a:pt x="1876" y="1836"/>
                </a:lnTo>
                <a:lnTo>
                  <a:pt x="1866" y="1829"/>
                </a:lnTo>
                <a:lnTo>
                  <a:pt x="1856" y="1823"/>
                </a:lnTo>
                <a:lnTo>
                  <a:pt x="1846" y="1817"/>
                </a:lnTo>
                <a:lnTo>
                  <a:pt x="1836" y="1813"/>
                </a:lnTo>
                <a:lnTo>
                  <a:pt x="1826" y="1808"/>
                </a:lnTo>
                <a:lnTo>
                  <a:pt x="1816" y="1806"/>
                </a:lnTo>
                <a:lnTo>
                  <a:pt x="1806" y="1803"/>
                </a:lnTo>
                <a:lnTo>
                  <a:pt x="1796" y="1800"/>
                </a:lnTo>
                <a:lnTo>
                  <a:pt x="1787" y="1798"/>
                </a:lnTo>
                <a:lnTo>
                  <a:pt x="1778" y="1797"/>
                </a:lnTo>
                <a:lnTo>
                  <a:pt x="1768" y="1797"/>
                </a:lnTo>
                <a:lnTo>
                  <a:pt x="1760" y="1797"/>
                </a:lnTo>
                <a:lnTo>
                  <a:pt x="1751" y="1798"/>
                </a:lnTo>
                <a:lnTo>
                  <a:pt x="1744" y="1800"/>
                </a:lnTo>
                <a:lnTo>
                  <a:pt x="1735" y="1803"/>
                </a:lnTo>
                <a:lnTo>
                  <a:pt x="1701" y="1833"/>
                </a:lnTo>
                <a:lnTo>
                  <a:pt x="1666" y="1865"/>
                </a:lnTo>
                <a:lnTo>
                  <a:pt x="1633" y="1895"/>
                </a:lnTo>
                <a:lnTo>
                  <a:pt x="1600" y="1924"/>
                </a:lnTo>
                <a:lnTo>
                  <a:pt x="1565" y="1952"/>
                </a:lnTo>
                <a:lnTo>
                  <a:pt x="1532" y="1981"/>
                </a:lnTo>
                <a:lnTo>
                  <a:pt x="1498" y="2009"/>
                </a:lnTo>
                <a:lnTo>
                  <a:pt x="1463" y="2035"/>
                </a:lnTo>
                <a:lnTo>
                  <a:pt x="1457" y="2024"/>
                </a:lnTo>
                <a:lnTo>
                  <a:pt x="1452" y="2016"/>
                </a:lnTo>
                <a:lnTo>
                  <a:pt x="1444" y="2009"/>
                </a:lnTo>
                <a:lnTo>
                  <a:pt x="1437" y="2003"/>
                </a:lnTo>
                <a:lnTo>
                  <a:pt x="1430" y="1997"/>
                </a:lnTo>
                <a:lnTo>
                  <a:pt x="1421" y="1993"/>
                </a:lnTo>
                <a:lnTo>
                  <a:pt x="1416" y="1991"/>
                </a:lnTo>
                <a:lnTo>
                  <a:pt x="1411" y="1991"/>
                </a:lnTo>
                <a:lnTo>
                  <a:pt x="1407" y="1990"/>
                </a:lnTo>
                <a:lnTo>
                  <a:pt x="1401" y="1990"/>
                </a:lnTo>
                <a:lnTo>
                  <a:pt x="1397" y="1990"/>
                </a:lnTo>
                <a:lnTo>
                  <a:pt x="1391" y="1991"/>
                </a:lnTo>
                <a:lnTo>
                  <a:pt x="1385" y="1993"/>
                </a:lnTo>
                <a:lnTo>
                  <a:pt x="1380" y="1994"/>
                </a:lnTo>
                <a:lnTo>
                  <a:pt x="1374" y="1996"/>
                </a:lnTo>
                <a:lnTo>
                  <a:pt x="1368" y="1997"/>
                </a:lnTo>
                <a:lnTo>
                  <a:pt x="1362" y="2000"/>
                </a:lnTo>
                <a:lnTo>
                  <a:pt x="1355" y="2004"/>
                </a:lnTo>
                <a:lnTo>
                  <a:pt x="1349" y="2007"/>
                </a:lnTo>
                <a:lnTo>
                  <a:pt x="1342" y="2011"/>
                </a:lnTo>
                <a:lnTo>
                  <a:pt x="1335" y="2016"/>
                </a:lnTo>
                <a:lnTo>
                  <a:pt x="1329" y="2022"/>
                </a:lnTo>
                <a:lnTo>
                  <a:pt x="1322" y="2027"/>
                </a:lnTo>
                <a:lnTo>
                  <a:pt x="1313" y="2033"/>
                </a:lnTo>
                <a:lnTo>
                  <a:pt x="1306" y="2040"/>
                </a:lnTo>
                <a:lnTo>
                  <a:pt x="1299" y="2047"/>
                </a:lnTo>
                <a:lnTo>
                  <a:pt x="1299" y="2037"/>
                </a:lnTo>
                <a:lnTo>
                  <a:pt x="1300" y="2027"/>
                </a:lnTo>
                <a:lnTo>
                  <a:pt x="1303" y="2017"/>
                </a:lnTo>
                <a:lnTo>
                  <a:pt x="1306" y="2007"/>
                </a:lnTo>
                <a:lnTo>
                  <a:pt x="1308" y="1997"/>
                </a:lnTo>
                <a:lnTo>
                  <a:pt x="1311" y="1987"/>
                </a:lnTo>
                <a:lnTo>
                  <a:pt x="1312" y="1977"/>
                </a:lnTo>
                <a:lnTo>
                  <a:pt x="1312" y="1967"/>
                </a:lnTo>
                <a:lnTo>
                  <a:pt x="1302" y="1961"/>
                </a:lnTo>
                <a:lnTo>
                  <a:pt x="1292" y="1954"/>
                </a:lnTo>
                <a:lnTo>
                  <a:pt x="1288" y="1950"/>
                </a:lnTo>
                <a:lnTo>
                  <a:pt x="1283" y="1945"/>
                </a:lnTo>
                <a:lnTo>
                  <a:pt x="1280" y="1941"/>
                </a:lnTo>
                <a:lnTo>
                  <a:pt x="1276" y="1937"/>
                </a:lnTo>
                <a:lnTo>
                  <a:pt x="1273" y="1932"/>
                </a:lnTo>
                <a:lnTo>
                  <a:pt x="1270" y="1928"/>
                </a:lnTo>
                <a:lnTo>
                  <a:pt x="1269" y="1924"/>
                </a:lnTo>
                <a:lnTo>
                  <a:pt x="1269" y="1918"/>
                </a:lnTo>
                <a:lnTo>
                  <a:pt x="1267" y="1914"/>
                </a:lnTo>
                <a:lnTo>
                  <a:pt x="1269" y="1908"/>
                </a:lnTo>
                <a:lnTo>
                  <a:pt x="1269" y="1903"/>
                </a:lnTo>
                <a:lnTo>
                  <a:pt x="1272" y="1898"/>
                </a:lnTo>
                <a:lnTo>
                  <a:pt x="1270" y="1886"/>
                </a:lnTo>
                <a:lnTo>
                  <a:pt x="1269" y="1875"/>
                </a:lnTo>
                <a:lnTo>
                  <a:pt x="1266" y="1865"/>
                </a:lnTo>
                <a:lnTo>
                  <a:pt x="1263" y="1853"/>
                </a:lnTo>
                <a:lnTo>
                  <a:pt x="1260" y="1843"/>
                </a:lnTo>
                <a:lnTo>
                  <a:pt x="1256" y="1833"/>
                </a:lnTo>
                <a:lnTo>
                  <a:pt x="1253" y="1824"/>
                </a:lnTo>
                <a:lnTo>
                  <a:pt x="1249" y="1814"/>
                </a:lnTo>
                <a:lnTo>
                  <a:pt x="1244" y="1807"/>
                </a:lnTo>
                <a:lnTo>
                  <a:pt x="1239" y="1798"/>
                </a:lnTo>
                <a:lnTo>
                  <a:pt x="1233" y="1791"/>
                </a:lnTo>
                <a:lnTo>
                  <a:pt x="1227" y="1784"/>
                </a:lnTo>
                <a:lnTo>
                  <a:pt x="1221" y="1778"/>
                </a:lnTo>
                <a:lnTo>
                  <a:pt x="1216" y="1774"/>
                </a:lnTo>
                <a:lnTo>
                  <a:pt x="1208" y="1770"/>
                </a:lnTo>
                <a:lnTo>
                  <a:pt x="1201" y="1765"/>
                </a:lnTo>
                <a:lnTo>
                  <a:pt x="1194" y="1762"/>
                </a:lnTo>
                <a:lnTo>
                  <a:pt x="1185" y="1761"/>
                </a:lnTo>
                <a:lnTo>
                  <a:pt x="1177" y="1760"/>
                </a:lnTo>
                <a:lnTo>
                  <a:pt x="1168" y="1760"/>
                </a:lnTo>
                <a:lnTo>
                  <a:pt x="1159" y="1761"/>
                </a:lnTo>
                <a:lnTo>
                  <a:pt x="1151" y="1764"/>
                </a:lnTo>
                <a:lnTo>
                  <a:pt x="1141" y="1767"/>
                </a:lnTo>
                <a:lnTo>
                  <a:pt x="1131" y="1772"/>
                </a:lnTo>
                <a:lnTo>
                  <a:pt x="1121" y="1778"/>
                </a:lnTo>
                <a:lnTo>
                  <a:pt x="1109" y="1785"/>
                </a:lnTo>
                <a:lnTo>
                  <a:pt x="1099" y="1794"/>
                </a:lnTo>
                <a:lnTo>
                  <a:pt x="1087" y="1803"/>
                </a:lnTo>
                <a:lnTo>
                  <a:pt x="1082" y="1808"/>
                </a:lnTo>
                <a:lnTo>
                  <a:pt x="1076" y="1814"/>
                </a:lnTo>
                <a:lnTo>
                  <a:pt x="1070" y="1821"/>
                </a:lnTo>
                <a:lnTo>
                  <a:pt x="1063" y="1827"/>
                </a:lnTo>
                <a:lnTo>
                  <a:pt x="1057" y="1834"/>
                </a:lnTo>
                <a:lnTo>
                  <a:pt x="1051" y="1842"/>
                </a:lnTo>
                <a:lnTo>
                  <a:pt x="1044" y="1849"/>
                </a:lnTo>
                <a:lnTo>
                  <a:pt x="1038" y="1857"/>
                </a:lnTo>
                <a:lnTo>
                  <a:pt x="1038" y="1847"/>
                </a:lnTo>
                <a:lnTo>
                  <a:pt x="1037" y="1837"/>
                </a:lnTo>
                <a:lnTo>
                  <a:pt x="1036" y="1829"/>
                </a:lnTo>
                <a:lnTo>
                  <a:pt x="1034" y="1820"/>
                </a:lnTo>
                <a:lnTo>
                  <a:pt x="1031" y="1811"/>
                </a:lnTo>
                <a:lnTo>
                  <a:pt x="1028" y="1804"/>
                </a:lnTo>
                <a:lnTo>
                  <a:pt x="1024" y="1798"/>
                </a:lnTo>
                <a:lnTo>
                  <a:pt x="1020" y="1793"/>
                </a:lnTo>
                <a:lnTo>
                  <a:pt x="1015" y="1787"/>
                </a:lnTo>
                <a:lnTo>
                  <a:pt x="1010" y="1784"/>
                </a:lnTo>
                <a:lnTo>
                  <a:pt x="1004" y="1781"/>
                </a:lnTo>
                <a:lnTo>
                  <a:pt x="998" y="1780"/>
                </a:lnTo>
                <a:lnTo>
                  <a:pt x="992" y="1780"/>
                </a:lnTo>
                <a:lnTo>
                  <a:pt x="988" y="1780"/>
                </a:lnTo>
                <a:lnTo>
                  <a:pt x="985" y="1781"/>
                </a:lnTo>
                <a:lnTo>
                  <a:pt x="982" y="1783"/>
                </a:lnTo>
                <a:lnTo>
                  <a:pt x="978" y="1784"/>
                </a:lnTo>
                <a:lnTo>
                  <a:pt x="975" y="1785"/>
                </a:lnTo>
                <a:lnTo>
                  <a:pt x="971" y="1788"/>
                </a:lnTo>
                <a:lnTo>
                  <a:pt x="971" y="1778"/>
                </a:lnTo>
                <a:lnTo>
                  <a:pt x="969" y="1770"/>
                </a:lnTo>
                <a:lnTo>
                  <a:pt x="968" y="1761"/>
                </a:lnTo>
                <a:lnTo>
                  <a:pt x="966" y="1752"/>
                </a:lnTo>
                <a:lnTo>
                  <a:pt x="964" y="1747"/>
                </a:lnTo>
                <a:lnTo>
                  <a:pt x="959" y="1739"/>
                </a:lnTo>
                <a:lnTo>
                  <a:pt x="956" y="1735"/>
                </a:lnTo>
                <a:lnTo>
                  <a:pt x="952" y="1731"/>
                </a:lnTo>
                <a:lnTo>
                  <a:pt x="948" y="1726"/>
                </a:lnTo>
                <a:lnTo>
                  <a:pt x="942" y="1725"/>
                </a:lnTo>
                <a:lnTo>
                  <a:pt x="936" y="1724"/>
                </a:lnTo>
                <a:lnTo>
                  <a:pt x="931" y="1724"/>
                </a:lnTo>
                <a:lnTo>
                  <a:pt x="923" y="1724"/>
                </a:lnTo>
                <a:lnTo>
                  <a:pt x="916" y="1726"/>
                </a:lnTo>
                <a:lnTo>
                  <a:pt x="909" y="1729"/>
                </a:lnTo>
                <a:lnTo>
                  <a:pt x="902" y="1734"/>
                </a:lnTo>
                <a:lnTo>
                  <a:pt x="892" y="1755"/>
                </a:lnTo>
                <a:lnTo>
                  <a:pt x="882" y="1777"/>
                </a:lnTo>
                <a:lnTo>
                  <a:pt x="870" y="1800"/>
                </a:lnTo>
                <a:lnTo>
                  <a:pt x="859" y="1823"/>
                </a:lnTo>
                <a:lnTo>
                  <a:pt x="847" y="1846"/>
                </a:lnTo>
                <a:lnTo>
                  <a:pt x="834" y="1869"/>
                </a:lnTo>
                <a:lnTo>
                  <a:pt x="821" y="1891"/>
                </a:lnTo>
                <a:lnTo>
                  <a:pt x="807" y="1912"/>
                </a:lnTo>
                <a:lnTo>
                  <a:pt x="615" y="1952"/>
                </a:lnTo>
                <a:lnTo>
                  <a:pt x="643" y="1870"/>
                </a:lnTo>
                <a:lnTo>
                  <a:pt x="644" y="1866"/>
                </a:lnTo>
                <a:lnTo>
                  <a:pt x="644" y="1863"/>
                </a:lnTo>
                <a:lnTo>
                  <a:pt x="645" y="1856"/>
                </a:lnTo>
                <a:lnTo>
                  <a:pt x="644" y="1850"/>
                </a:lnTo>
                <a:lnTo>
                  <a:pt x="643" y="1844"/>
                </a:lnTo>
                <a:lnTo>
                  <a:pt x="640" y="1839"/>
                </a:lnTo>
                <a:lnTo>
                  <a:pt x="637" y="1834"/>
                </a:lnTo>
                <a:lnTo>
                  <a:pt x="634" y="1829"/>
                </a:lnTo>
                <a:lnTo>
                  <a:pt x="630" y="1824"/>
                </a:lnTo>
                <a:lnTo>
                  <a:pt x="625" y="1820"/>
                </a:lnTo>
                <a:lnTo>
                  <a:pt x="622" y="1816"/>
                </a:lnTo>
                <a:lnTo>
                  <a:pt x="618" y="1811"/>
                </a:lnTo>
                <a:lnTo>
                  <a:pt x="617" y="1807"/>
                </a:lnTo>
                <a:lnTo>
                  <a:pt x="614" y="1803"/>
                </a:lnTo>
                <a:lnTo>
                  <a:pt x="614" y="1798"/>
                </a:lnTo>
                <a:lnTo>
                  <a:pt x="614" y="1793"/>
                </a:lnTo>
                <a:lnTo>
                  <a:pt x="614" y="1791"/>
                </a:lnTo>
                <a:lnTo>
                  <a:pt x="615" y="1788"/>
                </a:lnTo>
                <a:lnTo>
                  <a:pt x="620" y="1772"/>
                </a:lnTo>
                <a:lnTo>
                  <a:pt x="625" y="1755"/>
                </a:lnTo>
                <a:lnTo>
                  <a:pt x="631" y="1738"/>
                </a:lnTo>
                <a:lnTo>
                  <a:pt x="635" y="1721"/>
                </a:lnTo>
                <a:lnTo>
                  <a:pt x="641" y="1702"/>
                </a:lnTo>
                <a:lnTo>
                  <a:pt x="647" y="1685"/>
                </a:lnTo>
                <a:lnTo>
                  <a:pt x="651" y="1667"/>
                </a:lnTo>
                <a:lnTo>
                  <a:pt x="657" y="1652"/>
                </a:lnTo>
                <a:lnTo>
                  <a:pt x="673" y="1647"/>
                </a:lnTo>
                <a:lnTo>
                  <a:pt x="687" y="1643"/>
                </a:lnTo>
                <a:lnTo>
                  <a:pt x="702" y="1640"/>
                </a:lnTo>
                <a:lnTo>
                  <a:pt x="716" y="1636"/>
                </a:lnTo>
                <a:lnTo>
                  <a:pt x="723" y="1633"/>
                </a:lnTo>
                <a:lnTo>
                  <a:pt x="730" y="1628"/>
                </a:lnTo>
                <a:lnTo>
                  <a:pt x="736" y="1626"/>
                </a:lnTo>
                <a:lnTo>
                  <a:pt x="743" y="1621"/>
                </a:lnTo>
                <a:lnTo>
                  <a:pt x="749" y="1617"/>
                </a:lnTo>
                <a:lnTo>
                  <a:pt x="755" y="1611"/>
                </a:lnTo>
                <a:lnTo>
                  <a:pt x="761" y="1604"/>
                </a:lnTo>
                <a:lnTo>
                  <a:pt x="766" y="1597"/>
                </a:lnTo>
                <a:lnTo>
                  <a:pt x="797" y="1536"/>
                </a:lnTo>
                <a:lnTo>
                  <a:pt x="827" y="1474"/>
                </a:lnTo>
                <a:lnTo>
                  <a:pt x="857" y="1414"/>
                </a:lnTo>
                <a:lnTo>
                  <a:pt x="889" y="1352"/>
                </a:lnTo>
                <a:lnTo>
                  <a:pt x="876" y="1348"/>
                </a:lnTo>
                <a:lnTo>
                  <a:pt x="864" y="1343"/>
                </a:lnTo>
                <a:lnTo>
                  <a:pt x="853" y="1341"/>
                </a:lnTo>
                <a:lnTo>
                  <a:pt x="841" y="1338"/>
                </a:lnTo>
                <a:lnTo>
                  <a:pt x="830" y="1335"/>
                </a:lnTo>
                <a:lnTo>
                  <a:pt x="818" y="1332"/>
                </a:lnTo>
                <a:lnTo>
                  <a:pt x="808" y="1328"/>
                </a:lnTo>
                <a:lnTo>
                  <a:pt x="798" y="1325"/>
                </a:lnTo>
                <a:lnTo>
                  <a:pt x="789" y="1320"/>
                </a:lnTo>
                <a:lnTo>
                  <a:pt x="781" y="1315"/>
                </a:lnTo>
                <a:lnTo>
                  <a:pt x="772" y="1309"/>
                </a:lnTo>
                <a:lnTo>
                  <a:pt x="764" y="1302"/>
                </a:lnTo>
                <a:lnTo>
                  <a:pt x="761" y="1297"/>
                </a:lnTo>
                <a:lnTo>
                  <a:pt x="756" y="1293"/>
                </a:lnTo>
                <a:lnTo>
                  <a:pt x="753" y="1287"/>
                </a:lnTo>
                <a:lnTo>
                  <a:pt x="749" y="1281"/>
                </a:lnTo>
                <a:lnTo>
                  <a:pt x="746" y="1276"/>
                </a:lnTo>
                <a:lnTo>
                  <a:pt x="743" y="1270"/>
                </a:lnTo>
                <a:lnTo>
                  <a:pt x="740" y="1263"/>
                </a:lnTo>
                <a:lnTo>
                  <a:pt x="738" y="1256"/>
                </a:lnTo>
                <a:lnTo>
                  <a:pt x="739" y="1243"/>
                </a:lnTo>
                <a:lnTo>
                  <a:pt x="739" y="1230"/>
                </a:lnTo>
                <a:lnTo>
                  <a:pt x="739" y="1217"/>
                </a:lnTo>
                <a:lnTo>
                  <a:pt x="739" y="1205"/>
                </a:lnTo>
                <a:lnTo>
                  <a:pt x="738" y="1194"/>
                </a:lnTo>
                <a:lnTo>
                  <a:pt x="736" y="1184"/>
                </a:lnTo>
                <a:lnTo>
                  <a:pt x="733" y="1173"/>
                </a:lnTo>
                <a:lnTo>
                  <a:pt x="730" y="1165"/>
                </a:lnTo>
                <a:lnTo>
                  <a:pt x="728" y="1156"/>
                </a:lnTo>
                <a:lnTo>
                  <a:pt x="725" y="1149"/>
                </a:lnTo>
                <a:lnTo>
                  <a:pt x="720" y="1142"/>
                </a:lnTo>
                <a:lnTo>
                  <a:pt x="716" y="1135"/>
                </a:lnTo>
                <a:lnTo>
                  <a:pt x="710" y="1129"/>
                </a:lnTo>
                <a:lnTo>
                  <a:pt x="704" y="1123"/>
                </a:lnTo>
                <a:lnTo>
                  <a:pt x="699" y="1119"/>
                </a:lnTo>
                <a:lnTo>
                  <a:pt x="692" y="1114"/>
                </a:lnTo>
                <a:lnTo>
                  <a:pt x="686" y="1110"/>
                </a:lnTo>
                <a:lnTo>
                  <a:pt x="677" y="1107"/>
                </a:lnTo>
                <a:lnTo>
                  <a:pt x="670" y="1104"/>
                </a:lnTo>
                <a:lnTo>
                  <a:pt x="661" y="1101"/>
                </a:lnTo>
                <a:lnTo>
                  <a:pt x="653" y="1100"/>
                </a:lnTo>
                <a:lnTo>
                  <a:pt x="644" y="1099"/>
                </a:lnTo>
                <a:lnTo>
                  <a:pt x="635" y="1097"/>
                </a:lnTo>
                <a:lnTo>
                  <a:pt x="625" y="1097"/>
                </a:lnTo>
                <a:lnTo>
                  <a:pt x="615" y="1096"/>
                </a:lnTo>
                <a:lnTo>
                  <a:pt x="604" y="1097"/>
                </a:lnTo>
                <a:lnTo>
                  <a:pt x="594" y="1097"/>
                </a:lnTo>
                <a:lnTo>
                  <a:pt x="582" y="1099"/>
                </a:lnTo>
                <a:lnTo>
                  <a:pt x="571" y="1100"/>
                </a:lnTo>
                <a:lnTo>
                  <a:pt x="558" y="1101"/>
                </a:lnTo>
                <a:lnTo>
                  <a:pt x="533" y="1106"/>
                </a:lnTo>
                <a:lnTo>
                  <a:pt x="522" y="1103"/>
                </a:lnTo>
                <a:lnTo>
                  <a:pt x="510" y="1101"/>
                </a:lnTo>
                <a:lnTo>
                  <a:pt x="499" y="1099"/>
                </a:lnTo>
                <a:lnTo>
                  <a:pt x="490" y="1096"/>
                </a:lnTo>
                <a:lnTo>
                  <a:pt x="481" y="1091"/>
                </a:lnTo>
                <a:lnTo>
                  <a:pt x="473" y="1089"/>
                </a:lnTo>
                <a:lnTo>
                  <a:pt x="467" y="1084"/>
                </a:lnTo>
                <a:lnTo>
                  <a:pt x="460" y="1080"/>
                </a:lnTo>
                <a:lnTo>
                  <a:pt x="455" y="1076"/>
                </a:lnTo>
                <a:lnTo>
                  <a:pt x="451" y="1070"/>
                </a:lnTo>
                <a:lnTo>
                  <a:pt x="447" y="1064"/>
                </a:lnTo>
                <a:lnTo>
                  <a:pt x="444" y="1058"/>
                </a:lnTo>
                <a:lnTo>
                  <a:pt x="441" y="1051"/>
                </a:lnTo>
                <a:lnTo>
                  <a:pt x="440" y="1042"/>
                </a:lnTo>
                <a:lnTo>
                  <a:pt x="438" y="1034"/>
                </a:lnTo>
                <a:lnTo>
                  <a:pt x="438" y="1024"/>
                </a:lnTo>
                <a:lnTo>
                  <a:pt x="434" y="1008"/>
                </a:lnTo>
                <a:lnTo>
                  <a:pt x="428" y="992"/>
                </a:lnTo>
                <a:lnTo>
                  <a:pt x="427" y="983"/>
                </a:lnTo>
                <a:lnTo>
                  <a:pt x="422" y="975"/>
                </a:lnTo>
                <a:lnTo>
                  <a:pt x="419" y="968"/>
                </a:lnTo>
                <a:lnTo>
                  <a:pt x="415" y="959"/>
                </a:lnTo>
                <a:lnTo>
                  <a:pt x="411" y="952"/>
                </a:lnTo>
                <a:lnTo>
                  <a:pt x="405" y="945"/>
                </a:lnTo>
                <a:lnTo>
                  <a:pt x="398" y="937"/>
                </a:lnTo>
                <a:lnTo>
                  <a:pt x="389" y="932"/>
                </a:lnTo>
                <a:lnTo>
                  <a:pt x="385" y="929"/>
                </a:lnTo>
                <a:lnTo>
                  <a:pt x="381" y="926"/>
                </a:lnTo>
                <a:lnTo>
                  <a:pt x="375" y="924"/>
                </a:lnTo>
                <a:lnTo>
                  <a:pt x="369" y="922"/>
                </a:lnTo>
                <a:lnTo>
                  <a:pt x="363" y="920"/>
                </a:lnTo>
                <a:lnTo>
                  <a:pt x="356" y="917"/>
                </a:lnTo>
                <a:lnTo>
                  <a:pt x="349" y="916"/>
                </a:lnTo>
                <a:lnTo>
                  <a:pt x="342" y="914"/>
                </a:lnTo>
                <a:lnTo>
                  <a:pt x="332" y="914"/>
                </a:lnTo>
                <a:lnTo>
                  <a:pt x="322" y="914"/>
                </a:lnTo>
                <a:lnTo>
                  <a:pt x="313" y="913"/>
                </a:lnTo>
                <a:lnTo>
                  <a:pt x="304" y="911"/>
                </a:lnTo>
                <a:lnTo>
                  <a:pt x="296" y="910"/>
                </a:lnTo>
                <a:lnTo>
                  <a:pt x="287" y="907"/>
                </a:lnTo>
                <a:lnTo>
                  <a:pt x="280" y="904"/>
                </a:lnTo>
                <a:lnTo>
                  <a:pt x="273" y="901"/>
                </a:lnTo>
                <a:lnTo>
                  <a:pt x="265" y="897"/>
                </a:lnTo>
                <a:lnTo>
                  <a:pt x="258" y="893"/>
                </a:lnTo>
                <a:lnTo>
                  <a:pt x="252" y="887"/>
                </a:lnTo>
                <a:lnTo>
                  <a:pt x="248" y="880"/>
                </a:lnTo>
                <a:lnTo>
                  <a:pt x="242" y="873"/>
                </a:lnTo>
                <a:lnTo>
                  <a:pt x="239" y="865"/>
                </a:lnTo>
                <a:lnTo>
                  <a:pt x="235" y="857"/>
                </a:lnTo>
                <a:lnTo>
                  <a:pt x="232" y="847"/>
                </a:lnTo>
                <a:lnTo>
                  <a:pt x="232" y="837"/>
                </a:lnTo>
                <a:lnTo>
                  <a:pt x="231" y="825"/>
                </a:lnTo>
                <a:lnTo>
                  <a:pt x="231" y="818"/>
                </a:lnTo>
                <a:lnTo>
                  <a:pt x="229" y="812"/>
                </a:lnTo>
                <a:lnTo>
                  <a:pt x="228" y="808"/>
                </a:lnTo>
                <a:lnTo>
                  <a:pt x="225" y="802"/>
                </a:lnTo>
                <a:lnTo>
                  <a:pt x="222" y="796"/>
                </a:lnTo>
                <a:lnTo>
                  <a:pt x="219" y="792"/>
                </a:lnTo>
                <a:lnTo>
                  <a:pt x="215" y="788"/>
                </a:lnTo>
                <a:lnTo>
                  <a:pt x="209" y="785"/>
                </a:lnTo>
                <a:lnTo>
                  <a:pt x="203" y="782"/>
                </a:lnTo>
                <a:lnTo>
                  <a:pt x="196" y="779"/>
                </a:lnTo>
                <a:lnTo>
                  <a:pt x="188" y="778"/>
                </a:lnTo>
                <a:lnTo>
                  <a:pt x="178" y="778"/>
                </a:lnTo>
                <a:lnTo>
                  <a:pt x="167" y="778"/>
                </a:lnTo>
                <a:lnTo>
                  <a:pt x="159" y="776"/>
                </a:lnTo>
                <a:lnTo>
                  <a:pt x="152" y="775"/>
                </a:lnTo>
                <a:lnTo>
                  <a:pt x="146" y="773"/>
                </a:lnTo>
                <a:lnTo>
                  <a:pt x="140" y="770"/>
                </a:lnTo>
                <a:lnTo>
                  <a:pt x="134" y="769"/>
                </a:lnTo>
                <a:lnTo>
                  <a:pt x="130" y="766"/>
                </a:lnTo>
                <a:lnTo>
                  <a:pt x="126" y="762"/>
                </a:lnTo>
                <a:lnTo>
                  <a:pt x="119" y="756"/>
                </a:lnTo>
                <a:lnTo>
                  <a:pt x="113" y="749"/>
                </a:lnTo>
                <a:lnTo>
                  <a:pt x="108" y="746"/>
                </a:lnTo>
                <a:lnTo>
                  <a:pt x="104" y="743"/>
                </a:lnTo>
                <a:lnTo>
                  <a:pt x="100" y="740"/>
                </a:lnTo>
                <a:lnTo>
                  <a:pt x="96" y="737"/>
                </a:lnTo>
                <a:lnTo>
                  <a:pt x="0" y="436"/>
                </a:lnTo>
                <a:lnTo>
                  <a:pt x="6" y="432"/>
                </a:lnTo>
                <a:lnTo>
                  <a:pt x="12" y="428"/>
                </a:lnTo>
                <a:lnTo>
                  <a:pt x="18" y="423"/>
                </a:lnTo>
                <a:lnTo>
                  <a:pt x="24" y="420"/>
                </a:lnTo>
                <a:lnTo>
                  <a:pt x="29" y="418"/>
                </a:lnTo>
                <a:lnTo>
                  <a:pt x="35" y="416"/>
                </a:lnTo>
                <a:lnTo>
                  <a:pt x="42" y="413"/>
                </a:lnTo>
                <a:lnTo>
                  <a:pt x="48" y="412"/>
                </a:lnTo>
                <a:lnTo>
                  <a:pt x="61" y="410"/>
                </a:lnTo>
                <a:lnTo>
                  <a:pt x="72" y="409"/>
                </a:lnTo>
                <a:lnTo>
                  <a:pt x="85" y="409"/>
                </a:lnTo>
                <a:lnTo>
                  <a:pt x="96" y="409"/>
                </a:lnTo>
                <a:lnTo>
                  <a:pt x="101" y="410"/>
                </a:lnTo>
                <a:lnTo>
                  <a:pt x="107" y="410"/>
                </a:lnTo>
                <a:lnTo>
                  <a:pt x="113" y="412"/>
                </a:lnTo>
                <a:lnTo>
                  <a:pt x="117" y="412"/>
                </a:lnTo>
                <a:lnTo>
                  <a:pt x="123" y="412"/>
                </a:lnTo>
                <a:lnTo>
                  <a:pt x="126" y="412"/>
                </a:lnTo>
                <a:lnTo>
                  <a:pt x="134" y="410"/>
                </a:lnTo>
                <a:lnTo>
                  <a:pt x="140" y="407"/>
                </a:lnTo>
                <a:lnTo>
                  <a:pt x="144" y="405"/>
                </a:lnTo>
                <a:lnTo>
                  <a:pt x="149" y="400"/>
                </a:lnTo>
                <a:lnTo>
                  <a:pt x="152" y="396"/>
                </a:lnTo>
                <a:lnTo>
                  <a:pt x="155" y="390"/>
                </a:lnTo>
                <a:lnTo>
                  <a:pt x="157" y="384"/>
                </a:lnTo>
                <a:lnTo>
                  <a:pt x="160" y="377"/>
                </a:lnTo>
                <a:lnTo>
                  <a:pt x="163" y="371"/>
                </a:lnTo>
                <a:lnTo>
                  <a:pt x="166" y="364"/>
                </a:lnTo>
                <a:lnTo>
                  <a:pt x="169" y="356"/>
                </a:lnTo>
                <a:lnTo>
                  <a:pt x="173" y="348"/>
                </a:lnTo>
                <a:lnTo>
                  <a:pt x="178" y="341"/>
                </a:lnTo>
                <a:lnTo>
                  <a:pt x="182" y="334"/>
                </a:lnTo>
                <a:lnTo>
                  <a:pt x="188" y="327"/>
                </a:lnTo>
                <a:lnTo>
                  <a:pt x="192" y="320"/>
                </a:lnTo>
                <a:lnTo>
                  <a:pt x="195" y="314"/>
                </a:lnTo>
                <a:lnTo>
                  <a:pt x="199" y="308"/>
                </a:lnTo>
                <a:lnTo>
                  <a:pt x="202" y="301"/>
                </a:lnTo>
                <a:lnTo>
                  <a:pt x="205" y="295"/>
                </a:lnTo>
                <a:lnTo>
                  <a:pt x="206" y="288"/>
                </a:lnTo>
                <a:lnTo>
                  <a:pt x="209" y="281"/>
                </a:lnTo>
                <a:lnTo>
                  <a:pt x="209" y="272"/>
                </a:lnTo>
                <a:lnTo>
                  <a:pt x="211" y="263"/>
                </a:lnTo>
                <a:lnTo>
                  <a:pt x="211" y="255"/>
                </a:lnTo>
                <a:lnTo>
                  <a:pt x="211" y="243"/>
                </a:lnTo>
                <a:lnTo>
                  <a:pt x="209" y="232"/>
                </a:lnTo>
                <a:lnTo>
                  <a:pt x="208" y="226"/>
                </a:lnTo>
                <a:lnTo>
                  <a:pt x="208" y="219"/>
                </a:lnTo>
                <a:lnTo>
                  <a:pt x="206" y="212"/>
                </a:lnTo>
                <a:lnTo>
                  <a:pt x="205" y="204"/>
                </a:lnTo>
                <a:lnTo>
                  <a:pt x="203" y="196"/>
                </a:lnTo>
                <a:lnTo>
                  <a:pt x="203" y="187"/>
                </a:lnTo>
                <a:lnTo>
                  <a:pt x="203" y="180"/>
                </a:lnTo>
                <a:lnTo>
                  <a:pt x="203" y="173"/>
                </a:lnTo>
                <a:lnTo>
                  <a:pt x="203" y="166"/>
                </a:lnTo>
                <a:lnTo>
                  <a:pt x="205" y="158"/>
                </a:lnTo>
                <a:lnTo>
                  <a:pt x="206" y="153"/>
                </a:lnTo>
                <a:lnTo>
                  <a:pt x="208" y="147"/>
                </a:lnTo>
                <a:lnTo>
                  <a:pt x="209" y="143"/>
                </a:lnTo>
                <a:lnTo>
                  <a:pt x="212" y="137"/>
                </a:lnTo>
                <a:lnTo>
                  <a:pt x="215" y="132"/>
                </a:lnTo>
                <a:lnTo>
                  <a:pt x="218" y="130"/>
                </a:lnTo>
                <a:lnTo>
                  <a:pt x="221" y="125"/>
                </a:lnTo>
                <a:lnTo>
                  <a:pt x="225" y="122"/>
                </a:lnTo>
                <a:lnTo>
                  <a:pt x="228" y="120"/>
                </a:lnTo>
                <a:lnTo>
                  <a:pt x="232" y="117"/>
                </a:lnTo>
                <a:lnTo>
                  <a:pt x="238" y="115"/>
                </a:lnTo>
                <a:lnTo>
                  <a:pt x="242" y="114"/>
                </a:lnTo>
                <a:lnTo>
                  <a:pt x="254" y="111"/>
                </a:lnTo>
                <a:lnTo>
                  <a:pt x="265" y="109"/>
                </a:lnTo>
                <a:lnTo>
                  <a:pt x="278" y="109"/>
                </a:lnTo>
                <a:lnTo>
                  <a:pt x="293" y="111"/>
                </a:lnTo>
                <a:lnTo>
                  <a:pt x="309" y="114"/>
                </a:lnTo>
                <a:lnTo>
                  <a:pt x="324" y="118"/>
                </a:lnTo>
                <a:lnTo>
                  <a:pt x="342" y="122"/>
                </a:lnTo>
                <a:lnTo>
                  <a:pt x="372" y="132"/>
                </a:lnTo>
                <a:lnTo>
                  <a:pt x="388" y="138"/>
                </a:lnTo>
                <a:lnTo>
                  <a:pt x="402" y="144"/>
                </a:lnTo>
                <a:lnTo>
                  <a:pt x="418" y="148"/>
                </a:lnTo>
                <a:lnTo>
                  <a:pt x="432" y="153"/>
                </a:lnTo>
                <a:lnTo>
                  <a:pt x="445" y="155"/>
                </a:lnTo>
                <a:lnTo>
                  <a:pt x="460" y="158"/>
                </a:lnTo>
                <a:lnTo>
                  <a:pt x="473" y="160"/>
                </a:lnTo>
                <a:lnTo>
                  <a:pt x="480" y="160"/>
                </a:lnTo>
                <a:lnTo>
                  <a:pt x="486" y="160"/>
                </a:lnTo>
                <a:lnTo>
                  <a:pt x="491" y="158"/>
                </a:lnTo>
                <a:lnTo>
                  <a:pt x="497" y="158"/>
                </a:lnTo>
                <a:lnTo>
                  <a:pt x="504" y="157"/>
                </a:lnTo>
                <a:lnTo>
                  <a:pt x="509" y="155"/>
                </a:lnTo>
                <a:lnTo>
                  <a:pt x="514" y="153"/>
                </a:lnTo>
                <a:lnTo>
                  <a:pt x="520" y="150"/>
                </a:lnTo>
                <a:lnTo>
                  <a:pt x="525" y="147"/>
                </a:lnTo>
                <a:lnTo>
                  <a:pt x="530" y="143"/>
                </a:lnTo>
                <a:lnTo>
                  <a:pt x="535" y="138"/>
                </a:lnTo>
                <a:lnTo>
                  <a:pt x="539" y="134"/>
                </a:lnTo>
                <a:lnTo>
                  <a:pt x="543" y="128"/>
                </a:lnTo>
                <a:lnTo>
                  <a:pt x="548" y="122"/>
                </a:lnTo>
                <a:lnTo>
                  <a:pt x="552" y="118"/>
                </a:lnTo>
                <a:lnTo>
                  <a:pt x="555" y="112"/>
                </a:lnTo>
                <a:lnTo>
                  <a:pt x="559" y="109"/>
                </a:lnTo>
                <a:lnTo>
                  <a:pt x="563" y="105"/>
                </a:lnTo>
                <a:lnTo>
                  <a:pt x="568" y="102"/>
                </a:lnTo>
                <a:lnTo>
                  <a:pt x="572" y="99"/>
                </a:lnTo>
                <a:lnTo>
                  <a:pt x="581" y="94"/>
                </a:lnTo>
                <a:lnTo>
                  <a:pt x="589" y="91"/>
                </a:lnTo>
                <a:lnTo>
                  <a:pt x="599" y="88"/>
                </a:lnTo>
                <a:lnTo>
                  <a:pt x="609" y="86"/>
                </a:lnTo>
                <a:lnTo>
                  <a:pt x="620" y="86"/>
                </a:lnTo>
                <a:lnTo>
                  <a:pt x="630" y="88"/>
                </a:lnTo>
                <a:lnTo>
                  <a:pt x="640" y="91"/>
                </a:lnTo>
                <a:lnTo>
                  <a:pt x="651" y="94"/>
                </a:lnTo>
                <a:lnTo>
                  <a:pt x="663" y="98"/>
                </a:lnTo>
                <a:lnTo>
                  <a:pt x="674" y="102"/>
                </a:lnTo>
                <a:lnTo>
                  <a:pt x="686" y="108"/>
                </a:lnTo>
                <a:lnTo>
                  <a:pt x="699" y="115"/>
                </a:lnTo>
                <a:lnTo>
                  <a:pt x="712" y="122"/>
                </a:lnTo>
                <a:lnTo>
                  <a:pt x="739" y="122"/>
                </a:lnTo>
                <a:lnTo>
                  <a:pt x="766" y="122"/>
                </a:lnTo>
                <a:lnTo>
                  <a:pt x="792" y="122"/>
                </a:lnTo>
                <a:lnTo>
                  <a:pt x="818" y="122"/>
                </a:lnTo>
                <a:lnTo>
                  <a:pt x="843" y="122"/>
                </a:lnTo>
                <a:lnTo>
                  <a:pt x="867" y="121"/>
                </a:lnTo>
                <a:lnTo>
                  <a:pt x="916" y="121"/>
                </a:lnTo>
                <a:lnTo>
                  <a:pt x="965" y="120"/>
                </a:lnTo>
                <a:lnTo>
                  <a:pt x="990" y="118"/>
                </a:lnTo>
                <a:lnTo>
                  <a:pt x="1014" y="117"/>
                </a:lnTo>
                <a:lnTo>
                  <a:pt x="1040" y="115"/>
                </a:lnTo>
                <a:lnTo>
                  <a:pt x="1066" y="112"/>
                </a:lnTo>
                <a:lnTo>
                  <a:pt x="1093" y="111"/>
                </a:lnTo>
                <a:lnTo>
                  <a:pt x="1121" y="108"/>
                </a:lnTo>
                <a:lnTo>
                  <a:pt x="1128" y="102"/>
                </a:lnTo>
                <a:lnTo>
                  <a:pt x="1135" y="98"/>
                </a:lnTo>
                <a:lnTo>
                  <a:pt x="1142" y="91"/>
                </a:lnTo>
                <a:lnTo>
                  <a:pt x="1148" y="85"/>
                </a:lnTo>
                <a:lnTo>
                  <a:pt x="1154" y="79"/>
                </a:lnTo>
                <a:lnTo>
                  <a:pt x="1161" y="73"/>
                </a:lnTo>
                <a:lnTo>
                  <a:pt x="1167" y="68"/>
                </a:lnTo>
                <a:lnTo>
                  <a:pt x="1174" y="63"/>
                </a:lnTo>
                <a:lnTo>
                  <a:pt x="1181" y="59"/>
                </a:lnTo>
                <a:lnTo>
                  <a:pt x="1190" y="56"/>
                </a:lnTo>
                <a:lnTo>
                  <a:pt x="1198" y="53"/>
                </a:lnTo>
                <a:lnTo>
                  <a:pt x="1203" y="53"/>
                </a:lnTo>
                <a:lnTo>
                  <a:pt x="1207" y="53"/>
                </a:lnTo>
                <a:lnTo>
                  <a:pt x="1213" y="53"/>
                </a:lnTo>
                <a:lnTo>
                  <a:pt x="1218" y="55"/>
                </a:lnTo>
                <a:lnTo>
                  <a:pt x="1224" y="55"/>
                </a:lnTo>
                <a:lnTo>
                  <a:pt x="1230" y="56"/>
                </a:lnTo>
                <a:lnTo>
                  <a:pt x="1236" y="59"/>
                </a:lnTo>
                <a:lnTo>
                  <a:pt x="1243" y="62"/>
                </a:lnTo>
                <a:lnTo>
                  <a:pt x="1250" y="65"/>
                </a:lnTo>
                <a:lnTo>
                  <a:pt x="1257" y="68"/>
                </a:lnTo>
                <a:lnTo>
                  <a:pt x="1260" y="69"/>
                </a:lnTo>
                <a:lnTo>
                  <a:pt x="1263" y="71"/>
                </a:lnTo>
                <a:lnTo>
                  <a:pt x="1267" y="71"/>
                </a:lnTo>
                <a:lnTo>
                  <a:pt x="1270" y="69"/>
                </a:lnTo>
                <a:lnTo>
                  <a:pt x="1275" y="66"/>
                </a:lnTo>
                <a:lnTo>
                  <a:pt x="1279" y="63"/>
                </a:lnTo>
                <a:lnTo>
                  <a:pt x="1283" y="60"/>
                </a:lnTo>
                <a:lnTo>
                  <a:pt x="1289" y="56"/>
                </a:lnTo>
                <a:lnTo>
                  <a:pt x="1293" y="52"/>
                </a:lnTo>
                <a:lnTo>
                  <a:pt x="1299" y="46"/>
                </a:lnTo>
                <a:lnTo>
                  <a:pt x="1312" y="35"/>
                </a:lnTo>
                <a:lnTo>
                  <a:pt x="1325" y="24"/>
                </a:lnTo>
                <a:lnTo>
                  <a:pt x="1339" y="13"/>
                </a:lnTo>
                <a:lnTo>
                  <a:pt x="1348" y="12"/>
                </a:lnTo>
                <a:lnTo>
                  <a:pt x="1357" y="9"/>
                </a:lnTo>
                <a:lnTo>
                  <a:pt x="1367" y="9"/>
                </a:lnTo>
                <a:lnTo>
                  <a:pt x="1377" y="7"/>
                </a:lnTo>
                <a:lnTo>
                  <a:pt x="1388" y="7"/>
                </a:lnTo>
                <a:lnTo>
                  <a:pt x="1398" y="7"/>
                </a:lnTo>
                <a:lnTo>
                  <a:pt x="1421" y="7"/>
                </a:lnTo>
                <a:lnTo>
                  <a:pt x="1444" y="6"/>
                </a:lnTo>
                <a:lnTo>
                  <a:pt x="1456" y="6"/>
                </a:lnTo>
                <a:lnTo>
                  <a:pt x="1466" y="6"/>
                </a:lnTo>
                <a:lnTo>
                  <a:pt x="1478" y="4"/>
                </a:lnTo>
                <a:lnTo>
                  <a:pt x="1486" y="4"/>
                </a:lnTo>
                <a:lnTo>
                  <a:pt x="1495" y="3"/>
                </a:lnTo>
                <a:lnTo>
                  <a:pt x="1503" y="0"/>
                </a:lnTo>
                <a:lnTo>
                  <a:pt x="1518" y="0"/>
                </a:lnTo>
                <a:lnTo>
                  <a:pt x="1532" y="0"/>
                </a:lnTo>
                <a:lnTo>
                  <a:pt x="1544" y="0"/>
                </a:lnTo>
                <a:lnTo>
                  <a:pt x="1555" y="0"/>
                </a:lnTo>
                <a:lnTo>
                  <a:pt x="1565" y="0"/>
                </a:lnTo>
                <a:lnTo>
                  <a:pt x="1573" y="0"/>
                </a:lnTo>
                <a:lnTo>
                  <a:pt x="1580" y="0"/>
                </a:lnTo>
                <a:lnTo>
                  <a:pt x="1586" y="0"/>
                </a:lnTo>
                <a:lnTo>
                  <a:pt x="1640" y="55"/>
                </a:lnTo>
                <a:lnTo>
                  <a:pt x="1652" y="59"/>
                </a:lnTo>
                <a:lnTo>
                  <a:pt x="1663" y="62"/>
                </a:lnTo>
                <a:lnTo>
                  <a:pt x="1676" y="65"/>
                </a:lnTo>
                <a:lnTo>
                  <a:pt x="1691" y="66"/>
                </a:lnTo>
                <a:lnTo>
                  <a:pt x="1705" y="68"/>
                </a:lnTo>
                <a:lnTo>
                  <a:pt x="1719" y="68"/>
                </a:lnTo>
                <a:lnTo>
                  <a:pt x="1750" y="68"/>
                </a:lnTo>
                <a:lnTo>
                  <a:pt x="1780" y="88"/>
                </a:lnTo>
                <a:lnTo>
                  <a:pt x="1796" y="98"/>
                </a:lnTo>
                <a:lnTo>
                  <a:pt x="1812" y="107"/>
                </a:lnTo>
                <a:lnTo>
                  <a:pt x="1826" y="115"/>
                </a:lnTo>
                <a:lnTo>
                  <a:pt x="1842" y="124"/>
                </a:lnTo>
                <a:lnTo>
                  <a:pt x="1856" y="131"/>
                </a:lnTo>
                <a:lnTo>
                  <a:pt x="1872" y="137"/>
                </a:lnTo>
                <a:lnTo>
                  <a:pt x="1869" y="148"/>
                </a:lnTo>
                <a:lnTo>
                  <a:pt x="1868" y="158"/>
                </a:lnTo>
                <a:lnTo>
                  <a:pt x="1866" y="168"/>
                </a:lnTo>
                <a:lnTo>
                  <a:pt x="1866" y="179"/>
                </a:lnTo>
                <a:lnTo>
                  <a:pt x="1865" y="187"/>
                </a:lnTo>
                <a:lnTo>
                  <a:pt x="1865" y="196"/>
                </a:lnTo>
                <a:lnTo>
                  <a:pt x="1865" y="204"/>
                </a:lnTo>
                <a:lnTo>
                  <a:pt x="1866" y="212"/>
                </a:lnTo>
                <a:lnTo>
                  <a:pt x="1868" y="217"/>
                </a:lnTo>
                <a:lnTo>
                  <a:pt x="1869" y="225"/>
                </a:lnTo>
                <a:lnTo>
                  <a:pt x="1871" y="230"/>
                </a:lnTo>
                <a:lnTo>
                  <a:pt x="1873" y="236"/>
                </a:lnTo>
                <a:lnTo>
                  <a:pt x="1876" y="240"/>
                </a:lnTo>
                <a:lnTo>
                  <a:pt x="1879" y="245"/>
                </a:lnTo>
                <a:lnTo>
                  <a:pt x="1884" y="249"/>
                </a:lnTo>
                <a:lnTo>
                  <a:pt x="1888" y="252"/>
                </a:lnTo>
                <a:lnTo>
                  <a:pt x="1892" y="255"/>
                </a:lnTo>
                <a:lnTo>
                  <a:pt x="1897" y="258"/>
                </a:lnTo>
                <a:lnTo>
                  <a:pt x="1902" y="259"/>
                </a:lnTo>
                <a:lnTo>
                  <a:pt x="1907" y="261"/>
                </a:lnTo>
                <a:lnTo>
                  <a:pt x="1912" y="262"/>
                </a:lnTo>
                <a:lnTo>
                  <a:pt x="1920" y="263"/>
                </a:lnTo>
                <a:lnTo>
                  <a:pt x="1925" y="263"/>
                </a:lnTo>
                <a:lnTo>
                  <a:pt x="1933" y="262"/>
                </a:lnTo>
                <a:lnTo>
                  <a:pt x="1940" y="262"/>
                </a:lnTo>
                <a:lnTo>
                  <a:pt x="1947" y="261"/>
                </a:lnTo>
                <a:lnTo>
                  <a:pt x="1954" y="259"/>
                </a:lnTo>
                <a:lnTo>
                  <a:pt x="1961" y="258"/>
                </a:lnTo>
                <a:lnTo>
                  <a:pt x="1970" y="255"/>
                </a:lnTo>
                <a:lnTo>
                  <a:pt x="1979" y="252"/>
                </a:lnTo>
                <a:lnTo>
                  <a:pt x="1987" y="249"/>
                </a:lnTo>
                <a:lnTo>
                  <a:pt x="1996" y="245"/>
                </a:lnTo>
                <a:lnTo>
                  <a:pt x="2006" y="245"/>
                </a:lnTo>
                <a:lnTo>
                  <a:pt x="2016" y="246"/>
                </a:lnTo>
                <a:lnTo>
                  <a:pt x="2025" y="246"/>
                </a:lnTo>
                <a:lnTo>
                  <a:pt x="2033" y="248"/>
                </a:lnTo>
                <a:lnTo>
                  <a:pt x="2042" y="249"/>
                </a:lnTo>
                <a:lnTo>
                  <a:pt x="2051" y="252"/>
                </a:lnTo>
                <a:lnTo>
                  <a:pt x="2058" y="253"/>
                </a:lnTo>
                <a:lnTo>
                  <a:pt x="2064" y="258"/>
                </a:lnTo>
                <a:lnTo>
                  <a:pt x="2069" y="261"/>
                </a:lnTo>
                <a:lnTo>
                  <a:pt x="2075" y="265"/>
                </a:lnTo>
                <a:lnTo>
                  <a:pt x="2079" y="269"/>
                </a:lnTo>
                <a:lnTo>
                  <a:pt x="2084" y="274"/>
                </a:lnTo>
                <a:lnTo>
                  <a:pt x="2087" y="279"/>
                </a:lnTo>
                <a:lnTo>
                  <a:pt x="2089" y="285"/>
                </a:lnTo>
                <a:lnTo>
                  <a:pt x="2091" y="292"/>
                </a:lnTo>
                <a:lnTo>
                  <a:pt x="2091" y="299"/>
                </a:lnTo>
                <a:lnTo>
                  <a:pt x="2097" y="310"/>
                </a:lnTo>
                <a:lnTo>
                  <a:pt x="2101" y="318"/>
                </a:lnTo>
                <a:lnTo>
                  <a:pt x="2107" y="325"/>
                </a:lnTo>
                <a:lnTo>
                  <a:pt x="2111" y="333"/>
                </a:lnTo>
                <a:lnTo>
                  <a:pt x="2117" y="338"/>
                </a:lnTo>
                <a:lnTo>
                  <a:pt x="2123" y="344"/>
                </a:lnTo>
                <a:lnTo>
                  <a:pt x="2128" y="348"/>
                </a:lnTo>
                <a:lnTo>
                  <a:pt x="2134" y="351"/>
                </a:lnTo>
                <a:lnTo>
                  <a:pt x="2140" y="353"/>
                </a:lnTo>
                <a:lnTo>
                  <a:pt x="2146" y="354"/>
                </a:lnTo>
                <a:lnTo>
                  <a:pt x="2151" y="354"/>
                </a:lnTo>
                <a:lnTo>
                  <a:pt x="2159" y="354"/>
                </a:lnTo>
                <a:lnTo>
                  <a:pt x="2166" y="353"/>
                </a:lnTo>
                <a:lnTo>
                  <a:pt x="2173" y="350"/>
                </a:lnTo>
                <a:lnTo>
                  <a:pt x="2180" y="346"/>
                </a:lnTo>
                <a:lnTo>
                  <a:pt x="2187" y="341"/>
                </a:lnTo>
                <a:lnTo>
                  <a:pt x="2192" y="337"/>
                </a:lnTo>
                <a:lnTo>
                  <a:pt x="2197" y="334"/>
                </a:lnTo>
                <a:lnTo>
                  <a:pt x="2202" y="331"/>
                </a:lnTo>
                <a:lnTo>
                  <a:pt x="2206" y="328"/>
                </a:lnTo>
                <a:lnTo>
                  <a:pt x="2210" y="327"/>
                </a:lnTo>
                <a:lnTo>
                  <a:pt x="2213" y="325"/>
                </a:lnTo>
                <a:lnTo>
                  <a:pt x="2220" y="323"/>
                </a:lnTo>
                <a:lnTo>
                  <a:pt x="2228" y="321"/>
                </a:lnTo>
                <a:lnTo>
                  <a:pt x="2233" y="321"/>
                </a:lnTo>
                <a:lnTo>
                  <a:pt x="2238" y="321"/>
                </a:lnTo>
                <a:lnTo>
                  <a:pt x="2242" y="324"/>
                </a:lnTo>
                <a:lnTo>
                  <a:pt x="2245" y="327"/>
                </a:lnTo>
                <a:lnTo>
                  <a:pt x="2248" y="331"/>
                </a:lnTo>
                <a:lnTo>
                  <a:pt x="2251" y="335"/>
                </a:lnTo>
                <a:lnTo>
                  <a:pt x="2252" y="341"/>
                </a:lnTo>
                <a:lnTo>
                  <a:pt x="2254" y="347"/>
                </a:lnTo>
                <a:lnTo>
                  <a:pt x="2255" y="354"/>
                </a:lnTo>
                <a:lnTo>
                  <a:pt x="2255" y="361"/>
                </a:lnTo>
                <a:lnTo>
                  <a:pt x="2255" y="369"/>
                </a:lnTo>
                <a:lnTo>
                  <a:pt x="2262" y="382"/>
                </a:lnTo>
                <a:lnTo>
                  <a:pt x="2269" y="393"/>
                </a:lnTo>
                <a:lnTo>
                  <a:pt x="2275" y="405"/>
                </a:lnTo>
                <a:lnTo>
                  <a:pt x="2281" y="416"/>
                </a:lnTo>
                <a:lnTo>
                  <a:pt x="2285" y="428"/>
                </a:lnTo>
                <a:lnTo>
                  <a:pt x="2291" y="438"/>
                </a:lnTo>
                <a:lnTo>
                  <a:pt x="2294" y="448"/>
                </a:lnTo>
                <a:lnTo>
                  <a:pt x="2298" y="456"/>
                </a:lnTo>
                <a:lnTo>
                  <a:pt x="2301" y="467"/>
                </a:lnTo>
                <a:lnTo>
                  <a:pt x="2302" y="475"/>
                </a:lnTo>
                <a:lnTo>
                  <a:pt x="2305" y="484"/>
                </a:lnTo>
                <a:lnTo>
                  <a:pt x="2307" y="492"/>
                </a:lnTo>
                <a:lnTo>
                  <a:pt x="2307" y="500"/>
                </a:lnTo>
                <a:lnTo>
                  <a:pt x="2308" y="507"/>
                </a:lnTo>
                <a:lnTo>
                  <a:pt x="2308" y="514"/>
                </a:lnTo>
                <a:lnTo>
                  <a:pt x="2308" y="521"/>
                </a:lnTo>
                <a:lnTo>
                  <a:pt x="2307" y="536"/>
                </a:lnTo>
                <a:lnTo>
                  <a:pt x="2304" y="549"/>
                </a:lnTo>
                <a:lnTo>
                  <a:pt x="2301" y="560"/>
                </a:lnTo>
                <a:lnTo>
                  <a:pt x="2295" y="572"/>
                </a:lnTo>
                <a:lnTo>
                  <a:pt x="2290" y="582"/>
                </a:lnTo>
                <a:lnTo>
                  <a:pt x="2284" y="593"/>
                </a:lnTo>
                <a:lnTo>
                  <a:pt x="2277" y="603"/>
                </a:lnTo>
                <a:lnTo>
                  <a:pt x="2269" y="613"/>
                </a:lnTo>
                <a:lnTo>
                  <a:pt x="2262" y="623"/>
                </a:lnTo>
                <a:lnTo>
                  <a:pt x="2256" y="635"/>
                </a:lnTo>
                <a:lnTo>
                  <a:pt x="2252" y="645"/>
                </a:lnTo>
                <a:lnTo>
                  <a:pt x="2249" y="657"/>
                </a:lnTo>
                <a:lnTo>
                  <a:pt x="2246" y="668"/>
                </a:lnTo>
                <a:lnTo>
                  <a:pt x="2245" y="678"/>
                </a:lnTo>
                <a:lnTo>
                  <a:pt x="2245" y="690"/>
                </a:lnTo>
                <a:lnTo>
                  <a:pt x="2246" y="700"/>
                </a:lnTo>
                <a:lnTo>
                  <a:pt x="2248" y="711"/>
                </a:lnTo>
                <a:lnTo>
                  <a:pt x="2251" y="721"/>
                </a:lnTo>
                <a:lnTo>
                  <a:pt x="2255" y="731"/>
                </a:lnTo>
                <a:lnTo>
                  <a:pt x="2259" y="742"/>
                </a:lnTo>
                <a:lnTo>
                  <a:pt x="2265" y="752"/>
                </a:lnTo>
                <a:lnTo>
                  <a:pt x="2272" y="760"/>
                </a:lnTo>
                <a:lnTo>
                  <a:pt x="2279" y="769"/>
                </a:lnTo>
                <a:lnTo>
                  <a:pt x="2288" y="776"/>
                </a:lnTo>
                <a:lnTo>
                  <a:pt x="2297" y="783"/>
                </a:lnTo>
                <a:lnTo>
                  <a:pt x="2307" y="789"/>
                </a:lnTo>
                <a:lnTo>
                  <a:pt x="2317" y="795"/>
                </a:lnTo>
                <a:lnTo>
                  <a:pt x="2328" y="799"/>
                </a:lnTo>
                <a:lnTo>
                  <a:pt x="2340" y="803"/>
                </a:lnTo>
                <a:lnTo>
                  <a:pt x="2353" y="806"/>
                </a:lnTo>
                <a:lnTo>
                  <a:pt x="2366" y="808"/>
                </a:lnTo>
                <a:lnTo>
                  <a:pt x="2379" y="808"/>
                </a:lnTo>
                <a:lnTo>
                  <a:pt x="2393" y="808"/>
                </a:lnTo>
                <a:lnTo>
                  <a:pt x="2408" y="805"/>
                </a:lnTo>
                <a:lnTo>
                  <a:pt x="2422" y="802"/>
                </a:lnTo>
                <a:lnTo>
                  <a:pt x="2436" y="798"/>
                </a:lnTo>
                <a:lnTo>
                  <a:pt x="2445" y="795"/>
                </a:lnTo>
                <a:lnTo>
                  <a:pt x="2452" y="792"/>
                </a:lnTo>
                <a:lnTo>
                  <a:pt x="2461" y="788"/>
                </a:lnTo>
                <a:lnTo>
                  <a:pt x="2468" y="785"/>
                </a:lnTo>
                <a:lnTo>
                  <a:pt x="2477" y="780"/>
                </a:lnTo>
                <a:lnTo>
                  <a:pt x="2485" y="775"/>
                </a:lnTo>
                <a:lnTo>
                  <a:pt x="2493" y="770"/>
                </a:lnTo>
                <a:lnTo>
                  <a:pt x="2501" y="765"/>
                </a:lnTo>
                <a:lnTo>
                  <a:pt x="2501" y="765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1" name="Freeform 25"/>
          <p:cNvSpPr>
            <a:spLocks/>
          </p:cNvSpPr>
          <p:nvPr/>
        </p:nvSpPr>
        <p:spPr bwMode="auto">
          <a:xfrm>
            <a:off x="2938524" y="1760349"/>
            <a:ext cx="740738" cy="806178"/>
          </a:xfrm>
          <a:custGeom>
            <a:avLst/>
            <a:gdLst/>
            <a:ahLst/>
            <a:cxnLst>
              <a:cxn ang="0">
                <a:pos x="692" y="129"/>
              </a:cxn>
              <a:cxn ang="0">
                <a:pos x="1038" y="216"/>
              </a:cxn>
              <a:cxn ang="0">
                <a:pos x="2206" y="0"/>
              </a:cxn>
              <a:cxn ang="0">
                <a:pos x="3979" y="259"/>
              </a:cxn>
              <a:cxn ang="0">
                <a:pos x="5103" y="908"/>
              </a:cxn>
              <a:cxn ang="0">
                <a:pos x="5233" y="2550"/>
              </a:cxn>
              <a:cxn ang="0">
                <a:pos x="5536" y="2550"/>
              </a:cxn>
              <a:cxn ang="0">
                <a:pos x="5665" y="2896"/>
              </a:cxn>
              <a:cxn ang="0">
                <a:pos x="5406" y="2982"/>
              </a:cxn>
              <a:cxn ang="0">
                <a:pos x="6271" y="4063"/>
              </a:cxn>
              <a:cxn ang="0">
                <a:pos x="6530" y="4150"/>
              </a:cxn>
              <a:cxn ang="0">
                <a:pos x="6660" y="4971"/>
              </a:cxn>
              <a:cxn ang="0">
                <a:pos x="6141" y="5619"/>
              </a:cxn>
              <a:cxn ang="0">
                <a:pos x="5795" y="5965"/>
              </a:cxn>
              <a:cxn ang="0">
                <a:pos x="5406" y="6181"/>
              </a:cxn>
              <a:cxn ang="0">
                <a:pos x="4974" y="6397"/>
              </a:cxn>
              <a:cxn ang="0">
                <a:pos x="4714" y="6268"/>
              </a:cxn>
              <a:cxn ang="0">
                <a:pos x="4282" y="6311"/>
              </a:cxn>
              <a:cxn ang="0">
                <a:pos x="3979" y="6268"/>
              </a:cxn>
              <a:cxn ang="0">
                <a:pos x="3763" y="6397"/>
              </a:cxn>
              <a:cxn ang="0">
                <a:pos x="3027" y="5922"/>
              </a:cxn>
              <a:cxn ang="0">
                <a:pos x="2984" y="5144"/>
              </a:cxn>
              <a:cxn ang="0">
                <a:pos x="2768" y="5057"/>
              </a:cxn>
              <a:cxn ang="0">
                <a:pos x="2465" y="4928"/>
              </a:cxn>
              <a:cxn ang="0">
                <a:pos x="2162" y="4755"/>
              </a:cxn>
              <a:cxn ang="0">
                <a:pos x="1773" y="4409"/>
              </a:cxn>
              <a:cxn ang="0">
                <a:pos x="1384" y="4193"/>
              </a:cxn>
              <a:cxn ang="0">
                <a:pos x="1038" y="4150"/>
              </a:cxn>
              <a:cxn ang="0">
                <a:pos x="865" y="3977"/>
              </a:cxn>
              <a:cxn ang="0">
                <a:pos x="908" y="3415"/>
              </a:cxn>
              <a:cxn ang="0">
                <a:pos x="779" y="3328"/>
              </a:cxn>
              <a:cxn ang="0">
                <a:pos x="779" y="2939"/>
              </a:cxn>
              <a:cxn ang="0">
                <a:pos x="865" y="2550"/>
              </a:cxn>
              <a:cxn ang="0">
                <a:pos x="1038" y="2118"/>
              </a:cxn>
              <a:cxn ang="0">
                <a:pos x="865" y="1599"/>
              </a:cxn>
              <a:cxn ang="0">
                <a:pos x="865" y="821"/>
              </a:cxn>
              <a:cxn ang="0">
                <a:pos x="692" y="129"/>
              </a:cxn>
            </a:cxnLst>
            <a:rect l="0" t="0" r="r" b="b"/>
            <a:pathLst>
              <a:path w="6660" h="6786">
                <a:moveTo>
                  <a:pt x="692" y="129"/>
                </a:moveTo>
                <a:lnTo>
                  <a:pt x="1038" y="216"/>
                </a:lnTo>
                <a:cubicBezTo>
                  <a:pt x="1471" y="216"/>
                  <a:pt x="1860" y="129"/>
                  <a:pt x="2206" y="0"/>
                </a:cubicBezTo>
                <a:cubicBezTo>
                  <a:pt x="2768" y="173"/>
                  <a:pt x="3373" y="259"/>
                  <a:pt x="3979" y="259"/>
                </a:cubicBezTo>
                <a:cubicBezTo>
                  <a:pt x="4498" y="302"/>
                  <a:pt x="4887" y="519"/>
                  <a:pt x="5103" y="908"/>
                </a:cubicBezTo>
                <a:cubicBezTo>
                  <a:pt x="5276" y="1426"/>
                  <a:pt x="5190" y="1988"/>
                  <a:pt x="5233" y="2550"/>
                </a:cubicBezTo>
                <a:lnTo>
                  <a:pt x="5536" y="2550"/>
                </a:lnTo>
                <a:lnTo>
                  <a:pt x="5665" y="2896"/>
                </a:lnTo>
                <a:lnTo>
                  <a:pt x="5406" y="2982"/>
                </a:lnTo>
                <a:cubicBezTo>
                  <a:pt x="5492" y="3544"/>
                  <a:pt x="5838" y="3890"/>
                  <a:pt x="6271" y="4063"/>
                </a:cubicBezTo>
                <a:cubicBezTo>
                  <a:pt x="6357" y="4106"/>
                  <a:pt x="6444" y="4150"/>
                  <a:pt x="6530" y="4150"/>
                </a:cubicBezTo>
                <a:lnTo>
                  <a:pt x="6660" y="4971"/>
                </a:lnTo>
                <a:lnTo>
                  <a:pt x="6141" y="5619"/>
                </a:lnTo>
                <a:cubicBezTo>
                  <a:pt x="6098" y="6052"/>
                  <a:pt x="5968" y="6225"/>
                  <a:pt x="5795" y="5965"/>
                </a:cubicBezTo>
                <a:cubicBezTo>
                  <a:pt x="5665" y="5749"/>
                  <a:pt x="5536" y="5835"/>
                  <a:pt x="5406" y="6181"/>
                </a:cubicBezTo>
                <a:cubicBezTo>
                  <a:pt x="5363" y="6484"/>
                  <a:pt x="5190" y="6484"/>
                  <a:pt x="4974" y="6397"/>
                </a:cubicBezTo>
                <a:cubicBezTo>
                  <a:pt x="4887" y="6354"/>
                  <a:pt x="4801" y="6311"/>
                  <a:pt x="4714" y="6268"/>
                </a:cubicBezTo>
                <a:cubicBezTo>
                  <a:pt x="4455" y="6138"/>
                  <a:pt x="4455" y="6311"/>
                  <a:pt x="4282" y="6311"/>
                </a:cubicBezTo>
                <a:cubicBezTo>
                  <a:pt x="4195" y="6311"/>
                  <a:pt x="4065" y="6225"/>
                  <a:pt x="3979" y="6268"/>
                </a:cubicBezTo>
                <a:cubicBezTo>
                  <a:pt x="3892" y="6268"/>
                  <a:pt x="3806" y="6311"/>
                  <a:pt x="3763" y="6397"/>
                </a:cubicBezTo>
                <a:cubicBezTo>
                  <a:pt x="3200" y="6786"/>
                  <a:pt x="2768" y="6268"/>
                  <a:pt x="3027" y="5922"/>
                </a:cubicBezTo>
                <a:cubicBezTo>
                  <a:pt x="3157" y="5749"/>
                  <a:pt x="3244" y="5576"/>
                  <a:pt x="2984" y="5144"/>
                </a:cubicBezTo>
                <a:cubicBezTo>
                  <a:pt x="2984" y="5014"/>
                  <a:pt x="2941" y="4928"/>
                  <a:pt x="2768" y="5057"/>
                </a:cubicBezTo>
                <a:cubicBezTo>
                  <a:pt x="2638" y="5144"/>
                  <a:pt x="2552" y="5101"/>
                  <a:pt x="2465" y="4928"/>
                </a:cubicBezTo>
                <a:cubicBezTo>
                  <a:pt x="2465" y="4798"/>
                  <a:pt x="2335" y="4755"/>
                  <a:pt x="2162" y="4755"/>
                </a:cubicBezTo>
                <a:cubicBezTo>
                  <a:pt x="1860" y="4884"/>
                  <a:pt x="1687" y="4798"/>
                  <a:pt x="1773" y="4409"/>
                </a:cubicBezTo>
                <a:cubicBezTo>
                  <a:pt x="1644" y="4366"/>
                  <a:pt x="1514" y="4279"/>
                  <a:pt x="1384" y="4193"/>
                </a:cubicBezTo>
                <a:cubicBezTo>
                  <a:pt x="1254" y="4193"/>
                  <a:pt x="1125" y="4193"/>
                  <a:pt x="1038" y="4150"/>
                </a:cubicBezTo>
                <a:lnTo>
                  <a:pt x="865" y="3977"/>
                </a:lnTo>
                <a:cubicBezTo>
                  <a:pt x="1211" y="3933"/>
                  <a:pt x="1211" y="3761"/>
                  <a:pt x="908" y="3415"/>
                </a:cubicBezTo>
                <a:lnTo>
                  <a:pt x="779" y="3328"/>
                </a:lnTo>
                <a:cubicBezTo>
                  <a:pt x="779" y="3199"/>
                  <a:pt x="779" y="3069"/>
                  <a:pt x="779" y="2939"/>
                </a:cubicBezTo>
                <a:cubicBezTo>
                  <a:pt x="908" y="2810"/>
                  <a:pt x="952" y="2680"/>
                  <a:pt x="865" y="2550"/>
                </a:cubicBezTo>
                <a:cubicBezTo>
                  <a:pt x="606" y="2161"/>
                  <a:pt x="692" y="2031"/>
                  <a:pt x="1038" y="2118"/>
                </a:cubicBezTo>
                <a:cubicBezTo>
                  <a:pt x="1125" y="1902"/>
                  <a:pt x="1125" y="1729"/>
                  <a:pt x="865" y="1599"/>
                </a:cubicBezTo>
                <a:cubicBezTo>
                  <a:pt x="0" y="1253"/>
                  <a:pt x="908" y="1124"/>
                  <a:pt x="865" y="821"/>
                </a:cubicBezTo>
                <a:cubicBezTo>
                  <a:pt x="952" y="691"/>
                  <a:pt x="865" y="475"/>
                  <a:pt x="692" y="12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" name="Freeform 26"/>
          <p:cNvSpPr>
            <a:spLocks/>
          </p:cNvSpPr>
          <p:nvPr/>
        </p:nvSpPr>
        <p:spPr bwMode="auto">
          <a:xfrm>
            <a:off x="2082771" y="1293556"/>
            <a:ext cx="1000312" cy="1236889"/>
          </a:xfrm>
          <a:custGeom>
            <a:avLst/>
            <a:gdLst/>
            <a:ahLst/>
            <a:cxnLst>
              <a:cxn ang="0">
                <a:pos x="3157" y="303"/>
              </a:cxn>
              <a:cxn ang="0">
                <a:pos x="4324" y="346"/>
              </a:cxn>
              <a:cxn ang="0">
                <a:pos x="4411" y="0"/>
              </a:cxn>
              <a:cxn ang="0">
                <a:pos x="6097" y="87"/>
              </a:cxn>
              <a:cxn ang="0">
                <a:pos x="6054" y="2163"/>
              </a:cxn>
              <a:cxn ang="0">
                <a:pos x="6702" y="2206"/>
              </a:cxn>
              <a:cxn ang="0">
                <a:pos x="6616" y="3676"/>
              </a:cxn>
              <a:cxn ang="0">
                <a:pos x="7351" y="3763"/>
              </a:cxn>
              <a:cxn ang="0">
                <a:pos x="7697" y="3590"/>
              </a:cxn>
              <a:cxn ang="0">
                <a:pos x="7826" y="3849"/>
              </a:cxn>
              <a:cxn ang="0">
                <a:pos x="7826" y="3979"/>
              </a:cxn>
              <a:cxn ang="0">
                <a:pos x="8388" y="4066"/>
              </a:cxn>
              <a:cxn ang="0">
                <a:pos x="8561" y="4758"/>
              </a:cxn>
              <a:cxn ang="0">
                <a:pos x="8561" y="5536"/>
              </a:cxn>
              <a:cxn ang="0">
                <a:pos x="8734" y="6055"/>
              </a:cxn>
              <a:cxn ang="0">
                <a:pos x="8561" y="6488"/>
              </a:cxn>
              <a:cxn ang="0">
                <a:pos x="8475" y="6877"/>
              </a:cxn>
              <a:cxn ang="0">
                <a:pos x="8475" y="7266"/>
              </a:cxn>
              <a:cxn ang="0">
                <a:pos x="8605" y="7353"/>
              </a:cxn>
              <a:cxn ang="0">
                <a:pos x="8302" y="7915"/>
              </a:cxn>
              <a:cxn ang="0">
                <a:pos x="7783" y="7958"/>
              </a:cxn>
              <a:cxn ang="0">
                <a:pos x="7524" y="8131"/>
              </a:cxn>
              <a:cxn ang="0">
                <a:pos x="7091" y="8261"/>
              </a:cxn>
              <a:cxn ang="0">
                <a:pos x="5794" y="8304"/>
              </a:cxn>
              <a:cxn ang="0">
                <a:pos x="5275" y="8304"/>
              </a:cxn>
              <a:cxn ang="0">
                <a:pos x="4627" y="8304"/>
              </a:cxn>
              <a:cxn ang="0">
                <a:pos x="4194" y="8564"/>
              </a:cxn>
              <a:cxn ang="0">
                <a:pos x="4108" y="8996"/>
              </a:cxn>
              <a:cxn ang="0">
                <a:pos x="3849" y="9212"/>
              </a:cxn>
              <a:cxn ang="0">
                <a:pos x="3416" y="9602"/>
              </a:cxn>
              <a:cxn ang="0">
                <a:pos x="3027" y="9861"/>
              </a:cxn>
              <a:cxn ang="0">
                <a:pos x="2551" y="10034"/>
              </a:cxn>
              <a:cxn ang="0">
                <a:pos x="1946" y="10121"/>
              </a:cxn>
              <a:cxn ang="0">
                <a:pos x="1557" y="9948"/>
              </a:cxn>
              <a:cxn ang="0">
                <a:pos x="822" y="9645"/>
              </a:cxn>
              <a:cxn ang="0">
                <a:pos x="649" y="9645"/>
              </a:cxn>
              <a:cxn ang="0">
                <a:pos x="433" y="9602"/>
              </a:cxn>
              <a:cxn ang="0">
                <a:pos x="390" y="8607"/>
              </a:cxn>
              <a:cxn ang="0">
                <a:pos x="649" y="7958"/>
              </a:cxn>
              <a:cxn ang="0">
                <a:pos x="433" y="7785"/>
              </a:cxn>
              <a:cxn ang="0">
                <a:pos x="130" y="8088"/>
              </a:cxn>
              <a:cxn ang="0">
                <a:pos x="0" y="7958"/>
              </a:cxn>
              <a:cxn ang="0">
                <a:pos x="303" y="7655"/>
              </a:cxn>
              <a:cxn ang="0">
                <a:pos x="173" y="7050"/>
              </a:cxn>
              <a:cxn ang="0">
                <a:pos x="519" y="6963"/>
              </a:cxn>
              <a:cxn ang="0">
                <a:pos x="519" y="6790"/>
              </a:cxn>
              <a:cxn ang="0">
                <a:pos x="260" y="6531"/>
              </a:cxn>
              <a:cxn ang="0">
                <a:pos x="346" y="6185"/>
              </a:cxn>
              <a:cxn ang="0">
                <a:pos x="519" y="6228"/>
              </a:cxn>
              <a:cxn ang="0">
                <a:pos x="908" y="5796"/>
              </a:cxn>
              <a:cxn ang="0">
                <a:pos x="865" y="5406"/>
              </a:cxn>
              <a:cxn ang="0">
                <a:pos x="433" y="5060"/>
              </a:cxn>
              <a:cxn ang="0">
                <a:pos x="433" y="4758"/>
              </a:cxn>
              <a:cxn ang="0">
                <a:pos x="649" y="4585"/>
              </a:cxn>
              <a:cxn ang="0">
                <a:pos x="606" y="4282"/>
              </a:cxn>
              <a:cxn ang="0">
                <a:pos x="1038" y="2941"/>
              </a:cxn>
              <a:cxn ang="0">
                <a:pos x="1600" y="1990"/>
              </a:cxn>
              <a:cxn ang="0">
                <a:pos x="1427" y="1644"/>
              </a:cxn>
              <a:cxn ang="0">
                <a:pos x="1471" y="1600"/>
              </a:cxn>
              <a:cxn ang="0">
                <a:pos x="1989" y="1254"/>
              </a:cxn>
              <a:cxn ang="0">
                <a:pos x="2638" y="1038"/>
              </a:cxn>
              <a:cxn ang="0">
                <a:pos x="3157" y="1081"/>
              </a:cxn>
              <a:cxn ang="0">
                <a:pos x="3157" y="303"/>
              </a:cxn>
            </a:cxnLst>
            <a:rect l="0" t="0" r="r" b="b"/>
            <a:pathLst>
              <a:path w="8994" h="10423">
                <a:moveTo>
                  <a:pt x="3157" y="303"/>
                </a:moveTo>
                <a:lnTo>
                  <a:pt x="4324" y="346"/>
                </a:lnTo>
                <a:lnTo>
                  <a:pt x="4411" y="0"/>
                </a:lnTo>
                <a:lnTo>
                  <a:pt x="6097" y="87"/>
                </a:lnTo>
                <a:lnTo>
                  <a:pt x="6054" y="2163"/>
                </a:lnTo>
                <a:lnTo>
                  <a:pt x="6702" y="2206"/>
                </a:lnTo>
                <a:lnTo>
                  <a:pt x="6616" y="3676"/>
                </a:lnTo>
                <a:lnTo>
                  <a:pt x="7351" y="3763"/>
                </a:lnTo>
                <a:lnTo>
                  <a:pt x="7697" y="3590"/>
                </a:lnTo>
                <a:lnTo>
                  <a:pt x="7826" y="3849"/>
                </a:lnTo>
                <a:lnTo>
                  <a:pt x="7826" y="3979"/>
                </a:lnTo>
                <a:lnTo>
                  <a:pt x="8388" y="4066"/>
                </a:lnTo>
                <a:cubicBezTo>
                  <a:pt x="8561" y="4412"/>
                  <a:pt x="8648" y="4628"/>
                  <a:pt x="8561" y="4758"/>
                </a:cubicBezTo>
                <a:cubicBezTo>
                  <a:pt x="8605" y="5060"/>
                  <a:pt x="7697" y="5190"/>
                  <a:pt x="8561" y="5536"/>
                </a:cubicBezTo>
                <a:cubicBezTo>
                  <a:pt x="8821" y="5666"/>
                  <a:pt x="8821" y="5839"/>
                  <a:pt x="8734" y="6055"/>
                </a:cubicBezTo>
                <a:cubicBezTo>
                  <a:pt x="8388" y="5969"/>
                  <a:pt x="8302" y="6098"/>
                  <a:pt x="8561" y="6488"/>
                </a:cubicBezTo>
                <a:cubicBezTo>
                  <a:pt x="8648" y="6617"/>
                  <a:pt x="8605" y="6747"/>
                  <a:pt x="8475" y="6877"/>
                </a:cubicBezTo>
                <a:cubicBezTo>
                  <a:pt x="8475" y="7007"/>
                  <a:pt x="8475" y="7136"/>
                  <a:pt x="8475" y="7266"/>
                </a:cubicBezTo>
                <a:lnTo>
                  <a:pt x="8605" y="7353"/>
                </a:lnTo>
                <a:cubicBezTo>
                  <a:pt x="8994" y="7742"/>
                  <a:pt x="8907" y="7915"/>
                  <a:pt x="8302" y="7915"/>
                </a:cubicBezTo>
                <a:cubicBezTo>
                  <a:pt x="8172" y="7958"/>
                  <a:pt x="7913" y="7915"/>
                  <a:pt x="7783" y="7958"/>
                </a:cubicBezTo>
                <a:cubicBezTo>
                  <a:pt x="7653" y="8045"/>
                  <a:pt x="7567" y="8174"/>
                  <a:pt x="7524" y="8131"/>
                </a:cubicBezTo>
                <a:cubicBezTo>
                  <a:pt x="7264" y="8001"/>
                  <a:pt x="7221" y="8174"/>
                  <a:pt x="7091" y="8261"/>
                </a:cubicBezTo>
                <a:cubicBezTo>
                  <a:pt x="6616" y="8304"/>
                  <a:pt x="6270" y="8304"/>
                  <a:pt x="5794" y="8304"/>
                </a:cubicBezTo>
                <a:cubicBezTo>
                  <a:pt x="5578" y="8174"/>
                  <a:pt x="5405" y="8131"/>
                  <a:pt x="5275" y="8304"/>
                </a:cubicBezTo>
                <a:cubicBezTo>
                  <a:pt x="5146" y="8520"/>
                  <a:pt x="4886" y="8391"/>
                  <a:pt x="4627" y="8304"/>
                </a:cubicBezTo>
                <a:cubicBezTo>
                  <a:pt x="4324" y="8218"/>
                  <a:pt x="4151" y="8261"/>
                  <a:pt x="4194" y="8564"/>
                </a:cubicBezTo>
                <a:cubicBezTo>
                  <a:pt x="4238" y="8823"/>
                  <a:pt x="4194" y="8866"/>
                  <a:pt x="4108" y="8996"/>
                </a:cubicBezTo>
                <a:cubicBezTo>
                  <a:pt x="4022" y="9126"/>
                  <a:pt x="4065" y="9256"/>
                  <a:pt x="3849" y="9212"/>
                </a:cubicBezTo>
                <a:cubicBezTo>
                  <a:pt x="3676" y="9212"/>
                  <a:pt x="3459" y="9256"/>
                  <a:pt x="3416" y="9602"/>
                </a:cubicBezTo>
                <a:cubicBezTo>
                  <a:pt x="3286" y="9861"/>
                  <a:pt x="3157" y="9991"/>
                  <a:pt x="3027" y="9861"/>
                </a:cubicBezTo>
                <a:cubicBezTo>
                  <a:pt x="2854" y="9731"/>
                  <a:pt x="2681" y="9775"/>
                  <a:pt x="2551" y="10034"/>
                </a:cubicBezTo>
                <a:cubicBezTo>
                  <a:pt x="2422" y="10294"/>
                  <a:pt x="2119" y="10423"/>
                  <a:pt x="1946" y="10121"/>
                </a:cubicBezTo>
                <a:cubicBezTo>
                  <a:pt x="1903" y="9948"/>
                  <a:pt x="1773" y="9904"/>
                  <a:pt x="1557" y="9948"/>
                </a:cubicBezTo>
                <a:cubicBezTo>
                  <a:pt x="1298" y="9948"/>
                  <a:pt x="1038" y="9861"/>
                  <a:pt x="822" y="9645"/>
                </a:cubicBezTo>
                <a:lnTo>
                  <a:pt x="649" y="9645"/>
                </a:lnTo>
                <a:lnTo>
                  <a:pt x="433" y="9602"/>
                </a:lnTo>
                <a:lnTo>
                  <a:pt x="390" y="8607"/>
                </a:lnTo>
                <a:lnTo>
                  <a:pt x="649" y="7958"/>
                </a:lnTo>
                <a:lnTo>
                  <a:pt x="433" y="7785"/>
                </a:lnTo>
                <a:lnTo>
                  <a:pt x="130" y="8088"/>
                </a:lnTo>
                <a:lnTo>
                  <a:pt x="0" y="7958"/>
                </a:lnTo>
                <a:lnTo>
                  <a:pt x="303" y="7655"/>
                </a:lnTo>
                <a:lnTo>
                  <a:pt x="173" y="7050"/>
                </a:lnTo>
                <a:lnTo>
                  <a:pt x="519" y="6963"/>
                </a:lnTo>
                <a:lnTo>
                  <a:pt x="519" y="6790"/>
                </a:lnTo>
                <a:lnTo>
                  <a:pt x="260" y="6531"/>
                </a:lnTo>
                <a:lnTo>
                  <a:pt x="346" y="6185"/>
                </a:lnTo>
                <a:lnTo>
                  <a:pt x="519" y="6228"/>
                </a:lnTo>
                <a:cubicBezTo>
                  <a:pt x="606" y="6012"/>
                  <a:pt x="736" y="5882"/>
                  <a:pt x="908" y="5796"/>
                </a:cubicBezTo>
                <a:lnTo>
                  <a:pt x="865" y="5406"/>
                </a:lnTo>
                <a:lnTo>
                  <a:pt x="433" y="5060"/>
                </a:lnTo>
                <a:lnTo>
                  <a:pt x="433" y="4758"/>
                </a:lnTo>
                <a:lnTo>
                  <a:pt x="649" y="4585"/>
                </a:lnTo>
                <a:lnTo>
                  <a:pt x="606" y="4282"/>
                </a:lnTo>
                <a:lnTo>
                  <a:pt x="1038" y="2941"/>
                </a:lnTo>
                <a:cubicBezTo>
                  <a:pt x="1168" y="2422"/>
                  <a:pt x="1384" y="2076"/>
                  <a:pt x="1600" y="1990"/>
                </a:cubicBezTo>
                <a:lnTo>
                  <a:pt x="1427" y="1644"/>
                </a:lnTo>
                <a:cubicBezTo>
                  <a:pt x="1427" y="1644"/>
                  <a:pt x="1471" y="1644"/>
                  <a:pt x="1471" y="1600"/>
                </a:cubicBezTo>
                <a:cubicBezTo>
                  <a:pt x="1643" y="1514"/>
                  <a:pt x="1816" y="1298"/>
                  <a:pt x="1989" y="1254"/>
                </a:cubicBezTo>
                <a:cubicBezTo>
                  <a:pt x="2206" y="1168"/>
                  <a:pt x="2422" y="1168"/>
                  <a:pt x="2638" y="1038"/>
                </a:cubicBezTo>
                <a:lnTo>
                  <a:pt x="3157" y="1081"/>
                </a:lnTo>
                <a:lnTo>
                  <a:pt x="3157" y="30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3" name="Freeform 27"/>
          <p:cNvSpPr>
            <a:spLocks noEditPoints="1"/>
          </p:cNvSpPr>
          <p:nvPr/>
        </p:nvSpPr>
        <p:spPr bwMode="auto">
          <a:xfrm>
            <a:off x="1597025" y="1482725"/>
            <a:ext cx="663575" cy="1109663"/>
          </a:xfrm>
          <a:custGeom>
            <a:avLst/>
            <a:gdLst/>
            <a:ahLst/>
            <a:cxnLst>
              <a:cxn ang="0">
                <a:pos x="4237" y="17556"/>
              </a:cxn>
              <a:cxn ang="0">
                <a:pos x="433" y="16085"/>
              </a:cxn>
              <a:cxn ang="0">
                <a:pos x="0" y="14875"/>
              </a:cxn>
              <a:cxn ang="0">
                <a:pos x="346" y="12799"/>
              </a:cxn>
              <a:cxn ang="0">
                <a:pos x="1470" y="12280"/>
              </a:cxn>
              <a:cxn ang="0">
                <a:pos x="1384" y="11242"/>
              </a:cxn>
              <a:cxn ang="0">
                <a:pos x="1643" y="10551"/>
              </a:cxn>
              <a:cxn ang="0">
                <a:pos x="1730" y="9859"/>
              </a:cxn>
              <a:cxn ang="0">
                <a:pos x="2421" y="7697"/>
              </a:cxn>
              <a:cxn ang="0">
                <a:pos x="951" y="6745"/>
              </a:cxn>
              <a:cxn ang="0">
                <a:pos x="1557" y="5794"/>
              </a:cxn>
              <a:cxn ang="0">
                <a:pos x="3632" y="6745"/>
              </a:cxn>
              <a:cxn ang="0">
                <a:pos x="6053" y="3978"/>
              </a:cxn>
              <a:cxn ang="0">
                <a:pos x="6832" y="3027"/>
              </a:cxn>
              <a:cxn ang="0">
                <a:pos x="9426" y="1902"/>
              </a:cxn>
              <a:cxn ang="0">
                <a:pos x="11588" y="86"/>
              </a:cxn>
              <a:cxn ang="0">
                <a:pos x="10809" y="2681"/>
              </a:cxn>
              <a:cxn ang="0">
                <a:pos x="10031" y="5967"/>
              </a:cxn>
              <a:cxn ang="0">
                <a:pos x="9599" y="6918"/>
              </a:cxn>
              <a:cxn ang="0">
                <a:pos x="10550" y="8389"/>
              </a:cxn>
              <a:cxn ang="0">
                <a:pos x="9426" y="9167"/>
              </a:cxn>
              <a:cxn ang="0">
                <a:pos x="9772" y="10378"/>
              </a:cxn>
              <a:cxn ang="0">
                <a:pos x="9080" y="10896"/>
              </a:cxn>
              <a:cxn ang="0">
                <a:pos x="8734" y="12713"/>
              </a:cxn>
              <a:cxn ang="0">
                <a:pos x="9599" y="12367"/>
              </a:cxn>
              <a:cxn ang="0">
                <a:pos x="9512" y="14010"/>
              </a:cxn>
              <a:cxn ang="0">
                <a:pos x="10031" y="16085"/>
              </a:cxn>
              <a:cxn ang="0">
                <a:pos x="10982" y="18074"/>
              </a:cxn>
              <a:cxn ang="0">
                <a:pos x="9253" y="17901"/>
              </a:cxn>
              <a:cxn ang="0">
                <a:pos x="7783" y="17901"/>
              </a:cxn>
              <a:cxn ang="0">
                <a:pos x="5016" y="18334"/>
              </a:cxn>
              <a:cxn ang="0">
                <a:pos x="4324" y="17556"/>
              </a:cxn>
              <a:cxn ang="0">
                <a:pos x="11588" y="86"/>
              </a:cxn>
              <a:cxn ang="0">
                <a:pos x="11588" y="86"/>
              </a:cxn>
            </a:cxnLst>
            <a:rect l="0" t="0" r="r" b="b"/>
            <a:pathLst>
              <a:path w="11933" h="18680">
                <a:moveTo>
                  <a:pt x="4151" y="17642"/>
                </a:moveTo>
                <a:cubicBezTo>
                  <a:pt x="4151" y="17642"/>
                  <a:pt x="4237" y="17642"/>
                  <a:pt x="4237" y="17556"/>
                </a:cubicBezTo>
                <a:cubicBezTo>
                  <a:pt x="3632" y="17815"/>
                  <a:pt x="2854" y="18074"/>
                  <a:pt x="2681" y="17729"/>
                </a:cubicBezTo>
                <a:cubicBezTo>
                  <a:pt x="2508" y="16691"/>
                  <a:pt x="1557" y="16258"/>
                  <a:pt x="433" y="16085"/>
                </a:cubicBezTo>
                <a:cubicBezTo>
                  <a:pt x="433" y="15912"/>
                  <a:pt x="433" y="15739"/>
                  <a:pt x="519" y="15480"/>
                </a:cubicBezTo>
                <a:cubicBezTo>
                  <a:pt x="346" y="15307"/>
                  <a:pt x="173" y="15048"/>
                  <a:pt x="0" y="14875"/>
                </a:cubicBezTo>
                <a:cubicBezTo>
                  <a:pt x="346" y="14529"/>
                  <a:pt x="692" y="14269"/>
                  <a:pt x="1124" y="13923"/>
                </a:cubicBezTo>
                <a:cubicBezTo>
                  <a:pt x="865" y="13577"/>
                  <a:pt x="605" y="13145"/>
                  <a:pt x="346" y="12799"/>
                </a:cubicBezTo>
                <a:cubicBezTo>
                  <a:pt x="519" y="12626"/>
                  <a:pt x="692" y="12453"/>
                  <a:pt x="778" y="12280"/>
                </a:cubicBezTo>
                <a:cubicBezTo>
                  <a:pt x="1038" y="12280"/>
                  <a:pt x="1211" y="12280"/>
                  <a:pt x="1470" y="12280"/>
                </a:cubicBezTo>
                <a:cubicBezTo>
                  <a:pt x="1470" y="12107"/>
                  <a:pt x="1557" y="11848"/>
                  <a:pt x="1643" y="11675"/>
                </a:cubicBezTo>
                <a:cubicBezTo>
                  <a:pt x="1557" y="11588"/>
                  <a:pt x="1470" y="11415"/>
                  <a:pt x="1384" y="11242"/>
                </a:cubicBezTo>
                <a:cubicBezTo>
                  <a:pt x="1557" y="11156"/>
                  <a:pt x="1643" y="11069"/>
                  <a:pt x="1816" y="10983"/>
                </a:cubicBezTo>
                <a:cubicBezTo>
                  <a:pt x="1730" y="10810"/>
                  <a:pt x="1730" y="10724"/>
                  <a:pt x="1643" y="10551"/>
                </a:cubicBezTo>
                <a:cubicBezTo>
                  <a:pt x="1470" y="10551"/>
                  <a:pt x="1297" y="10464"/>
                  <a:pt x="1124" y="10464"/>
                </a:cubicBezTo>
                <a:cubicBezTo>
                  <a:pt x="1297" y="10205"/>
                  <a:pt x="1557" y="10032"/>
                  <a:pt x="1730" y="9859"/>
                </a:cubicBezTo>
                <a:cubicBezTo>
                  <a:pt x="1730" y="9513"/>
                  <a:pt x="1730" y="9167"/>
                  <a:pt x="1816" y="8821"/>
                </a:cubicBezTo>
                <a:cubicBezTo>
                  <a:pt x="2075" y="8561"/>
                  <a:pt x="2248" y="8129"/>
                  <a:pt x="2421" y="7697"/>
                </a:cubicBezTo>
                <a:cubicBezTo>
                  <a:pt x="2335" y="7437"/>
                  <a:pt x="2075" y="7178"/>
                  <a:pt x="1903" y="6918"/>
                </a:cubicBezTo>
                <a:cubicBezTo>
                  <a:pt x="1643" y="7005"/>
                  <a:pt x="1384" y="7005"/>
                  <a:pt x="951" y="6745"/>
                </a:cubicBezTo>
                <a:cubicBezTo>
                  <a:pt x="778" y="6659"/>
                  <a:pt x="605" y="6572"/>
                  <a:pt x="433" y="6486"/>
                </a:cubicBezTo>
                <a:lnTo>
                  <a:pt x="1557" y="5794"/>
                </a:lnTo>
                <a:cubicBezTo>
                  <a:pt x="2335" y="5621"/>
                  <a:pt x="2940" y="6140"/>
                  <a:pt x="3286" y="7351"/>
                </a:cubicBezTo>
                <a:cubicBezTo>
                  <a:pt x="3373" y="7178"/>
                  <a:pt x="3459" y="7005"/>
                  <a:pt x="3632" y="6745"/>
                </a:cubicBezTo>
                <a:lnTo>
                  <a:pt x="5275" y="5448"/>
                </a:lnTo>
                <a:cubicBezTo>
                  <a:pt x="5621" y="5189"/>
                  <a:pt x="5794" y="4497"/>
                  <a:pt x="6053" y="3978"/>
                </a:cubicBezTo>
                <a:cubicBezTo>
                  <a:pt x="6226" y="3719"/>
                  <a:pt x="6486" y="3459"/>
                  <a:pt x="6832" y="3286"/>
                </a:cubicBezTo>
                <a:lnTo>
                  <a:pt x="6832" y="3027"/>
                </a:lnTo>
                <a:cubicBezTo>
                  <a:pt x="7264" y="2854"/>
                  <a:pt x="7783" y="2940"/>
                  <a:pt x="8215" y="2681"/>
                </a:cubicBezTo>
                <a:cubicBezTo>
                  <a:pt x="8561" y="2248"/>
                  <a:pt x="8993" y="1989"/>
                  <a:pt x="9426" y="1902"/>
                </a:cubicBezTo>
                <a:lnTo>
                  <a:pt x="10809" y="1038"/>
                </a:lnTo>
                <a:cubicBezTo>
                  <a:pt x="11069" y="865"/>
                  <a:pt x="11242" y="346"/>
                  <a:pt x="11588" y="86"/>
                </a:cubicBezTo>
                <a:lnTo>
                  <a:pt x="11933" y="778"/>
                </a:lnTo>
                <a:cubicBezTo>
                  <a:pt x="11501" y="951"/>
                  <a:pt x="11069" y="1643"/>
                  <a:pt x="10809" y="2681"/>
                </a:cubicBezTo>
                <a:lnTo>
                  <a:pt x="9945" y="5362"/>
                </a:lnTo>
                <a:lnTo>
                  <a:pt x="10031" y="5967"/>
                </a:lnTo>
                <a:lnTo>
                  <a:pt x="9599" y="6313"/>
                </a:lnTo>
                <a:lnTo>
                  <a:pt x="9599" y="6918"/>
                </a:lnTo>
                <a:lnTo>
                  <a:pt x="10463" y="7610"/>
                </a:lnTo>
                <a:lnTo>
                  <a:pt x="10550" y="8389"/>
                </a:lnTo>
                <a:cubicBezTo>
                  <a:pt x="10204" y="8561"/>
                  <a:pt x="9945" y="8821"/>
                  <a:pt x="9772" y="9253"/>
                </a:cubicBezTo>
                <a:lnTo>
                  <a:pt x="9426" y="9167"/>
                </a:lnTo>
                <a:lnTo>
                  <a:pt x="9253" y="9859"/>
                </a:lnTo>
                <a:lnTo>
                  <a:pt x="9772" y="10378"/>
                </a:lnTo>
                <a:lnTo>
                  <a:pt x="9772" y="10724"/>
                </a:lnTo>
                <a:lnTo>
                  <a:pt x="9080" y="10896"/>
                </a:lnTo>
                <a:lnTo>
                  <a:pt x="9339" y="12107"/>
                </a:lnTo>
                <a:lnTo>
                  <a:pt x="8734" y="12713"/>
                </a:lnTo>
                <a:lnTo>
                  <a:pt x="8993" y="12972"/>
                </a:lnTo>
                <a:lnTo>
                  <a:pt x="9599" y="12367"/>
                </a:lnTo>
                <a:lnTo>
                  <a:pt x="10031" y="12713"/>
                </a:lnTo>
                <a:lnTo>
                  <a:pt x="9512" y="14010"/>
                </a:lnTo>
                <a:lnTo>
                  <a:pt x="9599" y="15999"/>
                </a:lnTo>
                <a:lnTo>
                  <a:pt x="10031" y="16085"/>
                </a:lnTo>
                <a:lnTo>
                  <a:pt x="10031" y="16172"/>
                </a:lnTo>
                <a:cubicBezTo>
                  <a:pt x="10550" y="16604"/>
                  <a:pt x="10809" y="17210"/>
                  <a:pt x="10982" y="18074"/>
                </a:cubicBezTo>
                <a:lnTo>
                  <a:pt x="10290" y="17988"/>
                </a:lnTo>
                <a:lnTo>
                  <a:pt x="9253" y="17901"/>
                </a:lnTo>
                <a:cubicBezTo>
                  <a:pt x="8907" y="17815"/>
                  <a:pt x="8647" y="17729"/>
                  <a:pt x="8302" y="17642"/>
                </a:cubicBezTo>
                <a:cubicBezTo>
                  <a:pt x="8042" y="17556"/>
                  <a:pt x="7869" y="17642"/>
                  <a:pt x="7783" y="17901"/>
                </a:cubicBezTo>
                <a:cubicBezTo>
                  <a:pt x="7783" y="18507"/>
                  <a:pt x="7350" y="18680"/>
                  <a:pt x="6659" y="18507"/>
                </a:cubicBezTo>
                <a:lnTo>
                  <a:pt x="5016" y="18334"/>
                </a:lnTo>
                <a:cubicBezTo>
                  <a:pt x="4670" y="18334"/>
                  <a:pt x="4497" y="18074"/>
                  <a:pt x="4497" y="17642"/>
                </a:cubicBezTo>
                <a:cubicBezTo>
                  <a:pt x="4497" y="17556"/>
                  <a:pt x="4497" y="17469"/>
                  <a:pt x="4324" y="17556"/>
                </a:cubicBezTo>
                <a:lnTo>
                  <a:pt x="4151" y="17642"/>
                </a:lnTo>
                <a:close/>
                <a:moveTo>
                  <a:pt x="11588" y="86"/>
                </a:moveTo>
                <a:cubicBezTo>
                  <a:pt x="11588" y="86"/>
                  <a:pt x="11674" y="0"/>
                  <a:pt x="11674" y="0"/>
                </a:cubicBezTo>
                <a:cubicBezTo>
                  <a:pt x="11674" y="86"/>
                  <a:pt x="11588" y="86"/>
                  <a:pt x="11588" y="86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4" name="Freeform 28"/>
          <p:cNvSpPr>
            <a:spLocks/>
          </p:cNvSpPr>
          <p:nvPr/>
        </p:nvSpPr>
        <p:spPr bwMode="auto">
          <a:xfrm>
            <a:off x="987492" y="1842658"/>
            <a:ext cx="846256" cy="955010"/>
          </a:xfrm>
          <a:custGeom>
            <a:avLst/>
            <a:gdLst/>
            <a:ahLst/>
            <a:cxnLst>
              <a:cxn ang="0">
                <a:pos x="1038" y="14011"/>
              </a:cxn>
              <a:cxn ang="0">
                <a:pos x="865" y="12627"/>
              </a:cxn>
              <a:cxn ang="0">
                <a:pos x="433" y="12022"/>
              </a:cxn>
              <a:cxn ang="0">
                <a:pos x="1384" y="11157"/>
              </a:cxn>
              <a:cxn ang="0">
                <a:pos x="1730" y="10465"/>
              </a:cxn>
              <a:cxn ang="0">
                <a:pos x="1643" y="9860"/>
              </a:cxn>
              <a:cxn ang="0">
                <a:pos x="951" y="9081"/>
              </a:cxn>
              <a:cxn ang="0">
                <a:pos x="433" y="8476"/>
              </a:cxn>
              <a:cxn ang="0">
                <a:pos x="173" y="8303"/>
              </a:cxn>
              <a:cxn ang="0">
                <a:pos x="1730" y="6141"/>
              </a:cxn>
              <a:cxn ang="0">
                <a:pos x="2162" y="5535"/>
              </a:cxn>
              <a:cxn ang="0">
                <a:pos x="2162" y="5362"/>
              </a:cxn>
              <a:cxn ang="0">
                <a:pos x="2767" y="4930"/>
              </a:cxn>
              <a:cxn ang="0">
                <a:pos x="3200" y="3373"/>
              </a:cxn>
              <a:cxn ang="0">
                <a:pos x="3459" y="3114"/>
              </a:cxn>
              <a:cxn ang="0">
                <a:pos x="4151" y="3027"/>
              </a:cxn>
              <a:cxn ang="0">
                <a:pos x="4151" y="2681"/>
              </a:cxn>
              <a:cxn ang="0">
                <a:pos x="5016" y="2595"/>
              </a:cxn>
              <a:cxn ang="0">
                <a:pos x="5275" y="2768"/>
              </a:cxn>
              <a:cxn ang="0">
                <a:pos x="8388" y="260"/>
              </a:cxn>
              <a:cxn ang="0">
                <a:pos x="9340" y="606"/>
              </a:cxn>
              <a:cxn ang="0">
                <a:pos x="9945" y="87"/>
              </a:cxn>
              <a:cxn ang="0">
                <a:pos x="10550" y="173"/>
              </a:cxn>
              <a:cxn ang="0">
                <a:pos x="10896" y="606"/>
              </a:cxn>
              <a:cxn ang="0">
                <a:pos x="11069" y="606"/>
              </a:cxn>
              <a:cxn ang="0">
                <a:pos x="11415" y="433"/>
              </a:cxn>
              <a:cxn ang="0">
                <a:pos x="11934" y="692"/>
              </a:cxn>
              <a:cxn ang="0">
                <a:pos x="12885" y="865"/>
              </a:cxn>
              <a:cxn ang="0">
                <a:pos x="13404" y="1643"/>
              </a:cxn>
              <a:cxn ang="0">
                <a:pos x="12799" y="2768"/>
              </a:cxn>
              <a:cxn ang="0">
                <a:pos x="12712" y="3806"/>
              </a:cxn>
              <a:cxn ang="0">
                <a:pos x="12107" y="4411"/>
              </a:cxn>
              <a:cxn ang="0">
                <a:pos x="12626" y="4497"/>
              </a:cxn>
              <a:cxn ang="0">
                <a:pos x="12799" y="4930"/>
              </a:cxn>
              <a:cxn ang="0">
                <a:pos x="12366" y="5189"/>
              </a:cxn>
              <a:cxn ang="0">
                <a:pos x="12626" y="5622"/>
              </a:cxn>
              <a:cxn ang="0">
                <a:pos x="12453" y="6227"/>
              </a:cxn>
              <a:cxn ang="0">
                <a:pos x="11761" y="6227"/>
              </a:cxn>
              <a:cxn ang="0">
                <a:pos x="11329" y="6746"/>
              </a:cxn>
              <a:cxn ang="0">
                <a:pos x="12107" y="7870"/>
              </a:cxn>
              <a:cxn ang="0">
                <a:pos x="10983" y="8822"/>
              </a:cxn>
              <a:cxn ang="0">
                <a:pos x="11502" y="9427"/>
              </a:cxn>
              <a:cxn ang="0">
                <a:pos x="11415" y="10033"/>
              </a:cxn>
              <a:cxn ang="0">
                <a:pos x="13664" y="11676"/>
              </a:cxn>
              <a:cxn ang="0">
                <a:pos x="15220" y="11503"/>
              </a:cxn>
              <a:cxn ang="0">
                <a:pos x="14355" y="12973"/>
              </a:cxn>
              <a:cxn ang="0">
                <a:pos x="11329" y="13406"/>
              </a:cxn>
              <a:cxn ang="0">
                <a:pos x="9772" y="16087"/>
              </a:cxn>
              <a:cxn ang="0">
                <a:pos x="8648" y="15395"/>
              </a:cxn>
              <a:cxn ang="0">
                <a:pos x="7178" y="15827"/>
              </a:cxn>
              <a:cxn ang="0">
                <a:pos x="6572" y="15481"/>
              </a:cxn>
              <a:cxn ang="0">
                <a:pos x="6313" y="14789"/>
              </a:cxn>
              <a:cxn ang="0">
                <a:pos x="5881" y="14617"/>
              </a:cxn>
              <a:cxn ang="0">
                <a:pos x="5708" y="14357"/>
              </a:cxn>
              <a:cxn ang="0">
                <a:pos x="5275" y="13579"/>
              </a:cxn>
              <a:cxn ang="0">
                <a:pos x="4497" y="13492"/>
              </a:cxn>
              <a:cxn ang="0">
                <a:pos x="3286" y="13492"/>
              </a:cxn>
              <a:cxn ang="0">
                <a:pos x="1038" y="14011"/>
              </a:cxn>
            </a:cxnLst>
            <a:rect l="0" t="0" r="r" b="b"/>
            <a:pathLst>
              <a:path w="15220" h="16087">
                <a:moveTo>
                  <a:pt x="1038" y="14011"/>
                </a:moveTo>
                <a:cubicBezTo>
                  <a:pt x="1124" y="13579"/>
                  <a:pt x="1211" y="13060"/>
                  <a:pt x="865" y="12627"/>
                </a:cubicBezTo>
                <a:cubicBezTo>
                  <a:pt x="692" y="12454"/>
                  <a:pt x="605" y="12281"/>
                  <a:pt x="433" y="12022"/>
                </a:cubicBezTo>
                <a:cubicBezTo>
                  <a:pt x="0" y="11071"/>
                  <a:pt x="1038" y="11416"/>
                  <a:pt x="1384" y="11157"/>
                </a:cubicBezTo>
                <a:cubicBezTo>
                  <a:pt x="1557" y="10984"/>
                  <a:pt x="1816" y="10725"/>
                  <a:pt x="1730" y="10465"/>
                </a:cubicBezTo>
                <a:cubicBezTo>
                  <a:pt x="1557" y="10465"/>
                  <a:pt x="1211" y="10119"/>
                  <a:pt x="1643" y="9860"/>
                </a:cubicBezTo>
                <a:cubicBezTo>
                  <a:pt x="2335" y="9687"/>
                  <a:pt x="1816" y="8822"/>
                  <a:pt x="951" y="9081"/>
                </a:cubicBezTo>
                <a:cubicBezTo>
                  <a:pt x="778" y="8649"/>
                  <a:pt x="260" y="8735"/>
                  <a:pt x="433" y="8476"/>
                </a:cubicBezTo>
                <a:lnTo>
                  <a:pt x="173" y="8303"/>
                </a:lnTo>
                <a:lnTo>
                  <a:pt x="1730" y="6141"/>
                </a:lnTo>
                <a:cubicBezTo>
                  <a:pt x="2335" y="6227"/>
                  <a:pt x="2421" y="6227"/>
                  <a:pt x="2162" y="5535"/>
                </a:cubicBezTo>
                <a:lnTo>
                  <a:pt x="2162" y="5362"/>
                </a:lnTo>
                <a:lnTo>
                  <a:pt x="2767" y="4930"/>
                </a:lnTo>
                <a:cubicBezTo>
                  <a:pt x="2854" y="4238"/>
                  <a:pt x="3113" y="3979"/>
                  <a:pt x="3200" y="3373"/>
                </a:cubicBezTo>
                <a:lnTo>
                  <a:pt x="3459" y="3114"/>
                </a:lnTo>
                <a:lnTo>
                  <a:pt x="4151" y="3027"/>
                </a:lnTo>
                <a:lnTo>
                  <a:pt x="4151" y="2681"/>
                </a:lnTo>
                <a:lnTo>
                  <a:pt x="5016" y="2595"/>
                </a:lnTo>
                <a:lnTo>
                  <a:pt x="5275" y="2768"/>
                </a:lnTo>
                <a:cubicBezTo>
                  <a:pt x="6226" y="1903"/>
                  <a:pt x="7264" y="1124"/>
                  <a:pt x="8388" y="260"/>
                </a:cubicBezTo>
                <a:cubicBezTo>
                  <a:pt x="8734" y="0"/>
                  <a:pt x="8907" y="606"/>
                  <a:pt x="9340" y="606"/>
                </a:cubicBezTo>
                <a:cubicBezTo>
                  <a:pt x="9686" y="606"/>
                  <a:pt x="9772" y="260"/>
                  <a:pt x="9945" y="87"/>
                </a:cubicBezTo>
                <a:lnTo>
                  <a:pt x="10550" y="173"/>
                </a:lnTo>
                <a:lnTo>
                  <a:pt x="10896" y="606"/>
                </a:lnTo>
                <a:lnTo>
                  <a:pt x="11069" y="606"/>
                </a:lnTo>
                <a:lnTo>
                  <a:pt x="11415" y="433"/>
                </a:lnTo>
                <a:cubicBezTo>
                  <a:pt x="11588" y="519"/>
                  <a:pt x="11761" y="606"/>
                  <a:pt x="11934" y="692"/>
                </a:cubicBezTo>
                <a:cubicBezTo>
                  <a:pt x="12366" y="951"/>
                  <a:pt x="12626" y="951"/>
                  <a:pt x="12885" y="865"/>
                </a:cubicBezTo>
                <a:cubicBezTo>
                  <a:pt x="13058" y="1124"/>
                  <a:pt x="13318" y="1384"/>
                  <a:pt x="13404" y="1643"/>
                </a:cubicBezTo>
                <a:cubicBezTo>
                  <a:pt x="13231" y="2076"/>
                  <a:pt x="13058" y="2508"/>
                  <a:pt x="12799" y="2768"/>
                </a:cubicBezTo>
                <a:cubicBezTo>
                  <a:pt x="12712" y="3114"/>
                  <a:pt x="12712" y="3460"/>
                  <a:pt x="12712" y="3806"/>
                </a:cubicBezTo>
                <a:cubicBezTo>
                  <a:pt x="12539" y="3979"/>
                  <a:pt x="12280" y="4152"/>
                  <a:pt x="12107" y="4411"/>
                </a:cubicBezTo>
                <a:cubicBezTo>
                  <a:pt x="12280" y="4411"/>
                  <a:pt x="12453" y="4497"/>
                  <a:pt x="12626" y="4497"/>
                </a:cubicBezTo>
                <a:cubicBezTo>
                  <a:pt x="12712" y="4670"/>
                  <a:pt x="12712" y="4757"/>
                  <a:pt x="12799" y="4930"/>
                </a:cubicBezTo>
                <a:cubicBezTo>
                  <a:pt x="12626" y="5016"/>
                  <a:pt x="12539" y="5103"/>
                  <a:pt x="12366" y="5189"/>
                </a:cubicBezTo>
                <a:cubicBezTo>
                  <a:pt x="12453" y="5362"/>
                  <a:pt x="12539" y="5535"/>
                  <a:pt x="12626" y="5622"/>
                </a:cubicBezTo>
                <a:cubicBezTo>
                  <a:pt x="12539" y="5795"/>
                  <a:pt x="12453" y="6054"/>
                  <a:pt x="12453" y="6227"/>
                </a:cubicBezTo>
                <a:cubicBezTo>
                  <a:pt x="12193" y="6227"/>
                  <a:pt x="12020" y="6227"/>
                  <a:pt x="11761" y="6227"/>
                </a:cubicBezTo>
                <a:cubicBezTo>
                  <a:pt x="11675" y="6400"/>
                  <a:pt x="11502" y="6573"/>
                  <a:pt x="11329" y="6746"/>
                </a:cubicBezTo>
                <a:cubicBezTo>
                  <a:pt x="11588" y="7092"/>
                  <a:pt x="11848" y="7525"/>
                  <a:pt x="12107" y="7870"/>
                </a:cubicBezTo>
                <a:cubicBezTo>
                  <a:pt x="11675" y="8216"/>
                  <a:pt x="11329" y="8476"/>
                  <a:pt x="10983" y="8822"/>
                </a:cubicBezTo>
                <a:cubicBezTo>
                  <a:pt x="11156" y="8995"/>
                  <a:pt x="11329" y="9254"/>
                  <a:pt x="11502" y="9427"/>
                </a:cubicBezTo>
                <a:cubicBezTo>
                  <a:pt x="11415" y="9687"/>
                  <a:pt x="11415" y="9860"/>
                  <a:pt x="11415" y="10033"/>
                </a:cubicBezTo>
                <a:cubicBezTo>
                  <a:pt x="12539" y="10206"/>
                  <a:pt x="13491" y="10638"/>
                  <a:pt x="13664" y="11676"/>
                </a:cubicBezTo>
                <a:cubicBezTo>
                  <a:pt x="13837" y="12022"/>
                  <a:pt x="14615" y="11762"/>
                  <a:pt x="15220" y="11503"/>
                </a:cubicBezTo>
                <a:cubicBezTo>
                  <a:pt x="14788" y="11935"/>
                  <a:pt x="14615" y="12541"/>
                  <a:pt x="14355" y="12973"/>
                </a:cubicBezTo>
                <a:cubicBezTo>
                  <a:pt x="13404" y="13146"/>
                  <a:pt x="12280" y="13233"/>
                  <a:pt x="11329" y="13406"/>
                </a:cubicBezTo>
                <a:cubicBezTo>
                  <a:pt x="10204" y="13925"/>
                  <a:pt x="10291" y="14789"/>
                  <a:pt x="9772" y="16087"/>
                </a:cubicBezTo>
                <a:cubicBezTo>
                  <a:pt x="9253" y="15049"/>
                  <a:pt x="8907" y="14876"/>
                  <a:pt x="8648" y="15395"/>
                </a:cubicBezTo>
                <a:cubicBezTo>
                  <a:pt x="8388" y="15568"/>
                  <a:pt x="7870" y="15741"/>
                  <a:pt x="7178" y="15827"/>
                </a:cubicBezTo>
                <a:cubicBezTo>
                  <a:pt x="6832" y="15914"/>
                  <a:pt x="6659" y="15741"/>
                  <a:pt x="6572" y="15481"/>
                </a:cubicBezTo>
                <a:cubicBezTo>
                  <a:pt x="6486" y="15308"/>
                  <a:pt x="6399" y="15049"/>
                  <a:pt x="6313" y="14789"/>
                </a:cubicBezTo>
                <a:cubicBezTo>
                  <a:pt x="6226" y="14617"/>
                  <a:pt x="6054" y="14617"/>
                  <a:pt x="5881" y="14617"/>
                </a:cubicBezTo>
                <a:cubicBezTo>
                  <a:pt x="5708" y="14703"/>
                  <a:pt x="5708" y="14444"/>
                  <a:pt x="5708" y="14357"/>
                </a:cubicBezTo>
                <a:cubicBezTo>
                  <a:pt x="6313" y="14011"/>
                  <a:pt x="5967" y="13146"/>
                  <a:pt x="5275" y="13579"/>
                </a:cubicBezTo>
                <a:cubicBezTo>
                  <a:pt x="5016" y="13752"/>
                  <a:pt x="4756" y="13665"/>
                  <a:pt x="4497" y="13492"/>
                </a:cubicBezTo>
                <a:cubicBezTo>
                  <a:pt x="4238" y="14011"/>
                  <a:pt x="3805" y="14011"/>
                  <a:pt x="3286" y="13492"/>
                </a:cubicBezTo>
                <a:cubicBezTo>
                  <a:pt x="2854" y="13579"/>
                  <a:pt x="2854" y="14098"/>
                  <a:pt x="1038" y="1401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Freeform 29"/>
          <p:cNvSpPr>
            <a:spLocks/>
          </p:cNvSpPr>
          <p:nvPr/>
        </p:nvSpPr>
        <p:spPr bwMode="auto">
          <a:xfrm>
            <a:off x="3342659" y="2248565"/>
            <a:ext cx="888463" cy="661856"/>
          </a:xfrm>
          <a:custGeom>
            <a:avLst/>
            <a:gdLst/>
            <a:ahLst/>
            <a:cxnLst>
              <a:cxn ang="0">
                <a:pos x="2898" y="44"/>
              </a:cxn>
              <a:cxn ang="0">
                <a:pos x="5276" y="563"/>
              </a:cxn>
              <a:cxn ang="0">
                <a:pos x="6098" y="1601"/>
              </a:cxn>
              <a:cxn ang="0">
                <a:pos x="7741" y="2293"/>
              </a:cxn>
              <a:cxn ang="0">
                <a:pos x="7784" y="2855"/>
              </a:cxn>
              <a:cxn ang="0">
                <a:pos x="7914" y="3374"/>
              </a:cxn>
              <a:cxn ang="0">
                <a:pos x="7222" y="3547"/>
              </a:cxn>
              <a:cxn ang="0">
                <a:pos x="6660" y="3591"/>
              </a:cxn>
              <a:cxn ang="0">
                <a:pos x="6617" y="3591"/>
              </a:cxn>
              <a:cxn ang="0">
                <a:pos x="6098" y="3591"/>
              </a:cxn>
              <a:cxn ang="0">
                <a:pos x="5882" y="3807"/>
              </a:cxn>
              <a:cxn ang="0">
                <a:pos x="5752" y="5580"/>
              </a:cxn>
              <a:cxn ang="0">
                <a:pos x="4887" y="5537"/>
              </a:cxn>
              <a:cxn ang="0">
                <a:pos x="4800" y="5537"/>
              </a:cxn>
              <a:cxn ang="0">
                <a:pos x="4152" y="5018"/>
              </a:cxn>
              <a:cxn ang="0">
                <a:pos x="4022" y="4369"/>
              </a:cxn>
              <a:cxn ang="0">
                <a:pos x="3114" y="4715"/>
              </a:cxn>
              <a:cxn ang="0">
                <a:pos x="2725" y="4240"/>
              </a:cxn>
              <a:cxn ang="0">
                <a:pos x="2076" y="3374"/>
              </a:cxn>
              <a:cxn ang="0">
                <a:pos x="1903" y="3201"/>
              </a:cxn>
              <a:cxn ang="0">
                <a:pos x="909" y="3504"/>
              </a:cxn>
              <a:cxn ang="0">
                <a:pos x="952" y="3764"/>
              </a:cxn>
              <a:cxn ang="0">
                <a:pos x="779" y="3850"/>
              </a:cxn>
              <a:cxn ang="0">
                <a:pos x="476" y="3591"/>
              </a:cxn>
              <a:cxn ang="0">
                <a:pos x="173" y="2812"/>
              </a:cxn>
              <a:cxn ang="0">
                <a:pos x="346" y="2163"/>
              </a:cxn>
              <a:cxn ang="0">
                <a:pos x="649" y="2207"/>
              </a:cxn>
              <a:cxn ang="0">
                <a:pos x="1082" y="2163"/>
              </a:cxn>
              <a:cxn ang="0">
                <a:pos x="1341" y="2293"/>
              </a:cxn>
              <a:cxn ang="0">
                <a:pos x="1773" y="2077"/>
              </a:cxn>
              <a:cxn ang="0">
                <a:pos x="2163" y="1860"/>
              </a:cxn>
              <a:cxn ang="0">
                <a:pos x="2509" y="1514"/>
              </a:cxn>
              <a:cxn ang="0">
                <a:pos x="3027" y="866"/>
              </a:cxn>
              <a:cxn ang="0">
                <a:pos x="2898" y="44"/>
              </a:cxn>
            </a:cxnLst>
            <a:rect l="0" t="0" r="r" b="b"/>
            <a:pathLst>
              <a:path w="8000" h="5580">
                <a:moveTo>
                  <a:pt x="2898" y="44"/>
                </a:moveTo>
                <a:cubicBezTo>
                  <a:pt x="3806" y="303"/>
                  <a:pt x="4844" y="0"/>
                  <a:pt x="5276" y="563"/>
                </a:cubicBezTo>
                <a:cubicBezTo>
                  <a:pt x="5276" y="1298"/>
                  <a:pt x="5492" y="1731"/>
                  <a:pt x="6098" y="1601"/>
                </a:cubicBezTo>
                <a:cubicBezTo>
                  <a:pt x="6790" y="1731"/>
                  <a:pt x="7309" y="2033"/>
                  <a:pt x="7741" y="2293"/>
                </a:cubicBezTo>
                <a:cubicBezTo>
                  <a:pt x="7741" y="2509"/>
                  <a:pt x="7611" y="2769"/>
                  <a:pt x="7784" y="2855"/>
                </a:cubicBezTo>
                <a:cubicBezTo>
                  <a:pt x="8000" y="3028"/>
                  <a:pt x="8000" y="3201"/>
                  <a:pt x="7914" y="3374"/>
                </a:cubicBezTo>
                <a:lnTo>
                  <a:pt x="7222" y="3547"/>
                </a:lnTo>
                <a:cubicBezTo>
                  <a:pt x="7006" y="3720"/>
                  <a:pt x="6833" y="3720"/>
                  <a:pt x="6660" y="3591"/>
                </a:cubicBezTo>
                <a:lnTo>
                  <a:pt x="6617" y="3591"/>
                </a:lnTo>
                <a:lnTo>
                  <a:pt x="6098" y="3591"/>
                </a:lnTo>
                <a:cubicBezTo>
                  <a:pt x="5968" y="3591"/>
                  <a:pt x="5882" y="3677"/>
                  <a:pt x="5882" y="3807"/>
                </a:cubicBezTo>
                <a:lnTo>
                  <a:pt x="5752" y="5580"/>
                </a:lnTo>
                <a:lnTo>
                  <a:pt x="4887" y="5537"/>
                </a:lnTo>
                <a:cubicBezTo>
                  <a:pt x="4887" y="5537"/>
                  <a:pt x="4844" y="5537"/>
                  <a:pt x="4800" y="5537"/>
                </a:cubicBezTo>
                <a:lnTo>
                  <a:pt x="4152" y="5018"/>
                </a:lnTo>
                <a:cubicBezTo>
                  <a:pt x="4152" y="4759"/>
                  <a:pt x="4152" y="4542"/>
                  <a:pt x="4022" y="4369"/>
                </a:cubicBezTo>
                <a:cubicBezTo>
                  <a:pt x="3633" y="4456"/>
                  <a:pt x="3373" y="4586"/>
                  <a:pt x="3114" y="4715"/>
                </a:cubicBezTo>
                <a:cubicBezTo>
                  <a:pt x="2855" y="4586"/>
                  <a:pt x="2855" y="4413"/>
                  <a:pt x="2725" y="4240"/>
                </a:cubicBezTo>
                <a:cubicBezTo>
                  <a:pt x="2422" y="4067"/>
                  <a:pt x="2163" y="3764"/>
                  <a:pt x="2076" y="3374"/>
                </a:cubicBezTo>
                <a:cubicBezTo>
                  <a:pt x="2076" y="3245"/>
                  <a:pt x="2033" y="3158"/>
                  <a:pt x="1903" y="3201"/>
                </a:cubicBezTo>
                <a:cubicBezTo>
                  <a:pt x="1557" y="3245"/>
                  <a:pt x="1255" y="3374"/>
                  <a:pt x="909" y="3504"/>
                </a:cubicBezTo>
                <a:lnTo>
                  <a:pt x="952" y="3764"/>
                </a:lnTo>
                <a:lnTo>
                  <a:pt x="779" y="3850"/>
                </a:lnTo>
                <a:lnTo>
                  <a:pt x="476" y="3591"/>
                </a:lnTo>
                <a:cubicBezTo>
                  <a:pt x="390" y="3201"/>
                  <a:pt x="433" y="3072"/>
                  <a:pt x="173" y="2812"/>
                </a:cubicBezTo>
                <a:cubicBezTo>
                  <a:pt x="130" y="2509"/>
                  <a:pt x="0" y="2207"/>
                  <a:pt x="346" y="2163"/>
                </a:cubicBezTo>
                <a:cubicBezTo>
                  <a:pt x="433" y="2120"/>
                  <a:pt x="563" y="2207"/>
                  <a:pt x="649" y="2207"/>
                </a:cubicBezTo>
                <a:cubicBezTo>
                  <a:pt x="822" y="2207"/>
                  <a:pt x="822" y="2033"/>
                  <a:pt x="1082" y="2163"/>
                </a:cubicBezTo>
                <a:cubicBezTo>
                  <a:pt x="1168" y="2207"/>
                  <a:pt x="1255" y="2250"/>
                  <a:pt x="1341" y="2293"/>
                </a:cubicBezTo>
                <a:cubicBezTo>
                  <a:pt x="1557" y="2380"/>
                  <a:pt x="1730" y="2380"/>
                  <a:pt x="1773" y="2077"/>
                </a:cubicBezTo>
                <a:cubicBezTo>
                  <a:pt x="1903" y="1731"/>
                  <a:pt x="2033" y="1644"/>
                  <a:pt x="2163" y="1860"/>
                </a:cubicBezTo>
                <a:cubicBezTo>
                  <a:pt x="2336" y="2120"/>
                  <a:pt x="2465" y="1947"/>
                  <a:pt x="2509" y="1514"/>
                </a:cubicBezTo>
                <a:lnTo>
                  <a:pt x="3027" y="866"/>
                </a:lnTo>
                <a:lnTo>
                  <a:pt x="2898" y="4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6" name="Freeform 30"/>
          <p:cNvSpPr>
            <a:spLocks/>
          </p:cNvSpPr>
          <p:nvPr/>
        </p:nvSpPr>
        <p:spPr bwMode="auto">
          <a:xfrm>
            <a:off x="3164333" y="2586823"/>
            <a:ext cx="711193" cy="821963"/>
          </a:xfrm>
          <a:custGeom>
            <a:avLst/>
            <a:gdLst/>
            <a:ahLst/>
            <a:cxnLst>
              <a:cxn ang="0">
                <a:pos x="1817" y="0"/>
              </a:cxn>
              <a:cxn ang="0">
                <a:pos x="2076" y="735"/>
              </a:cxn>
              <a:cxn ang="0">
                <a:pos x="2379" y="995"/>
              </a:cxn>
              <a:cxn ang="0">
                <a:pos x="2552" y="908"/>
              </a:cxn>
              <a:cxn ang="0">
                <a:pos x="2509" y="649"/>
              </a:cxn>
              <a:cxn ang="0">
                <a:pos x="3503" y="346"/>
              </a:cxn>
              <a:cxn ang="0">
                <a:pos x="3676" y="519"/>
              </a:cxn>
              <a:cxn ang="0">
                <a:pos x="4325" y="1384"/>
              </a:cxn>
              <a:cxn ang="0">
                <a:pos x="4714" y="1860"/>
              </a:cxn>
              <a:cxn ang="0">
                <a:pos x="5622" y="1514"/>
              </a:cxn>
              <a:cxn ang="0">
                <a:pos x="5752" y="2162"/>
              </a:cxn>
              <a:cxn ang="0">
                <a:pos x="6400" y="2681"/>
              </a:cxn>
              <a:cxn ang="0">
                <a:pos x="6227" y="3244"/>
              </a:cxn>
              <a:cxn ang="0">
                <a:pos x="6141" y="3676"/>
              </a:cxn>
              <a:cxn ang="0">
                <a:pos x="5882" y="3503"/>
              </a:cxn>
              <a:cxn ang="0">
                <a:pos x="5838" y="2941"/>
              </a:cxn>
              <a:cxn ang="0">
                <a:pos x="5536" y="2984"/>
              </a:cxn>
              <a:cxn ang="0">
                <a:pos x="5536" y="3503"/>
              </a:cxn>
              <a:cxn ang="0">
                <a:pos x="5017" y="3503"/>
              </a:cxn>
              <a:cxn ang="0">
                <a:pos x="4930" y="3936"/>
              </a:cxn>
              <a:cxn ang="0">
                <a:pos x="4757" y="4022"/>
              </a:cxn>
              <a:cxn ang="0">
                <a:pos x="4714" y="4584"/>
              </a:cxn>
              <a:cxn ang="0">
                <a:pos x="5233" y="4628"/>
              </a:cxn>
              <a:cxn ang="0">
                <a:pos x="5449" y="4411"/>
              </a:cxn>
              <a:cxn ang="0">
                <a:pos x="5536" y="4541"/>
              </a:cxn>
              <a:cxn ang="0">
                <a:pos x="5492" y="5017"/>
              </a:cxn>
              <a:cxn ang="0">
                <a:pos x="6055" y="5579"/>
              </a:cxn>
              <a:cxn ang="0">
                <a:pos x="6098" y="5752"/>
              </a:cxn>
              <a:cxn ang="0">
                <a:pos x="5968" y="6314"/>
              </a:cxn>
              <a:cxn ang="0">
                <a:pos x="5622" y="6531"/>
              </a:cxn>
              <a:cxn ang="0">
                <a:pos x="5406" y="6790"/>
              </a:cxn>
              <a:cxn ang="0">
                <a:pos x="5146" y="6660"/>
              </a:cxn>
              <a:cxn ang="0">
                <a:pos x="4973" y="6358"/>
              </a:cxn>
              <a:cxn ang="0">
                <a:pos x="4541" y="6574"/>
              </a:cxn>
              <a:cxn ang="0">
                <a:pos x="4455" y="6314"/>
              </a:cxn>
              <a:cxn ang="0">
                <a:pos x="4411" y="5882"/>
              </a:cxn>
              <a:cxn ang="0">
                <a:pos x="3287" y="4844"/>
              </a:cxn>
              <a:cxn ang="0">
                <a:pos x="2379" y="4930"/>
              </a:cxn>
              <a:cxn ang="0">
                <a:pos x="2163" y="4368"/>
              </a:cxn>
              <a:cxn ang="0">
                <a:pos x="1471" y="4411"/>
              </a:cxn>
              <a:cxn ang="0">
                <a:pos x="865" y="4195"/>
              </a:cxn>
              <a:cxn ang="0">
                <a:pos x="563" y="4282"/>
              </a:cxn>
              <a:cxn ang="0">
                <a:pos x="476" y="4152"/>
              </a:cxn>
              <a:cxn ang="0">
                <a:pos x="519" y="3936"/>
              </a:cxn>
              <a:cxn ang="0">
                <a:pos x="303" y="3806"/>
              </a:cxn>
              <a:cxn ang="0">
                <a:pos x="0" y="3071"/>
              </a:cxn>
              <a:cxn ang="0">
                <a:pos x="173" y="2595"/>
              </a:cxn>
              <a:cxn ang="0">
                <a:pos x="44" y="2379"/>
              </a:cxn>
              <a:cxn ang="0">
                <a:pos x="1038" y="1427"/>
              </a:cxn>
              <a:cxn ang="0">
                <a:pos x="1557" y="778"/>
              </a:cxn>
              <a:cxn ang="0">
                <a:pos x="1600" y="130"/>
              </a:cxn>
              <a:cxn ang="0">
                <a:pos x="1817" y="0"/>
              </a:cxn>
            </a:cxnLst>
            <a:rect l="0" t="0" r="r" b="b"/>
            <a:pathLst>
              <a:path w="6400" h="6920">
                <a:moveTo>
                  <a:pt x="1817" y="0"/>
                </a:moveTo>
                <a:cubicBezTo>
                  <a:pt x="2033" y="216"/>
                  <a:pt x="1990" y="389"/>
                  <a:pt x="2076" y="735"/>
                </a:cubicBezTo>
                <a:lnTo>
                  <a:pt x="2379" y="995"/>
                </a:lnTo>
                <a:lnTo>
                  <a:pt x="2552" y="908"/>
                </a:lnTo>
                <a:lnTo>
                  <a:pt x="2509" y="649"/>
                </a:lnTo>
                <a:cubicBezTo>
                  <a:pt x="2855" y="519"/>
                  <a:pt x="3157" y="389"/>
                  <a:pt x="3503" y="346"/>
                </a:cubicBezTo>
                <a:cubicBezTo>
                  <a:pt x="3633" y="303"/>
                  <a:pt x="3676" y="389"/>
                  <a:pt x="3676" y="519"/>
                </a:cubicBezTo>
                <a:cubicBezTo>
                  <a:pt x="3763" y="908"/>
                  <a:pt x="4022" y="1211"/>
                  <a:pt x="4325" y="1384"/>
                </a:cubicBezTo>
                <a:cubicBezTo>
                  <a:pt x="4455" y="1557"/>
                  <a:pt x="4455" y="1730"/>
                  <a:pt x="4714" y="1860"/>
                </a:cubicBezTo>
                <a:cubicBezTo>
                  <a:pt x="4973" y="1730"/>
                  <a:pt x="5233" y="1600"/>
                  <a:pt x="5622" y="1514"/>
                </a:cubicBezTo>
                <a:cubicBezTo>
                  <a:pt x="5752" y="1687"/>
                  <a:pt x="5752" y="1903"/>
                  <a:pt x="5752" y="2162"/>
                </a:cubicBezTo>
                <a:lnTo>
                  <a:pt x="6400" y="2681"/>
                </a:lnTo>
                <a:cubicBezTo>
                  <a:pt x="6098" y="2768"/>
                  <a:pt x="6011" y="2941"/>
                  <a:pt x="6227" y="3244"/>
                </a:cubicBezTo>
                <a:lnTo>
                  <a:pt x="6141" y="3676"/>
                </a:lnTo>
                <a:lnTo>
                  <a:pt x="5882" y="3503"/>
                </a:lnTo>
                <a:lnTo>
                  <a:pt x="5838" y="2941"/>
                </a:lnTo>
                <a:cubicBezTo>
                  <a:pt x="5882" y="2681"/>
                  <a:pt x="5665" y="2681"/>
                  <a:pt x="5536" y="2984"/>
                </a:cubicBezTo>
                <a:lnTo>
                  <a:pt x="5536" y="3503"/>
                </a:lnTo>
                <a:lnTo>
                  <a:pt x="5017" y="3503"/>
                </a:lnTo>
                <a:lnTo>
                  <a:pt x="4930" y="3936"/>
                </a:lnTo>
                <a:lnTo>
                  <a:pt x="4757" y="4022"/>
                </a:lnTo>
                <a:lnTo>
                  <a:pt x="4714" y="4584"/>
                </a:lnTo>
                <a:lnTo>
                  <a:pt x="5233" y="4628"/>
                </a:lnTo>
                <a:lnTo>
                  <a:pt x="5449" y="4411"/>
                </a:lnTo>
                <a:lnTo>
                  <a:pt x="5536" y="4541"/>
                </a:lnTo>
                <a:lnTo>
                  <a:pt x="5492" y="5017"/>
                </a:lnTo>
                <a:cubicBezTo>
                  <a:pt x="5579" y="5233"/>
                  <a:pt x="5795" y="5406"/>
                  <a:pt x="6055" y="5579"/>
                </a:cubicBezTo>
                <a:lnTo>
                  <a:pt x="6098" y="5752"/>
                </a:lnTo>
                <a:lnTo>
                  <a:pt x="5968" y="6314"/>
                </a:lnTo>
                <a:cubicBezTo>
                  <a:pt x="5795" y="6358"/>
                  <a:pt x="5709" y="6401"/>
                  <a:pt x="5622" y="6531"/>
                </a:cubicBezTo>
                <a:lnTo>
                  <a:pt x="5406" y="6790"/>
                </a:lnTo>
                <a:cubicBezTo>
                  <a:pt x="5233" y="6920"/>
                  <a:pt x="5190" y="6833"/>
                  <a:pt x="5146" y="6660"/>
                </a:cubicBezTo>
                <a:cubicBezTo>
                  <a:pt x="5276" y="6401"/>
                  <a:pt x="5190" y="6314"/>
                  <a:pt x="4973" y="6358"/>
                </a:cubicBezTo>
                <a:lnTo>
                  <a:pt x="4541" y="6574"/>
                </a:lnTo>
                <a:lnTo>
                  <a:pt x="4455" y="6314"/>
                </a:lnTo>
                <a:lnTo>
                  <a:pt x="4411" y="5882"/>
                </a:lnTo>
                <a:cubicBezTo>
                  <a:pt x="4152" y="5406"/>
                  <a:pt x="3763" y="5060"/>
                  <a:pt x="3287" y="4844"/>
                </a:cubicBezTo>
                <a:lnTo>
                  <a:pt x="2379" y="4930"/>
                </a:lnTo>
                <a:lnTo>
                  <a:pt x="2163" y="4368"/>
                </a:lnTo>
                <a:lnTo>
                  <a:pt x="1471" y="4411"/>
                </a:lnTo>
                <a:lnTo>
                  <a:pt x="865" y="4195"/>
                </a:lnTo>
                <a:lnTo>
                  <a:pt x="563" y="4282"/>
                </a:lnTo>
                <a:cubicBezTo>
                  <a:pt x="563" y="4238"/>
                  <a:pt x="519" y="4195"/>
                  <a:pt x="476" y="4152"/>
                </a:cubicBezTo>
                <a:cubicBezTo>
                  <a:pt x="476" y="4065"/>
                  <a:pt x="476" y="3979"/>
                  <a:pt x="519" y="3936"/>
                </a:cubicBezTo>
                <a:cubicBezTo>
                  <a:pt x="433" y="3892"/>
                  <a:pt x="346" y="3849"/>
                  <a:pt x="303" y="3806"/>
                </a:cubicBezTo>
                <a:cubicBezTo>
                  <a:pt x="173" y="3590"/>
                  <a:pt x="87" y="3330"/>
                  <a:pt x="0" y="3071"/>
                </a:cubicBezTo>
                <a:cubicBezTo>
                  <a:pt x="44" y="2898"/>
                  <a:pt x="87" y="2768"/>
                  <a:pt x="173" y="2595"/>
                </a:cubicBezTo>
                <a:lnTo>
                  <a:pt x="44" y="2379"/>
                </a:lnTo>
                <a:cubicBezTo>
                  <a:pt x="130" y="1946"/>
                  <a:pt x="476" y="1600"/>
                  <a:pt x="1038" y="1427"/>
                </a:cubicBezTo>
                <a:cubicBezTo>
                  <a:pt x="1082" y="1038"/>
                  <a:pt x="1255" y="822"/>
                  <a:pt x="1557" y="778"/>
                </a:cubicBezTo>
                <a:cubicBezTo>
                  <a:pt x="1557" y="562"/>
                  <a:pt x="1600" y="346"/>
                  <a:pt x="1600" y="130"/>
                </a:cubicBezTo>
                <a:lnTo>
                  <a:pt x="181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7" name="Freeform 31"/>
          <p:cNvSpPr>
            <a:spLocks/>
          </p:cNvSpPr>
          <p:nvPr/>
        </p:nvSpPr>
        <p:spPr bwMode="auto">
          <a:xfrm>
            <a:off x="3099966" y="3084059"/>
            <a:ext cx="571908" cy="785882"/>
          </a:xfrm>
          <a:custGeom>
            <a:avLst/>
            <a:gdLst/>
            <a:ahLst/>
            <a:cxnLst>
              <a:cxn ang="0">
                <a:pos x="5146" y="2379"/>
              </a:cxn>
              <a:cxn ang="0">
                <a:pos x="4887" y="2509"/>
              </a:cxn>
              <a:cxn ang="0">
                <a:pos x="4844" y="2768"/>
              </a:cxn>
              <a:cxn ang="0">
                <a:pos x="4930" y="2984"/>
              </a:cxn>
              <a:cxn ang="0">
                <a:pos x="4800" y="2984"/>
              </a:cxn>
              <a:cxn ang="0">
                <a:pos x="4541" y="3114"/>
              </a:cxn>
              <a:cxn ang="0">
                <a:pos x="4325" y="3374"/>
              </a:cxn>
              <a:cxn ang="0">
                <a:pos x="4108" y="3676"/>
              </a:cxn>
              <a:cxn ang="0">
                <a:pos x="4022" y="3893"/>
              </a:cxn>
              <a:cxn ang="0">
                <a:pos x="4152" y="4066"/>
              </a:cxn>
              <a:cxn ang="0">
                <a:pos x="3979" y="4368"/>
              </a:cxn>
              <a:cxn ang="0">
                <a:pos x="3806" y="4671"/>
              </a:cxn>
              <a:cxn ang="0">
                <a:pos x="3676" y="4758"/>
              </a:cxn>
              <a:cxn ang="0">
                <a:pos x="3719" y="4974"/>
              </a:cxn>
              <a:cxn ang="0">
                <a:pos x="3676" y="5233"/>
              </a:cxn>
              <a:cxn ang="0">
                <a:pos x="3503" y="5320"/>
              </a:cxn>
              <a:cxn ang="0">
                <a:pos x="2984" y="5752"/>
              </a:cxn>
              <a:cxn ang="0">
                <a:pos x="2941" y="6228"/>
              </a:cxn>
              <a:cxn ang="0">
                <a:pos x="2854" y="6314"/>
              </a:cxn>
              <a:cxn ang="0">
                <a:pos x="2898" y="6444"/>
              </a:cxn>
              <a:cxn ang="0">
                <a:pos x="2422" y="6617"/>
              </a:cxn>
              <a:cxn ang="0">
                <a:pos x="2335" y="6271"/>
              </a:cxn>
              <a:cxn ang="0">
                <a:pos x="2162" y="6055"/>
              </a:cxn>
              <a:cxn ang="0">
                <a:pos x="1730" y="6228"/>
              </a:cxn>
              <a:cxn ang="0">
                <a:pos x="1297" y="6185"/>
              </a:cxn>
              <a:cxn ang="0">
                <a:pos x="1254" y="5752"/>
              </a:cxn>
              <a:cxn ang="0">
                <a:pos x="1297" y="4844"/>
              </a:cxn>
              <a:cxn ang="0">
                <a:pos x="1081" y="4671"/>
              </a:cxn>
              <a:cxn ang="0">
                <a:pos x="1038" y="4412"/>
              </a:cxn>
              <a:cxn ang="0">
                <a:pos x="1211" y="4239"/>
              </a:cxn>
              <a:cxn ang="0">
                <a:pos x="1081" y="3633"/>
              </a:cxn>
              <a:cxn ang="0">
                <a:pos x="649" y="2638"/>
              </a:cxn>
              <a:cxn ang="0">
                <a:pos x="562" y="2293"/>
              </a:cxn>
              <a:cxn ang="0">
                <a:pos x="86" y="2076"/>
              </a:cxn>
              <a:cxn ang="0">
                <a:pos x="173" y="1211"/>
              </a:cxn>
              <a:cxn ang="0">
                <a:pos x="735" y="433"/>
              </a:cxn>
              <a:cxn ang="0">
                <a:pos x="908" y="260"/>
              </a:cxn>
              <a:cxn ang="0">
                <a:pos x="1168" y="87"/>
              </a:cxn>
              <a:cxn ang="0">
                <a:pos x="1470" y="0"/>
              </a:cxn>
              <a:cxn ang="0">
                <a:pos x="2076" y="217"/>
              </a:cxn>
              <a:cxn ang="0">
                <a:pos x="2768" y="173"/>
              </a:cxn>
              <a:cxn ang="0">
                <a:pos x="2984" y="736"/>
              </a:cxn>
              <a:cxn ang="0">
                <a:pos x="3892" y="649"/>
              </a:cxn>
              <a:cxn ang="0">
                <a:pos x="5017" y="1687"/>
              </a:cxn>
              <a:cxn ang="0">
                <a:pos x="5060" y="2120"/>
              </a:cxn>
              <a:cxn ang="0">
                <a:pos x="5146" y="2379"/>
              </a:cxn>
            </a:cxnLst>
            <a:rect l="0" t="0" r="r" b="b"/>
            <a:pathLst>
              <a:path w="5146" h="6617">
                <a:moveTo>
                  <a:pt x="5146" y="2379"/>
                </a:moveTo>
                <a:lnTo>
                  <a:pt x="4887" y="2509"/>
                </a:lnTo>
                <a:cubicBezTo>
                  <a:pt x="4800" y="2552"/>
                  <a:pt x="4800" y="2638"/>
                  <a:pt x="4844" y="2768"/>
                </a:cubicBezTo>
                <a:lnTo>
                  <a:pt x="4930" y="2984"/>
                </a:lnTo>
                <a:lnTo>
                  <a:pt x="4800" y="2984"/>
                </a:lnTo>
                <a:cubicBezTo>
                  <a:pt x="4714" y="3374"/>
                  <a:pt x="4627" y="3071"/>
                  <a:pt x="4541" y="3114"/>
                </a:cubicBezTo>
                <a:cubicBezTo>
                  <a:pt x="4454" y="3244"/>
                  <a:pt x="4368" y="3244"/>
                  <a:pt x="4325" y="3374"/>
                </a:cubicBezTo>
                <a:cubicBezTo>
                  <a:pt x="4368" y="3590"/>
                  <a:pt x="4281" y="3806"/>
                  <a:pt x="4108" y="3676"/>
                </a:cubicBezTo>
                <a:cubicBezTo>
                  <a:pt x="4022" y="3676"/>
                  <a:pt x="4022" y="3720"/>
                  <a:pt x="4022" y="3893"/>
                </a:cubicBezTo>
                <a:cubicBezTo>
                  <a:pt x="4195" y="3936"/>
                  <a:pt x="4195" y="4022"/>
                  <a:pt x="4152" y="4066"/>
                </a:cubicBezTo>
                <a:cubicBezTo>
                  <a:pt x="4152" y="4455"/>
                  <a:pt x="4065" y="4239"/>
                  <a:pt x="3979" y="4368"/>
                </a:cubicBezTo>
                <a:cubicBezTo>
                  <a:pt x="3892" y="4455"/>
                  <a:pt x="4022" y="4758"/>
                  <a:pt x="3806" y="4671"/>
                </a:cubicBezTo>
                <a:cubicBezTo>
                  <a:pt x="3676" y="4628"/>
                  <a:pt x="3676" y="4671"/>
                  <a:pt x="3676" y="4758"/>
                </a:cubicBezTo>
                <a:lnTo>
                  <a:pt x="3719" y="4974"/>
                </a:lnTo>
                <a:lnTo>
                  <a:pt x="3676" y="5233"/>
                </a:lnTo>
                <a:lnTo>
                  <a:pt x="3503" y="5320"/>
                </a:lnTo>
                <a:cubicBezTo>
                  <a:pt x="3330" y="5493"/>
                  <a:pt x="3330" y="5709"/>
                  <a:pt x="2984" y="5752"/>
                </a:cubicBezTo>
                <a:lnTo>
                  <a:pt x="2941" y="6228"/>
                </a:lnTo>
                <a:lnTo>
                  <a:pt x="2854" y="6314"/>
                </a:lnTo>
                <a:lnTo>
                  <a:pt x="2898" y="6444"/>
                </a:lnTo>
                <a:lnTo>
                  <a:pt x="2422" y="6617"/>
                </a:lnTo>
                <a:lnTo>
                  <a:pt x="2335" y="6271"/>
                </a:lnTo>
                <a:lnTo>
                  <a:pt x="2162" y="6055"/>
                </a:lnTo>
                <a:lnTo>
                  <a:pt x="1730" y="6228"/>
                </a:lnTo>
                <a:lnTo>
                  <a:pt x="1297" y="6185"/>
                </a:lnTo>
                <a:lnTo>
                  <a:pt x="1254" y="5752"/>
                </a:lnTo>
                <a:cubicBezTo>
                  <a:pt x="1254" y="5449"/>
                  <a:pt x="1254" y="5147"/>
                  <a:pt x="1297" y="4844"/>
                </a:cubicBezTo>
                <a:cubicBezTo>
                  <a:pt x="1211" y="4801"/>
                  <a:pt x="1168" y="4714"/>
                  <a:pt x="1081" y="4671"/>
                </a:cubicBezTo>
                <a:cubicBezTo>
                  <a:pt x="1081" y="4585"/>
                  <a:pt x="1038" y="4498"/>
                  <a:pt x="1038" y="4412"/>
                </a:cubicBezTo>
                <a:cubicBezTo>
                  <a:pt x="995" y="4282"/>
                  <a:pt x="1038" y="4195"/>
                  <a:pt x="1211" y="4239"/>
                </a:cubicBezTo>
                <a:cubicBezTo>
                  <a:pt x="1427" y="4152"/>
                  <a:pt x="1470" y="3806"/>
                  <a:pt x="1081" y="3633"/>
                </a:cubicBezTo>
                <a:cubicBezTo>
                  <a:pt x="432" y="3633"/>
                  <a:pt x="303" y="3330"/>
                  <a:pt x="649" y="2638"/>
                </a:cubicBezTo>
                <a:cubicBezTo>
                  <a:pt x="735" y="2379"/>
                  <a:pt x="692" y="2336"/>
                  <a:pt x="562" y="2293"/>
                </a:cubicBezTo>
                <a:cubicBezTo>
                  <a:pt x="346" y="2206"/>
                  <a:pt x="216" y="2120"/>
                  <a:pt x="86" y="2076"/>
                </a:cubicBezTo>
                <a:cubicBezTo>
                  <a:pt x="0" y="1947"/>
                  <a:pt x="43" y="1211"/>
                  <a:pt x="173" y="1211"/>
                </a:cubicBezTo>
                <a:cubicBezTo>
                  <a:pt x="649" y="1211"/>
                  <a:pt x="995" y="1298"/>
                  <a:pt x="735" y="433"/>
                </a:cubicBezTo>
                <a:lnTo>
                  <a:pt x="908" y="260"/>
                </a:lnTo>
                <a:cubicBezTo>
                  <a:pt x="1124" y="563"/>
                  <a:pt x="1254" y="476"/>
                  <a:pt x="1168" y="87"/>
                </a:cubicBezTo>
                <a:lnTo>
                  <a:pt x="1470" y="0"/>
                </a:lnTo>
                <a:lnTo>
                  <a:pt x="2076" y="217"/>
                </a:lnTo>
                <a:lnTo>
                  <a:pt x="2768" y="173"/>
                </a:lnTo>
                <a:lnTo>
                  <a:pt x="2984" y="736"/>
                </a:lnTo>
                <a:lnTo>
                  <a:pt x="3892" y="649"/>
                </a:lnTo>
                <a:cubicBezTo>
                  <a:pt x="4368" y="865"/>
                  <a:pt x="4757" y="1211"/>
                  <a:pt x="5017" y="1687"/>
                </a:cubicBezTo>
                <a:lnTo>
                  <a:pt x="5060" y="2120"/>
                </a:lnTo>
                <a:lnTo>
                  <a:pt x="5146" y="237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Freeform 32"/>
          <p:cNvSpPr>
            <a:spLocks noEditPoints="1"/>
          </p:cNvSpPr>
          <p:nvPr/>
        </p:nvSpPr>
        <p:spPr bwMode="auto">
          <a:xfrm>
            <a:off x="1812925" y="2905125"/>
            <a:ext cx="808038" cy="976313"/>
          </a:xfrm>
          <a:custGeom>
            <a:avLst/>
            <a:gdLst/>
            <a:ahLst/>
            <a:cxnLst>
              <a:cxn ang="0">
                <a:pos x="1168" y="8217"/>
              </a:cxn>
              <a:cxn ang="0">
                <a:pos x="1168" y="8174"/>
              </a:cxn>
              <a:cxn ang="0">
                <a:pos x="563" y="7655"/>
              </a:cxn>
              <a:cxn ang="0">
                <a:pos x="476" y="6919"/>
              </a:cxn>
              <a:cxn ang="0">
                <a:pos x="476" y="6746"/>
              </a:cxn>
              <a:cxn ang="0">
                <a:pos x="433" y="5665"/>
              </a:cxn>
              <a:cxn ang="0">
                <a:pos x="0" y="5665"/>
              </a:cxn>
              <a:cxn ang="0">
                <a:pos x="563" y="5146"/>
              </a:cxn>
              <a:cxn ang="0">
                <a:pos x="952" y="3979"/>
              </a:cxn>
              <a:cxn ang="0">
                <a:pos x="822" y="3157"/>
              </a:cxn>
              <a:cxn ang="0">
                <a:pos x="952" y="2854"/>
              </a:cxn>
              <a:cxn ang="0">
                <a:pos x="1038" y="1989"/>
              </a:cxn>
              <a:cxn ang="0">
                <a:pos x="1125" y="1470"/>
              </a:cxn>
              <a:cxn ang="0">
                <a:pos x="1297" y="1557"/>
              </a:cxn>
              <a:cxn ang="0">
                <a:pos x="1773" y="1081"/>
              </a:cxn>
              <a:cxn ang="0">
                <a:pos x="2638" y="1168"/>
              </a:cxn>
              <a:cxn ang="0">
                <a:pos x="3373" y="735"/>
              </a:cxn>
              <a:cxn ang="0">
                <a:pos x="4237" y="389"/>
              </a:cxn>
              <a:cxn ang="0">
                <a:pos x="4540" y="0"/>
              </a:cxn>
              <a:cxn ang="0">
                <a:pos x="4929" y="216"/>
              </a:cxn>
              <a:cxn ang="0">
                <a:pos x="4843" y="389"/>
              </a:cxn>
              <a:cxn ang="0">
                <a:pos x="4929" y="476"/>
              </a:cxn>
              <a:cxn ang="0">
                <a:pos x="5145" y="303"/>
              </a:cxn>
              <a:cxn ang="0">
                <a:pos x="5534" y="433"/>
              </a:cxn>
              <a:cxn ang="0">
                <a:pos x="6486" y="952"/>
              </a:cxn>
              <a:cxn ang="0">
                <a:pos x="6659" y="1600"/>
              </a:cxn>
              <a:cxn ang="0">
                <a:pos x="6615" y="2076"/>
              </a:cxn>
              <a:cxn ang="0">
                <a:pos x="6831" y="2162"/>
              </a:cxn>
              <a:cxn ang="0">
                <a:pos x="7264" y="2725"/>
              </a:cxn>
              <a:cxn ang="0">
                <a:pos x="7177" y="3979"/>
              </a:cxn>
              <a:cxn ang="0">
                <a:pos x="6399" y="4022"/>
              </a:cxn>
              <a:cxn ang="0">
                <a:pos x="6140" y="5146"/>
              </a:cxn>
              <a:cxn ang="0">
                <a:pos x="6659" y="5882"/>
              </a:cxn>
              <a:cxn ang="0">
                <a:pos x="6486" y="6400"/>
              </a:cxn>
              <a:cxn ang="0">
                <a:pos x="6226" y="6617"/>
              </a:cxn>
              <a:cxn ang="0">
                <a:pos x="6010" y="6617"/>
              </a:cxn>
              <a:cxn ang="0">
                <a:pos x="5578" y="6703"/>
              </a:cxn>
              <a:cxn ang="0">
                <a:pos x="5275" y="6919"/>
              </a:cxn>
              <a:cxn ang="0">
                <a:pos x="4713" y="7352"/>
              </a:cxn>
              <a:cxn ang="0">
                <a:pos x="1557" y="7611"/>
              </a:cxn>
              <a:cxn ang="0">
                <a:pos x="1384" y="7957"/>
              </a:cxn>
              <a:cxn ang="0">
                <a:pos x="1168" y="8217"/>
              </a:cxn>
              <a:cxn ang="0">
                <a:pos x="1081" y="1470"/>
              </a:cxn>
              <a:cxn ang="0">
                <a:pos x="1081" y="1470"/>
              </a:cxn>
            </a:cxnLst>
            <a:rect l="0" t="0" r="r" b="b"/>
            <a:pathLst>
              <a:path w="7264" h="8217">
                <a:moveTo>
                  <a:pt x="1168" y="8217"/>
                </a:moveTo>
                <a:lnTo>
                  <a:pt x="1168" y="8174"/>
                </a:lnTo>
                <a:cubicBezTo>
                  <a:pt x="952" y="8001"/>
                  <a:pt x="779" y="7828"/>
                  <a:pt x="563" y="7655"/>
                </a:cubicBezTo>
                <a:cubicBezTo>
                  <a:pt x="303" y="7438"/>
                  <a:pt x="260" y="7265"/>
                  <a:pt x="476" y="6919"/>
                </a:cubicBezTo>
                <a:cubicBezTo>
                  <a:pt x="476" y="6919"/>
                  <a:pt x="476" y="6790"/>
                  <a:pt x="476" y="6746"/>
                </a:cubicBezTo>
                <a:cubicBezTo>
                  <a:pt x="476" y="6400"/>
                  <a:pt x="433" y="6011"/>
                  <a:pt x="433" y="5665"/>
                </a:cubicBezTo>
                <a:cubicBezTo>
                  <a:pt x="260" y="5665"/>
                  <a:pt x="173" y="5665"/>
                  <a:pt x="0" y="5665"/>
                </a:cubicBezTo>
                <a:cubicBezTo>
                  <a:pt x="44" y="5363"/>
                  <a:pt x="260" y="5276"/>
                  <a:pt x="563" y="5146"/>
                </a:cubicBezTo>
                <a:cubicBezTo>
                  <a:pt x="779" y="5017"/>
                  <a:pt x="865" y="4454"/>
                  <a:pt x="952" y="3979"/>
                </a:cubicBezTo>
                <a:cubicBezTo>
                  <a:pt x="1081" y="3719"/>
                  <a:pt x="908" y="3417"/>
                  <a:pt x="822" y="3157"/>
                </a:cubicBezTo>
                <a:cubicBezTo>
                  <a:pt x="908" y="2984"/>
                  <a:pt x="865" y="2941"/>
                  <a:pt x="952" y="2854"/>
                </a:cubicBezTo>
                <a:cubicBezTo>
                  <a:pt x="995" y="2552"/>
                  <a:pt x="1125" y="2249"/>
                  <a:pt x="1038" y="1989"/>
                </a:cubicBezTo>
                <a:cubicBezTo>
                  <a:pt x="952" y="1773"/>
                  <a:pt x="952" y="1557"/>
                  <a:pt x="1125" y="1470"/>
                </a:cubicBezTo>
                <a:lnTo>
                  <a:pt x="1297" y="1557"/>
                </a:lnTo>
                <a:lnTo>
                  <a:pt x="1773" y="1081"/>
                </a:lnTo>
                <a:cubicBezTo>
                  <a:pt x="1989" y="649"/>
                  <a:pt x="2595" y="649"/>
                  <a:pt x="2638" y="1168"/>
                </a:cubicBezTo>
                <a:cubicBezTo>
                  <a:pt x="2984" y="1211"/>
                  <a:pt x="3243" y="1081"/>
                  <a:pt x="3373" y="735"/>
                </a:cubicBezTo>
                <a:cubicBezTo>
                  <a:pt x="3546" y="346"/>
                  <a:pt x="3675" y="346"/>
                  <a:pt x="4237" y="389"/>
                </a:cubicBezTo>
                <a:lnTo>
                  <a:pt x="4540" y="0"/>
                </a:lnTo>
                <a:lnTo>
                  <a:pt x="4929" y="216"/>
                </a:lnTo>
                <a:cubicBezTo>
                  <a:pt x="4886" y="303"/>
                  <a:pt x="4886" y="346"/>
                  <a:pt x="4843" y="389"/>
                </a:cubicBezTo>
                <a:cubicBezTo>
                  <a:pt x="4886" y="433"/>
                  <a:pt x="4929" y="433"/>
                  <a:pt x="4929" y="476"/>
                </a:cubicBezTo>
                <a:cubicBezTo>
                  <a:pt x="5016" y="389"/>
                  <a:pt x="5102" y="346"/>
                  <a:pt x="5145" y="303"/>
                </a:cubicBezTo>
                <a:cubicBezTo>
                  <a:pt x="5275" y="433"/>
                  <a:pt x="5405" y="476"/>
                  <a:pt x="5534" y="433"/>
                </a:cubicBezTo>
                <a:cubicBezTo>
                  <a:pt x="5837" y="649"/>
                  <a:pt x="6140" y="822"/>
                  <a:pt x="6486" y="952"/>
                </a:cubicBezTo>
                <a:cubicBezTo>
                  <a:pt x="6918" y="1081"/>
                  <a:pt x="6745" y="1254"/>
                  <a:pt x="6659" y="1600"/>
                </a:cubicBezTo>
                <a:cubicBezTo>
                  <a:pt x="6702" y="1730"/>
                  <a:pt x="6702" y="1860"/>
                  <a:pt x="6615" y="2076"/>
                </a:cubicBezTo>
                <a:cubicBezTo>
                  <a:pt x="6529" y="2465"/>
                  <a:pt x="6572" y="2508"/>
                  <a:pt x="6831" y="2162"/>
                </a:cubicBezTo>
                <a:cubicBezTo>
                  <a:pt x="6961" y="2379"/>
                  <a:pt x="7091" y="2552"/>
                  <a:pt x="7264" y="2725"/>
                </a:cubicBezTo>
                <a:cubicBezTo>
                  <a:pt x="7221" y="3157"/>
                  <a:pt x="7221" y="3590"/>
                  <a:pt x="7177" y="3979"/>
                </a:cubicBezTo>
                <a:cubicBezTo>
                  <a:pt x="6918" y="4022"/>
                  <a:pt x="6615" y="4022"/>
                  <a:pt x="6399" y="4022"/>
                </a:cubicBezTo>
                <a:cubicBezTo>
                  <a:pt x="6313" y="4411"/>
                  <a:pt x="6226" y="4757"/>
                  <a:pt x="6140" y="5146"/>
                </a:cubicBezTo>
                <a:cubicBezTo>
                  <a:pt x="6140" y="5752"/>
                  <a:pt x="6183" y="5622"/>
                  <a:pt x="6659" y="5882"/>
                </a:cubicBezTo>
                <a:cubicBezTo>
                  <a:pt x="6615" y="6055"/>
                  <a:pt x="6659" y="6271"/>
                  <a:pt x="6486" y="6400"/>
                </a:cubicBezTo>
                <a:cubicBezTo>
                  <a:pt x="6356" y="6400"/>
                  <a:pt x="6269" y="6530"/>
                  <a:pt x="6226" y="6617"/>
                </a:cubicBezTo>
                <a:cubicBezTo>
                  <a:pt x="6096" y="7136"/>
                  <a:pt x="6010" y="6919"/>
                  <a:pt x="6010" y="6617"/>
                </a:cubicBezTo>
                <a:cubicBezTo>
                  <a:pt x="5967" y="6400"/>
                  <a:pt x="5621" y="6400"/>
                  <a:pt x="5578" y="6703"/>
                </a:cubicBezTo>
                <a:cubicBezTo>
                  <a:pt x="5491" y="6963"/>
                  <a:pt x="5405" y="7049"/>
                  <a:pt x="5275" y="6919"/>
                </a:cubicBezTo>
                <a:cubicBezTo>
                  <a:pt x="5016" y="6833"/>
                  <a:pt x="4886" y="7092"/>
                  <a:pt x="4713" y="7352"/>
                </a:cubicBezTo>
                <a:cubicBezTo>
                  <a:pt x="3675" y="7438"/>
                  <a:pt x="2595" y="7525"/>
                  <a:pt x="1557" y="7611"/>
                </a:cubicBezTo>
                <a:cubicBezTo>
                  <a:pt x="1514" y="7741"/>
                  <a:pt x="1470" y="7871"/>
                  <a:pt x="1384" y="7957"/>
                </a:cubicBezTo>
                <a:cubicBezTo>
                  <a:pt x="1297" y="8044"/>
                  <a:pt x="1211" y="8130"/>
                  <a:pt x="1168" y="8217"/>
                </a:cubicBezTo>
                <a:close/>
                <a:moveTo>
                  <a:pt x="1081" y="1470"/>
                </a:moveTo>
                <a:lnTo>
                  <a:pt x="1081" y="1470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>
            <a:off x="1530350" y="2520950"/>
            <a:ext cx="811213" cy="569913"/>
          </a:xfrm>
          <a:custGeom>
            <a:avLst/>
            <a:gdLst/>
            <a:ahLst/>
            <a:cxnLst>
              <a:cxn ang="0">
                <a:pos x="7350" y="9427"/>
              </a:cxn>
              <a:cxn ang="0">
                <a:pos x="7350" y="9427"/>
              </a:cxn>
              <a:cxn ang="0">
                <a:pos x="7264" y="9427"/>
              </a:cxn>
              <a:cxn ang="0">
                <a:pos x="6399" y="9168"/>
              </a:cxn>
              <a:cxn ang="0">
                <a:pos x="5016" y="9514"/>
              </a:cxn>
              <a:cxn ang="0">
                <a:pos x="4151" y="9427"/>
              </a:cxn>
              <a:cxn ang="0">
                <a:pos x="3027" y="9600"/>
              </a:cxn>
              <a:cxn ang="0">
                <a:pos x="952" y="9427"/>
              </a:cxn>
              <a:cxn ang="0">
                <a:pos x="1384" y="7784"/>
              </a:cxn>
              <a:cxn ang="0">
                <a:pos x="1125" y="6919"/>
              </a:cxn>
              <a:cxn ang="0">
                <a:pos x="1211" y="6746"/>
              </a:cxn>
              <a:cxn ang="0">
                <a:pos x="865" y="4930"/>
              </a:cxn>
              <a:cxn ang="0">
                <a:pos x="519" y="5103"/>
              </a:cxn>
              <a:cxn ang="0">
                <a:pos x="87" y="4843"/>
              </a:cxn>
              <a:cxn ang="0">
                <a:pos x="0" y="4670"/>
              </a:cxn>
              <a:cxn ang="0">
                <a:pos x="1557" y="1989"/>
              </a:cxn>
              <a:cxn ang="0">
                <a:pos x="4583" y="1557"/>
              </a:cxn>
              <a:cxn ang="0">
                <a:pos x="5362" y="173"/>
              </a:cxn>
              <a:cxn ang="0">
                <a:pos x="5535" y="87"/>
              </a:cxn>
              <a:cxn ang="0">
                <a:pos x="5707" y="173"/>
              </a:cxn>
              <a:cxn ang="0">
                <a:pos x="6226" y="865"/>
              </a:cxn>
              <a:cxn ang="0">
                <a:pos x="7869" y="1038"/>
              </a:cxn>
              <a:cxn ang="0">
                <a:pos x="8993" y="433"/>
              </a:cxn>
              <a:cxn ang="0">
                <a:pos x="9512" y="173"/>
              </a:cxn>
              <a:cxn ang="0">
                <a:pos x="10463" y="433"/>
              </a:cxn>
              <a:cxn ang="0">
                <a:pos x="11501" y="519"/>
              </a:cxn>
              <a:cxn ang="0">
                <a:pos x="12193" y="606"/>
              </a:cxn>
              <a:cxn ang="0">
                <a:pos x="12193" y="1297"/>
              </a:cxn>
              <a:cxn ang="0">
                <a:pos x="11674" y="1643"/>
              </a:cxn>
              <a:cxn ang="0">
                <a:pos x="11501" y="2508"/>
              </a:cxn>
              <a:cxn ang="0">
                <a:pos x="13922" y="3979"/>
              </a:cxn>
              <a:cxn ang="0">
                <a:pos x="13922" y="4930"/>
              </a:cxn>
              <a:cxn ang="0">
                <a:pos x="14614" y="5881"/>
              </a:cxn>
              <a:cxn ang="0">
                <a:pos x="13576" y="7265"/>
              </a:cxn>
              <a:cxn ang="0">
                <a:pos x="11847" y="7957"/>
              </a:cxn>
              <a:cxn ang="0">
                <a:pos x="10377" y="8822"/>
              </a:cxn>
              <a:cxn ang="0">
                <a:pos x="8647" y="8649"/>
              </a:cxn>
              <a:cxn ang="0">
                <a:pos x="7696" y="9600"/>
              </a:cxn>
              <a:cxn ang="0">
                <a:pos x="7350" y="9427"/>
              </a:cxn>
            </a:cxnLst>
            <a:rect l="0" t="0" r="r" b="b"/>
            <a:pathLst>
              <a:path w="14614" h="9600">
                <a:moveTo>
                  <a:pt x="7350" y="9427"/>
                </a:moveTo>
                <a:lnTo>
                  <a:pt x="7350" y="9427"/>
                </a:lnTo>
                <a:lnTo>
                  <a:pt x="7264" y="9427"/>
                </a:lnTo>
                <a:cubicBezTo>
                  <a:pt x="7004" y="9341"/>
                  <a:pt x="6659" y="9254"/>
                  <a:pt x="6399" y="9168"/>
                </a:cubicBezTo>
                <a:cubicBezTo>
                  <a:pt x="5707" y="8908"/>
                  <a:pt x="5362" y="9427"/>
                  <a:pt x="5016" y="9514"/>
                </a:cubicBezTo>
                <a:cubicBezTo>
                  <a:pt x="4670" y="9600"/>
                  <a:pt x="4497" y="9341"/>
                  <a:pt x="4151" y="9427"/>
                </a:cubicBezTo>
                <a:cubicBezTo>
                  <a:pt x="3805" y="9600"/>
                  <a:pt x="3459" y="9600"/>
                  <a:pt x="3027" y="9600"/>
                </a:cubicBezTo>
                <a:cubicBezTo>
                  <a:pt x="2422" y="9600"/>
                  <a:pt x="1643" y="9514"/>
                  <a:pt x="952" y="9427"/>
                </a:cubicBezTo>
                <a:cubicBezTo>
                  <a:pt x="1038" y="8908"/>
                  <a:pt x="1125" y="8303"/>
                  <a:pt x="1384" y="7784"/>
                </a:cubicBezTo>
                <a:lnTo>
                  <a:pt x="1125" y="6919"/>
                </a:lnTo>
                <a:lnTo>
                  <a:pt x="1211" y="6746"/>
                </a:lnTo>
                <a:cubicBezTo>
                  <a:pt x="1298" y="6227"/>
                  <a:pt x="1125" y="5622"/>
                  <a:pt x="865" y="4930"/>
                </a:cubicBezTo>
                <a:lnTo>
                  <a:pt x="519" y="5103"/>
                </a:lnTo>
                <a:cubicBezTo>
                  <a:pt x="260" y="5103"/>
                  <a:pt x="87" y="5103"/>
                  <a:pt x="87" y="4843"/>
                </a:cubicBezTo>
                <a:lnTo>
                  <a:pt x="0" y="4670"/>
                </a:lnTo>
                <a:cubicBezTo>
                  <a:pt x="519" y="3373"/>
                  <a:pt x="433" y="2508"/>
                  <a:pt x="1557" y="1989"/>
                </a:cubicBezTo>
                <a:cubicBezTo>
                  <a:pt x="2508" y="1816"/>
                  <a:pt x="3632" y="1730"/>
                  <a:pt x="4583" y="1557"/>
                </a:cubicBezTo>
                <a:cubicBezTo>
                  <a:pt x="4843" y="1124"/>
                  <a:pt x="5016" y="606"/>
                  <a:pt x="5362" y="173"/>
                </a:cubicBezTo>
                <a:lnTo>
                  <a:pt x="5535" y="87"/>
                </a:lnTo>
                <a:cubicBezTo>
                  <a:pt x="5707" y="0"/>
                  <a:pt x="5707" y="87"/>
                  <a:pt x="5707" y="173"/>
                </a:cubicBezTo>
                <a:cubicBezTo>
                  <a:pt x="5707" y="606"/>
                  <a:pt x="5880" y="865"/>
                  <a:pt x="6226" y="865"/>
                </a:cubicBezTo>
                <a:lnTo>
                  <a:pt x="7869" y="1038"/>
                </a:lnTo>
                <a:cubicBezTo>
                  <a:pt x="8561" y="1211"/>
                  <a:pt x="8993" y="1038"/>
                  <a:pt x="8993" y="433"/>
                </a:cubicBezTo>
                <a:cubicBezTo>
                  <a:pt x="9080" y="173"/>
                  <a:pt x="9253" y="87"/>
                  <a:pt x="9512" y="173"/>
                </a:cubicBezTo>
                <a:cubicBezTo>
                  <a:pt x="9858" y="260"/>
                  <a:pt x="10117" y="346"/>
                  <a:pt x="10463" y="433"/>
                </a:cubicBezTo>
                <a:lnTo>
                  <a:pt x="11501" y="519"/>
                </a:lnTo>
                <a:lnTo>
                  <a:pt x="12193" y="606"/>
                </a:lnTo>
                <a:cubicBezTo>
                  <a:pt x="12193" y="779"/>
                  <a:pt x="12193" y="1038"/>
                  <a:pt x="12193" y="1297"/>
                </a:cubicBezTo>
                <a:lnTo>
                  <a:pt x="11674" y="1643"/>
                </a:lnTo>
                <a:lnTo>
                  <a:pt x="11501" y="2508"/>
                </a:lnTo>
                <a:cubicBezTo>
                  <a:pt x="12452" y="2854"/>
                  <a:pt x="13403" y="3287"/>
                  <a:pt x="13922" y="3979"/>
                </a:cubicBezTo>
                <a:lnTo>
                  <a:pt x="13922" y="4930"/>
                </a:lnTo>
                <a:lnTo>
                  <a:pt x="14614" y="5881"/>
                </a:lnTo>
                <a:lnTo>
                  <a:pt x="13576" y="7265"/>
                </a:lnTo>
                <a:cubicBezTo>
                  <a:pt x="12452" y="7179"/>
                  <a:pt x="12193" y="7179"/>
                  <a:pt x="11847" y="7957"/>
                </a:cubicBezTo>
                <a:cubicBezTo>
                  <a:pt x="11587" y="8649"/>
                  <a:pt x="11069" y="8908"/>
                  <a:pt x="10377" y="8822"/>
                </a:cubicBezTo>
                <a:cubicBezTo>
                  <a:pt x="10290" y="7784"/>
                  <a:pt x="9080" y="7784"/>
                  <a:pt x="8647" y="8649"/>
                </a:cubicBezTo>
                <a:lnTo>
                  <a:pt x="7696" y="9600"/>
                </a:lnTo>
                <a:lnTo>
                  <a:pt x="7350" y="9427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765175" y="2622550"/>
            <a:ext cx="841375" cy="827088"/>
          </a:xfrm>
          <a:custGeom>
            <a:avLst/>
            <a:gdLst/>
            <a:ahLst/>
            <a:cxnLst>
              <a:cxn ang="0">
                <a:pos x="7350" y="3849"/>
              </a:cxn>
              <a:cxn ang="0">
                <a:pos x="6615" y="3806"/>
              </a:cxn>
              <a:cxn ang="0">
                <a:pos x="5967" y="3201"/>
              </a:cxn>
              <a:cxn ang="0">
                <a:pos x="5145" y="3330"/>
              </a:cxn>
              <a:cxn ang="0">
                <a:pos x="5015" y="4412"/>
              </a:cxn>
              <a:cxn ang="0">
                <a:pos x="4280" y="5493"/>
              </a:cxn>
              <a:cxn ang="0">
                <a:pos x="4107" y="6531"/>
              </a:cxn>
              <a:cxn ang="0">
                <a:pos x="3891" y="6704"/>
              </a:cxn>
              <a:cxn ang="0">
                <a:pos x="3243" y="6661"/>
              </a:cxn>
              <a:cxn ang="0">
                <a:pos x="3113" y="6704"/>
              </a:cxn>
              <a:cxn ang="0">
                <a:pos x="2681" y="6574"/>
              </a:cxn>
              <a:cxn ang="0">
                <a:pos x="2551" y="6401"/>
              </a:cxn>
              <a:cxn ang="0">
                <a:pos x="2551" y="6228"/>
              </a:cxn>
              <a:cxn ang="0">
                <a:pos x="2508" y="5882"/>
              </a:cxn>
              <a:cxn ang="0">
                <a:pos x="2421" y="5709"/>
              </a:cxn>
              <a:cxn ang="0">
                <a:pos x="2162" y="5190"/>
              </a:cxn>
              <a:cxn ang="0">
                <a:pos x="1773" y="4541"/>
              </a:cxn>
              <a:cxn ang="0">
                <a:pos x="1167" y="4498"/>
              </a:cxn>
              <a:cxn ang="0">
                <a:pos x="735" y="4282"/>
              </a:cxn>
              <a:cxn ang="0">
                <a:pos x="389" y="3763"/>
              </a:cxn>
              <a:cxn ang="0">
                <a:pos x="562" y="2725"/>
              </a:cxn>
              <a:cxn ang="0">
                <a:pos x="605" y="2552"/>
              </a:cxn>
              <a:cxn ang="0">
                <a:pos x="475" y="1990"/>
              </a:cxn>
              <a:cxn ang="0">
                <a:pos x="865" y="1730"/>
              </a:cxn>
              <a:cxn ang="0">
                <a:pos x="1081" y="1730"/>
              </a:cxn>
              <a:cxn ang="0">
                <a:pos x="1210" y="1600"/>
              </a:cxn>
              <a:cxn ang="0">
                <a:pos x="1427" y="1211"/>
              </a:cxn>
              <a:cxn ang="0">
                <a:pos x="1773" y="1081"/>
              </a:cxn>
              <a:cxn ang="0">
                <a:pos x="2205" y="995"/>
              </a:cxn>
              <a:cxn ang="0">
                <a:pos x="2464" y="606"/>
              </a:cxn>
              <a:cxn ang="0">
                <a:pos x="2508" y="433"/>
              </a:cxn>
              <a:cxn ang="0">
                <a:pos x="3632" y="173"/>
              </a:cxn>
              <a:cxn ang="0">
                <a:pos x="4237" y="173"/>
              </a:cxn>
              <a:cxn ang="0">
                <a:pos x="4626" y="216"/>
              </a:cxn>
              <a:cxn ang="0">
                <a:pos x="4842" y="606"/>
              </a:cxn>
              <a:cxn ang="0">
                <a:pos x="4929" y="735"/>
              </a:cxn>
              <a:cxn ang="0">
                <a:pos x="5145" y="822"/>
              </a:cxn>
              <a:cxn ang="0">
                <a:pos x="5275" y="1168"/>
              </a:cxn>
              <a:cxn ang="0">
                <a:pos x="5578" y="1341"/>
              </a:cxn>
              <a:cxn ang="0">
                <a:pos x="6313" y="1125"/>
              </a:cxn>
              <a:cxn ang="0">
                <a:pos x="6875" y="1471"/>
              </a:cxn>
              <a:cxn ang="0">
                <a:pos x="6918" y="1557"/>
              </a:cxn>
              <a:cxn ang="0">
                <a:pos x="7134" y="1687"/>
              </a:cxn>
              <a:cxn ang="0">
                <a:pos x="7307" y="1600"/>
              </a:cxn>
              <a:cxn ang="0">
                <a:pos x="7480" y="2509"/>
              </a:cxn>
              <a:cxn ang="0">
                <a:pos x="7437" y="2595"/>
              </a:cxn>
              <a:cxn ang="0">
                <a:pos x="7566" y="3028"/>
              </a:cxn>
              <a:cxn ang="0">
                <a:pos x="7350" y="3849"/>
              </a:cxn>
            </a:cxnLst>
            <a:rect l="0" t="0" r="r" b="b"/>
            <a:pathLst>
              <a:path w="7566" h="6963">
                <a:moveTo>
                  <a:pt x="7350" y="3849"/>
                </a:moveTo>
                <a:cubicBezTo>
                  <a:pt x="6961" y="3806"/>
                  <a:pt x="6658" y="3763"/>
                  <a:pt x="6615" y="3806"/>
                </a:cubicBezTo>
                <a:cubicBezTo>
                  <a:pt x="6183" y="3936"/>
                  <a:pt x="6010" y="3633"/>
                  <a:pt x="5967" y="3201"/>
                </a:cubicBezTo>
                <a:cubicBezTo>
                  <a:pt x="5707" y="3244"/>
                  <a:pt x="5448" y="3330"/>
                  <a:pt x="5145" y="3330"/>
                </a:cubicBezTo>
                <a:cubicBezTo>
                  <a:pt x="5275" y="3590"/>
                  <a:pt x="5275" y="3936"/>
                  <a:pt x="5015" y="4412"/>
                </a:cubicBezTo>
                <a:cubicBezTo>
                  <a:pt x="4670" y="5060"/>
                  <a:pt x="4497" y="4758"/>
                  <a:pt x="4280" y="5493"/>
                </a:cubicBezTo>
                <a:cubicBezTo>
                  <a:pt x="4151" y="5839"/>
                  <a:pt x="4151" y="6142"/>
                  <a:pt x="4107" y="6531"/>
                </a:cubicBezTo>
                <a:cubicBezTo>
                  <a:pt x="4064" y="6401"/>
                  <a:pt x="3805" y="6358"/>
                  <a:pt x="3891" y="6704"/>
                </a:cubicBezTo>
                <a:cubicBezTo>
                  <a:pt x="3805" y="6790"/>
                  <a:pt x="3372" y="6790"/>
                  <a:pt x="3243" y="6661"/>
                </a:cubicBezTo>
                <a:cubicBezTo>
                  <a:pt x="3199" y="6617"/>
                  <a:pt x="3113" y="6574"/>
                  <a:pt x="3113" y="6704"/>
                </a:cubicBezTo>
                <a:cubicBezTo>
                  <a:pt x="3156" y="6963"/>
                  <a:pt x="2940" y="6920"/>
                  <a:pt x="2681" y="6574"/>
                </a:cubicBezTo>
                <a:cubicBezTo>
                  <a:pt x="2767" y="6358"/>
                  <a:pt x="2637" y="6401"/>
                  <a:pt x="2551" y="6401"/>
                </a:cubicBezTo>
                <a:cubicBezTo>
                  <a:pt x="2421" y="6401"/>
                  <a:pt x="2378" y="6228"/>
                  <a:pt x="2551" y="6228"/>
                </a:cubicBezTo>
                <a:cubicBezTo>
                  <a:pt x="2854" y="6185"/>
                  <a:pt x="2767" y="5925"/>
                  <a:pt x="2508" y="5882"/>
                </a:cubicBezTo>
                <a:cubicBezTo>
                  <a:pt x="2335" y="5839"/>
                  <a:pt x="2335" y="5839"/>
                  <a:pt x="2421" y="5709"/>
                </a:cubicBezTo>
                <a:cubicBezTo>
                  <a:pt x="2464" y="5579"/>
                  <a:pt x="2551" y="5450"/>
                  <a:pt x="2162" y="5190"/>
                </a:cubicBezTo>
                <a:cubicBezTo>
                  <a:pt x="1946" y="4671"/>
                  <a:pt x="1946" y="4714"/>
                  <a:pt x="1773" y="4541"/>
                </a:cubicBezTo>
                <a:cubicBezTo>
                  <a:pt x="1643" y="4455"/>
                  <a:pt x="1470" y="4412"/>
                  <a:pt x="1167" y="4498"/>
                </a:cubicBezTo>
                <a:cubicBezTo>
                  <a:pt x="908" y="4714"/>
                  <a:pt x="778" y="4628"/>
                  <a:pt x="735" y="4282"/>
                </a:cubicBezTo>
                <a:cubicBezTo>
                  <a:pt x="648" y="4109"/>
                  <a:pt x="562" y="3936"/>
                  <a:pt x="389" y="3763"/>
                </a:cubicBezTo>
                <a:cubicBezTo>
                  <a:pt x="0" y="3114"/>
                  <a:pt x="346" y="2898"/>
                  <a:pt x="562" y="2725"/>
                </a:cubicBezTo>
                <a:cubicBezTo>
                  <a:pt x="605" y="2682"/>
                  <a:pt x="648" y="2595"/>
                  <a:pt x="605" y="2552"/>
                </a:cubicBezTo>
                <a:cubicBezTo>
                  <a:pt x="475" y="2422"/>
                  <a:pt x="389" y="2249"/>
                  <a:pt x="475" y="1990"/>
                </a:cubicBezTo>
                <a:cubicBezTo>
                  <a:pt x="475" y="1730"/>
                  <a:pt x="648" y="1557"/>
                  <a:pt x="865" y="1730"/>
                </a:cubicBezTo>
                <a:cubicBezTo>
                  <a:pt x="951" y="1773"/>
                  <a:pt x="1081" y="1773"/>
                  <a:pt x="1081" y="1730"/>
                </a:cubicBezTo>
                <a:cubicBezTo>
                  <a:pt x="1124" y="1687"/>
                  <a:pt x="1124" y="1687"/>
                  <a:pt x="1210" y="1600"/>
                </a:cubicBezTo>
                <a:cubicBezTo>
                  <a:pt x="1081" y="1168"/>
                  <a:pt x="1167" y="952"/>
                  <a:pt x="1427" y="1211"/>
                </a:cubicBezTo>
                <a:cubicBezTo>
                  <a:pt x="1470" y="1038"/>
                  <a:pt x="1556" y="1038"/>
                  <a:pt x="1773" y="1081"/>
                </a:cubicBezTo>
                <a:cubicBezTo>
                  <a:pt x="1859" y="995"/>
                  <a:pt x="1989" y="995"/>
                  <a:pt x="2205" y="995"/>
                </a:cubicBezTo>
                <a:cubicBezTo>
                  <a:pt x="2291" y="908"/>
                  <a:pt x="2378" y="735"/>
                  <a:pt x="2464" y="606"/>
                </a:cubicBezTo>
                <a:cubicBezTo>
                  <a:pt x="2464" y="562"/>
                  <a:pt x="2464" y="519"/>
                  <a:pt x="2508" y="433"/>
                </a:cubicBezTo>
                <a:cubicBezTo>
                  <a:pt x="3416" y="476"/>
                  <a:pt x="3416" y="216"/>
                  <a:pt x="3632" y="173"/>
                </a:cubicBezTo>
                <a:cubicBezTo>
                  <a:pt x="3891" y="433"/>
                  <a:pt x="4107" y="433"/>
                  <a:pt x="4237" y="173"/>
                </a:cubicBezTo>
                <a:cubicBezTo>
                  <a:pt x="4367" y="260"/>
                  <a:pt x="4497" y="303"/>
                  <a:pt x="4626" y="216"/>
                </a:cubicBezTo>
                <a:cubicBezTo>
                  <a:pt x="4972" y="0"/>
                  <a:pt x="5145" y="433"/>
                  <a:pt x="4842" y="606"/>
                </a:cubicBezTo>
                <a:cubicBezTo>
                  <a:pt x="4842" y="649"/>
                  <a:pt x="4842" y="779"/>
                  <a:pt x="4929" y="735"/>
                </a:cubicBezTo>
                <a:cubicBezTo>
                  <a:pt x="5015" y="735"/>
                  <a:pt x="5102" y="735"/>
                  <a:pt x="5145" y="822"/>
                </a:cubicBezTo>
                <a:cubicBezTo>
                  <a:pt x="5188" y="952"/>
                  <a:pt x="5232" y="1081"/>
                  <a:pt x="5275" y="1168"/>
                </a:cubicBezTo>
                <a:cubicBezTo>
                  <a:pt x="5318" y="1298"/>
                  <a:pt x="5405" y="1384"/>
                  <a:pt x="5578" y="1341"/>
                </a:cubicBezTo>
                <a:cubicBezTo>
                  <a:pt x="5923" y="1298"/>
                  <a:pt x="6183" y="1211"/>
                  <a:pt x="6313" y="1125"/>
                </a:cubicBezTo>
                <a:cubicBezTo>
                  <a:pt x="6442" y="865"/>
                  <a:pt x="6615" y="952"/>
                  <a:pt x="6875" y="1471"/>
                </a:cubicBezTo>
                <a:lnTo>
                  <a:pt x="6918" y="1557"/>
                </a:lnTo>
                <a:cubicBezTo>
                  <a:pt x="6918" y="1687"/>
                  <a:pt x="7004" y="1687"/>
                  <a:pt x="7134" y="1687"/>
                </a:cubicBezTo>
                <a:lnTo>
                  <a:pt x="7307" y="1600"/>
                </a:lnTo>
                <a:cubicBezTo>
                  <a:pt x="7437" y="1946"/>
                  <a:pt x="7523" y="2249"/>
                  <a:pt x="7480" y="2509"/>
                </a:cubicBezTo>
                <a:lnTo>
                  <a:pt x="7437" y="2595"/>
                </a:lnTo>
                <a:lnTo>
                  <a:pt x="7566" y="3028"/>
                </a:lnTo>
                <a:cubicBezTo>
                  <a:pt x="7437" y="3287"/>
                  <a:pt x="7394" y="3590"/>
                  <a:pt x="7350" y="3849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" name="Freeform 35"/>
          <p:cNvSpPr>
            <a:spLocks noEditPoints="1"/>
          </p:cNvSpPr>
          <p:nvPr/>
        </p:nvSpPr>
        <p:spPr bwMode="auto">
          <a:xfrm>
            <a:off x="3289899" y="3881217"/>
            <a:ext cx="628888" cy="1006877"/>
          </a:xfrm>
          <a:custGeom>
            <a:avLst/>
            <a:gdLst/>
            <a:ahLst/>
            <a:cxnLst>
              <a:cxn ang="0">
                <a:pos x="5407" y="6314"/>
              </a:cxn>
              <a:cxn ang="0">
                <a:pos x="5277" y="7049"/>
              </a:cxn>
              <a:cxn ang="0">
                <a:pos x="4628" y="7266"/>
              </a:cxn>
              <a:cxn ang="0">
                <a:pos x="0" y="2465"/>
              </a:cxn>
              <a:cxn ang="0">
                <a:pos x="43" y="2162"/>
              </a:cxn>
              <a:cxn ang="0">
                <a:pos x="1124" y="1730"/>
              </a:cxn>
              <a:cxn ang="0">
                <a:pos x="1254" y="649"/>
              </a:cxn>
              <a:cxn ang="0">
                <a:pos x="1514" y="995"/>
              </a:cxn>
              <a:cxn ang="0">
                <a:pos x="2119" y="1600"/>
              </a:cxn>
              <a:cxn ang="0">
                <a:pos x="1990" y="951"/>
              </a:cxn>
              <a:cxn ang="0">
                <a:pos x="2725" y="43"/>
              </a:cxn>
              <a:cxn ang="0">
                <a:pos x="3460" y="605"/>
              </a:cxn>
              <a:cxn ang="0">
                <a:pos x="3893" y="1470"/>
              </a:cxn>
              <a:cxn ang="0">
                <a:pos x="4931" y="3589"/>
              </a:cxn>
              <a:cxn ang="0">
                <a:pos x="5061" y="4800"/>
              </a:cxn>
              <a:cxn ang="0">
                <a:pos x="4326" y="4411"/>
              </a:cxn>
              <a:cxn ang="0">
                <a:pos x="3720" y="4930"/>
              </a:cxn>
              <a:cxn ang="0">
                <a:pos x="3114" y="5017"/>
              </a:cxn>
              <a:cxn ang="0">
                <a:pos x="2768" y="5146"/>
              </a:cxn>
              <a:cxn ang="0">
                <a:pos x="3158" y="6660"/>
              </a:cxn>
              <a:cxn ang="0">
                <a:pos x="3374" y="6314"/>
              </a:cxn>
              <a:cxn ang="0">
                <a:pos x="3677" y="6314"/>
              </a:cxn>
              <a:cxn ang="0">
                <a:pos x="4023" y="6314"/>
              </a:cxn>
              <a:cxn ang="0">
                <a:pos x="4152" y="7784"/>
              </a:cxn>
              <a:cxn ang="0">
                <a:pos x="3460" y="8260"/>
              </a:cxn>
              <a:cxn ang="0">
                <a:pos x="3158" y="7957"/>
              </a:cxn>
              <a:cxn ang="0">
                <a:pos x="2898" y="8303"/>
              </a:cxn>
              <a:cxn ang="0">
                <a:pos x="1860" y="8044"/>
              </a:cxn>
              <a:cxn ang="0">
                <a:pos x="2033" y="7482"/>
              </a:cxn>
              <a:cxn ang="0">
                <a:pos x="2509" y="6963"/>
              </a:cxn>
              <a:cxn ang="0">
                <a:pos x="1860" y="6790"/>
              </a:cxn>
              <a:cxn ang="0">
                <a:pos x="1514" y="4627"/>
              </a:cxn>
              <a:cxn ang="0">
                <a:pos x="0" y="4757"/>
              </a:cxn>
              <a:cxn ang="0">
                <a:pos x="0" y="2465"/>
              </a:cxn>
            </a:cxnLst>
            <a:rect l="0" t="0" r="r" b="b"/>
            <a:pathLst>
              <a:path w="5666" h="8476">
                <a:moveTo>
                  <a:pt x="4585" y="6876"/>
                </a:moveTo>
                <a:cubicBezTo>
                  <a:pt x="4758" y="6617"/>
                  <a:pt x="5061" y="6444"/>
                  <a:pt x="5407" y="6314"/>
                </a:cubicBezTo>
                <a:cubicBezTo>
                  <a:pt x="5493" y="6444"/>
                  <a:pt x="5580" y="6574"/>
                  <a:pt x="5666" y="6703"/>
                </a:cubicBezTo>
                <a:cubicBezTo>
                  <a:pt x="5537" y="6833"/>
                  <a:pt x="5407" y="6920"/>
                  <a:pt x="5277" y="7049"/>
                </a:cubicBezTo>
                <a:cubicBezTo>
                  <a:pt x="5277" y="7093"/>
                  <a:pt x="5277" y="7179"/>
                  <a:pt x="5277" y="7222"/>
                </a:cubicBezTo>
                <a:cubicBezTo>
                  <a:pt x="5147" y="7309"/>
                  <a:pt x="4888" y="7309"/>
                  <a:pt x="4628" y="7266"/>
                </a:cubicBezTo>
                <a:cubicBezTo>
                  <a:pt x="4585" y="7136"/>
                  <a:pt x="4585" y="7006"/>
                  <a:pt x="4585" y="6876"/>
                </a:cubicBezTo>
                <a:close/>
                <a:moveTo>
                  <a:pt x="0" y="2465"/>
                </a:moveTo>
                <a:lnTo>
                  <a:pt x="43" y="2422"/>
                </a:lnTo>
                <a:lnTo>
                  <a:pt x="43" y="2162"/>
                </a:lnTo>
                <a:lnTo>
                  <a:pt x="995" y="1816"/>
                </a:lnTo>
                <a:lnTo>
                  <a:pt x="1124" y="1730"/>
                </a:lnTo>
                <a:lnTo>
                  <a:pt x="1124" y="865"/>
                </a:lnTo>
                <a:lnTo>
                  <a:pt x="1254" y="649"/>
                </a:lnTo>
                <a:lnTo>
                  <a:pt x="1384" y="605"/>
                </a:lnTo>
                <a:lnTo>
                  <a:pt x="1514" y="995"/>
                </a:lnTo>
                <a:lnTo>
                  <a:pt x="2033" y="1254"/>
                </a:lnTo>
                <a:lnTo>
                  <a:pt x="2119" y="1600"/>
                </a:lnTo>
                <a:cubicBezTo>
                  <a:pt x="2292" y="1600"/>
                  <a:pt x="2422" y="1513"/>
                  <a:pt x="2465" y="1384"/>
                </a:cubicBezTo>
                <a:lnTo>
                  <a:pt x="1990" y="951"/>
                </a:lnTo>
                <a:cubicBezTo>
                  <a:pt x="2163" y="649"/>
                  <a:pt x="2206" y="303"/>
                  <a:pt x="2206" y="0"/>
                </a:cubicBezTo>
                <a:lnTo>
                  <a:pt x="2725" y="43"/>
                </a:lnTo>
                <a:cubicBezTo>
                  <a:pt x="2898" y="346"/>
                  <a:pt x="3158" y="432"/>
                  <a:pt x="3374" y="432"/>
                </a:cubicBezTo>
                <a:lnTo>
                  <a:pt x="3460" y="605"/>
                </a:lnTo>
                <a:lnTo>
                  <a:pt x="3720" y="692"/>
                </a:lnTo>
                <a:cubicBezTo>
                  <a:pt x="3806" y="951"/>
                  <a:pt x="3806" y="1168"/>
                  <a:pt x="3893" y="1470"/>
                </a:cubicBezTo>
                <a:cubicBezTo>
                  <a:pt x="4023" y="1816"/>
                  <a:pt x="4023" y="2032"/>
                  <a:pt x="4672" y="2076"/>
                </a:cubicBezTo>
                <a:cubicBezTo>
                  <a:pt x="4758" y="2551"/>
                  <a:pt x="4845" y="3114"/>
                  <a:pt x="4931" y="3589"/>
                </a:cubicBezTo>
                <a:cubicBezTo>
                  <a:pt x="4715" y="3762"/>
                  <a:pt x="4542" y="3935"/>
                  <a:pt x="4715" y="4238"/>
                </a:cubicBezTo>
                <a:cubicBezTo>
                  <a:pt x="4845" y="4411"/>
                  <a:pt x="4931" y="4627"/>
                  <a:pt x="5061" y="4800"/>
                </a:cubicBezTo>
                <a:cubicBezTo>
                  <a:pt x="5104" y="5060"/>
                  <a:pt x="5018" y="5190"/>
                  <a:pt x="4801" y="5276"/>
                </a:cubicBezTo>
                <a:cubicBezTo>
                  <a:pt x="4672" y="4973"/>
                  <a:pt x="4585" y="4714"/>
                  <a:pt x="4326" y="4411"/>
                </a:cubicBezTo>
                <a:cubicBezTo>
                  <a:pt x="4196" y="4498"/>
                  <a:pt x="4066" y="4584"/>
                  <a:pt x="3936" y="4671"/>
                </a:cubicBezTo>
                <a:cubicBezTo>
                  <a:pt x="3806" y="4714"/>
                  <a:pt x="3806" y="4887"/>
                  <a:pt x="3720" y="4930"/>
                </a:cubicBezTo>
                <a:cubicBezTo>
                  <a:pt x="3590" y="4973"/>
                  <a:pt x="3460" y="4887"/>
                  <a:pt x="3331" y="4887"/>
                </a:cubicBezTo>
                <a:cubicBezTo>
                  <a:pt x="3244" y="4887"/>
                  <a:pt x="3158" y="4930"/>
                  <a:pt x="3114" y="5017"/>
                </a:cubicBezTo>
                <a:cubicBezTo>
                  <a:pt x="3071" y="5103"/>
                  <a:pt x="3028" y="5146"/>
                  <a:pt x="2898" y="5103"/>
                </a:cubicBezTo>
                <a:lnTo>
                  <a:pt x="2768" y="5146"/>
                </a:lnTo>
                <a:lnTo>
                  <a:pt x="2812" y="5882"/>
                </a:lnTo>
                <a:cubicBezTo>
                  <a:pt x="3028" y="6011"/>
                  <a:pt x="3158" y="6271"/>
                  <a:pt x="3158" y="6660"/>
                </a:cubicBezTo>
                <a:lnTo>
                  <a:pt x="3417" y="6530"/>
                </a:lnTo>
                <a:lnTo>
                  <a:pt x="3374" y="6314"/>
                </a:lnTo>
                <a:cubicBezTo>
                  <a:pt x="3028" y="5882"/>
                  <a:pt x="3763" y="5709"/>
                  <a:pt x="3633" y="6184"/>
                </a:cubicBezTo>
                <a:lnTo>
                  <a:pt x="3677" y="6314"/>
                </a:lnTo>
                <a:lnTo>
                  <a:pt x="3979" y="6141"/>
                </a:lnTo>
                <a:lnTo>
                  <a:pt x="4023" y="6314"/>
                </a:lnTo>
                <a:lnTo>
                  <a:pt x="4239" y="6314"/>
                </a:lnTo>
                <a:cubicBezTo>
                  <a:pt x="4196" y="6833"/>
                  <a:pt x="4196" y="7309"/>
                  <a:pt x="4152" y="7784"/>
                </a:cubicBezTo>
                <a:cubicBezTo>
                  <a:pt x="4109" y="8130"/>
                  <a:pt x="3763" y="8217"/>
                  <a:pt x="3590" y="8044"/>
                </a:cubicBezTo>
                <a:cubicBezTo>
                  <a:pt x="3504" y="8044"/>
                  <a:pt x="3460" y="8174"/>
                  <a:pt x="3460" y="8260"/>
                </a:cubicBezTo>
                <a:cubicBezTo>
                  <a:pt x="3374" y="8260"/>
                  <a:pt x="3331" y="8260"/>
                  <a:pt x="3244" y="8260"/>
                </a:cubicBezTo>
                <a:cubicBezTo>
                  <a:pt x="3158" y="8174"/>
                  <a:pt x="3158" y="8087"/>
                  <a:pt x="3158" y="7957"/>
                </a:cubicBezTo>
                <a:cubicBezTo>
                  <a:pt x="3071" y="7957"/>
                  <a:pt x="3028" y="7957"/>
                  <a:pt x="2985" y="8044"/>
                </a:cubicBezTo>
                <a:cubicBezTo>
                  <a:pt x="2985" y="8260"/>
                  <a:pt x="2941" y="8260"/>
                  <a:pt x="2898" y="8303"/>
                </a:cubicBezTo>
                <a:cubicBezTo>
                  <a:pt x="2725" y="8476"/>
                  <a:pt x="2509" y="8433"/>
                  <a:pt x="2292" y="8174"/>
                </a:cubicBezTo>
                <a:cubicBezTo>
                  <a:pt x="2292" y="8087"/>
                  <a:pt x="2076" y="8044"/>
                  <a:pt x="1860" y="8044"/>
                </a:cubicBezTo>
                <a:cubicBezTo>
                  <a:pt x="1860" y="8044"/>
                  <a:pt x="1817" y="8087"/>
                  <a:pt x="1817" y="8087"/>
                </a:cubicBezTo>
                <a:lnTo>
                  <a:pt x="2033" y="7482"/>
                </a:lnTo>
                <a:lnTo>
                  <a:pt x="2509" y="7352"/>
                </a:lnTo>
                <a:lnTo>
                  <a:pt x="2509" y="6963"/>
                </a:lnTo>
                <a:cubicBezTo>
                  <a:pt x="2336" y="7006"/>
                  <a:pt x="2206" y="6963"/>
                  <a:pt x="2163" y="6790"/>
                </a:cubicBezTo>
                <a:lnTo>
                  <a:pt x="1860" y="6790"/>
                </a:lnTo>
                <a:lnTo>
                  <a:pt x="1730" y="5276"/>
                </a:lnTo>
                <a:cubicBezTo>
                  <a:pt x="1730" y="4757"/>
                  <a:pt x="1644" y="4627"/>
                  <a:pt x="1514" y="4627"/>
                </a:cubicBezTo>
                <a:cubicBezTo>
                  <a:pt x="1168" y="4584"/>
                  <a:pt x="1168" y="5146"/>
                  <a:pt x="735" y="5060"/>
                </a:cubicBezTo>
                <a:lnTo>
                  <a:pt x="0" y="4757"/>
                </a:lnTo>
                <a:lnTo>
                  <a:pt x="649" y="3979"/>
                </a:lnTo>
                <a:lnTo>
                  <a:pt x="0" y="24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" name="Freeform 36"/>
          <p:cNvSpPr>
            <a:spLocks/>
          </p:cNvSpPr>
          <p:nvPr/>
        </p:nvSpPr>
        <p:spPr bwMode="auto">
          <a:xfrm>
            <a:off x="2274814" y="4333352"/>
            <a:ext cx="1293653" cy="621264"/>
          </a:xfrm>
          <a:custGeom>
            <a:avLst/>
            <a:gdLst/>
            <a:ahLst/>
            <a:cxnLst>
              <a:cxn ang="0">
                <a:pos x="10682" y="4152"/>
              </a:cxn>
              <a:cxn ang="0">
                <a:pos x="10466" y="3979"/>
              </a:cxn>
              <a:cxn ang="0">
                <a:pos x="9601" y="3893"/>
              </a:cxn>
              <a:cxn ang="0">
                <a:pos x="9039" y="4066"/>
              </a:cxn>
              <a:cxn ang="0">
                <a:pos x="8909" y="4239"/>
              </a:cxn>
              <a:cxn ang="0">
                <a:pos x="8088" y="3893"/>
              </a:cxn>
              <a:cxn ang="0">
                <a:pos x="7655" y="3763"/>
              </a:cxn>
              <a:cxn ang="0">
                <a:pos x="7612" y="3936"/>
              </a:cxn>
              <a:cxn ang="0">
                <a:pos x="7093" y="3676"/>
              </a:cxn>
              <a:cxn ang="0">
                <a:pos x="7050" y="3849"/>
              </a:cxn>
              <a:cxn ang="0">
                <a:pos x="7136" y="3893"/>
              </a:cxn>
              <a:cxn ang="0">
                <a:pos x="6790" y="4282"/>
              </a:cxn>
              <a:cxn ang="0">
                <a:pos x="6747" y="4931"/>
              </a:cxn>
              <a:cxn ang="0">
                <a:pos x="6747" y="5104"/>
              </a:cxn>
              <a:cxn ang="0">
                <a:pos x="2552" y="5233"/>
              </a:cxn>
              <a:cxn ang="0">
                <a:pos x="2639" y="3720"/>
              </a:cxn>
              <a:cxn ang="0">
                <a:pos x="2509" y="3720"/>
              </a:cxn>
              <a:cxn ang="0">
                <a:pos x="2509" y="3849"/>
              </a:cxn>
              <a:cxn ang="0">
                <a:pos x="44" y="3893"/>
              </a:cxn>
              <a:cxn ang="0">
                <a:pos x="0" y="2379"/>
              </a:cxn>
              <a:cxn ang="0">
                <a:pos x="217" y="2336"/>
              </a:cxn>
              <a:cxn ang="0">
                <a:pos x="217" y="2163"/>
              </a:cxn>
              <a:cxn ang="0">
                <a:pos x="433" y="2033"/>
              </a:cxn>
              <a:cxn ang="0">
                <a:pos x="995" y="2292"/>
              </a:cxn>
              <a:cxn ang="0">
                <a:pos x="1990" y="2292"/>
              </a:cxn>
              <a:cxn ang="0">
                <a:pos x="2293" y="2076"/>
              </a:cxn>
              <a:cxn ang="0">
                <a:pos x="2552" y="1471"/>
              </a:cxn>
              <a:cxn ang="0">
                <a:pos x="3244" y="1341"/>
              </a:cxn>
              <a:cxn ang="0">
                <a:pos x="3547" y="1341"/>
              </a:cxn>
              <a:cxn ang="0">
                <a:pos x="3806" y="1600"/>
              </a:cxn>
              <a:cxn ang="0">
                <a:pos x="4498" y="1125"/>
              </a:cxn>
              <a:cxn ang="0">
                <a:pos x="5233" y="1427"/>
              </a:cxn>
              <a:cxn ang="0">
                <a:pos x="5752" y="1514"/>
              </a:cxn>
              <a:cxn ang="0">
                <a:pos x="6141" y="995"/>
              </a:cxn>
              <a:cxn ang="0">
                <a:pos x="6574" y="606"/>
              </a:cxn>
              <a:cxn ang="0">
                <a:pos x="7352" y="606"/>
              </a:cxn>
              <a:cxn ang="0">
                <a:pos x="8131" y="735"/>
              </a:cxn>
              <a:cxn ang="0">
                <a:pos x="8866" y="822"/>
              </a:cxn>
              <a:cxn ang="0">
                <a:pos x="9861" y="1254"/>
              </a:cxn>
              <a:cxn ang="0">
                <a:pos x="10639" y="822"/>
              </a:cxn>
              <a:cxn ang="0">
                <a:pos x="10855" y="1471"/>
              </a:cxn>
              <a:cxn ang="0">
                <a:pos x="10985" y="2984"/>
              </a:cxn>
              <a:cxn ang="0">
                <a:pos x="11288" y="2984"/>
              </a:cxn>
              <a:cxn ang="0">
                <a:pos x="11634" y="3157"/>
              </a:cxn>
              <a:cxn ang="0">
                <a:pos x="11634" y="3547"/>
              </a:cxn>
              <a:cxn ang="0">
                <a:pos x="11158" y="3676"/>
              </a:cxn>
              <a:cxn ang="0">
                <a:pos x="10942" y="4282"/>
              </a:cxn>
              <a:cxn ang="0">
                <a:pos x="10726" y="4152"/>
              </a:cxn>
              <a:cxn ang="0">
                <a:pos x="10682" y="4152"/>
              </a:cxn>
            </a:cxnLst>
            <a:rect l="0" t="0" r="r" b="b"/>
            <a:pathLst>
              <a:path w="11634" h="5233">
                <a:moveTo>
                  <a:pt x="10682" y="4152"/>
                </a:moveTo>
                <a:lnTo>
                  <a:pt x="10466" y="3979"/>
                </a:lnTo>
                <a:lnTo>
                  <a:pt x="9601" y="3893"/>
                </a:lnTo>
                <a:lnTo>
                  <a:pt x="9039" y="4066"/>
                </a:lnTo>
                <a:lnTo>
                  <a:pt x="8909" y="4239"/>
                </a:lnTo>
                <a:lnTo>
                  <a:pt x="8088" y="3893"/>
                </a:lnTo>
                <a:lnTo>
                  <a:pt x="7655" y="3763"/>
                </a:lnTo>
                <a:lnTo>
                  <a:pt x="7612" y="3936"/>
                </a:lnTo>
                <a:lnTo>
                  <a:pt x="7093" y="3676"/>
                </a:lnTo>
                <a:lnTo>
                  <a:pt x="7050" y="3849"/>
                </a:lnTo>
                <a:lnTo>
                  <a:pt x="7136" y="3893"/>
                </a:lnTo>
                <a:lnTo>
                  <a:pt x="6790" y="4282"/>
                </a:lnTo>
                <a:lnTo>
                  <a:pt x="6747" y="4931"/>
                </a:lnTo>
                <a:lnTo>
                  <a:pt x="6747" y="5104"/>
                </a:lnTo>
                <a:lnTo>
                  <a:pt x="2552" y="5233"/>
                </a:lnTo>
                <a:lnTo>
                  <a:pt x="2639" y="3720"/>
                </a:lnTo>
                <a:lnTo>
                  <a:pt x="2509" y="3720"/>
                </a:lnTo>
                <a:lnTo>
                  <a:pt x="2509" y="3849"/>
                </a:lnTo>
                <a:lnTo>
                  <a:pt x="44" y="3893"/>
                </a:lnTo>
                <a:lnTo>
                  <a:pt x="0" y="2379"/>
                </a:lnTo>
                <a:lnTo>
                  <a:pt x="217" y="2336"/>
                </a:lnTo>
                <a:lnTo>
                  <a:pt x="217" y="2163"/>
                </a:lnTo>
                <a:cubicBezTo>
                  <a:pt x="217" y="1990"/>
                  <a:pt x="303" y="1990"/>
                  <a:pt x="433" y="2033"/>
                </a:cubicBezTo>
                <a:cubicBezTo>
                  <a:pt x="606" y="2119"/>
                  <a:pt x="606" y="2336"/>
                  <a:pt x="995" y="2292"/>
                </a:cubicBezTo>
                <a:lnTo>
                  <a:pt x="1990" y="2292"/>
                </a:lnTo>
                <a:cubicBezTo>
                  <a:pt x="2120" y="2249"/>
                  <a:pt x="2206" y="2206"/>
                  <a:pt x="2293" y="2076"/>
                </a:cubicBezTo>
                <a:cubicBezTo>
                  <a:pt x="2249" y="1860"/>
                  <a:pt x="2336" y="1644"/>
                  <a:pt x="2552" y="1471"/>
                </a:cubicBezTo>
                <a:lnTo>
                  <a:pt x="3244" y="1341"/>
                </a:lnTo>
                <a:lnTo>
                  <a:pt x="3547" y="1341"/>
                </a:lnTo>
                <a:lnTo>
                  <a:pt x="3806" y="1600"/>
                </a:lnTo>
                <a:lnTo>
                  <a:pt x="4498" y="1125"/>
                </a:lnTo>
                <a:cubicBezTo>
                  <a:pt x="4887" y="1038"/>
                  <a:pt x="5147" y="1125"/>
                  <a:pt x="5233" y="1427"/>
                </a:cubicBezTo>
                <a:lnTo>
                  <a:pt x="5752" y="1514"/>
                </a:lnTo>
                <a:lnTo>
                  <a:pt x="6141" y="995"/>
                </a:lnTo>
                <a:cubicBezTo>
                  <a:pt x="6098" y="389"/>
                  <a:pt x="6055" y="346"/>
                  <a:pt x="6574" y="606"/>
                </a:cubicBezTo>
                <a:cubicBezTo>
                  <a:pt x="6833" y="606"/>
                  <a:pt x="6877" y="0"/>
                  <a:pt x="7352" y="606"/>
                </a:cubicBezTo>
                <a:lnTo>
                  <a:pt x="8131" y="735"/>
                </a:lnTo>
                <a:cubicBezTo>
                  <a:pt x="8217" y="346"/>
                  <a:pt x="8780" y="606"/>
                  <a:pt x="8866" y="822"/>
                </a:cubicBezTo>
                <a:lnTo>
                  <a:pt x="9861" y="1254"/>
                </a:lnTo>
                <a:cubicBezTo>
                  <a:pt x="10293" y="1341"/>
                  <a:pt x="10293" y="779"/>
                  <a:pt x="10639" y="822"/>
                </a:cubicBezTo>
                <a:cubicBezTo>
                  <a:pt x="10769" y="822"/>
                  <a:pt x="10855" y="952"/>
                  <a:pt x="10855" y="1471"/>
                </a:cubicBezTo>
                <a:lnTo>
                  <a:pt x="10985" y="2984"/>
                </a:lnTo>
                <a:lnTo>
                  <a:pt x="11288" y="2984"/>
                </a:lnTo>
                <a:cubicBezTo>
                  <a:pt x="11331" y="3157"/>
                  <a:pt x="11461" y="3201"/>
                  <a:pt x="11634" y="3157"/>
                </a:cubicBezTo>
                <a:lnTo>
                  <a:pt x="11634" y="3547"/>
                </a:lnTo>
                <a:lnTo>
                  <a:pt x="11158" y="3676"/>
                </a:lnTo>
                <a:lnTo>
                  <a:pt x="10942" y="4282"/>
                </a:lnTo>
                <a:cubicBezTo>
                  <a:pt x="10812" y="4282"/>
                  <a:pt x="10812" y="4152"/>
                  <a:pt x="10726" y="4152"/>
                </a:cubicBezTo>
                <a:cubicBezTo>
                  <a:pt x="10726" y="4152"/>
                  <a:pt x="10682" y="4152"/>
                  <a:pt x="10682" y="415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" name="Freeform 37"/>
          <p:cNvSpPr>
            <a:spLocks/>
          </p:cNvSpPr>
          <p:nvPr/>
        </p:nvSpPr>
        <p:spPr bwMode="auto">
          <a:xfrm>
            <a:off x="1222798" y="3002879"/>
            <a:ext cx="720688" cy="1099333"/>
          </a:xfrm>
          <a:custGeom>
            <a:avLst/>
            <a:gdLst/>
            <a:ahLst/>
            <a:cxnLst>
              <a:cxn ang="0">
                <a:pos x="217" y="6618"/>
              </a:cxn>
              <a:cxn ang="0">
                <a:pos x="606" y="6186"/>
              </a:cxn>
              <a:cxn ang="0">
                <a:pos x="1687" y="5969"/>
              </a:cxn>
              <a:cxn ang="0">
                <a:pos x="2033" y="5321"/>
              </a:cxn>
              <a:cxn ang="0">
                <a:pos x="1990" y="4888"/>
              </a:cxn>
              <a:cxn ang="0">
                <a:pos x="1773" y="4542"/>
              </a:cxn>
              <a:cxn ang="0">
                <a:pos x="1428" y="4455"/>
              </a:cxn>
              <a:cxn ang="0">
                <a:pos x="1255" y="4369"/>
              </a:cxn>
              <a:cxn ang="0">
                <a:pos x="1298" y="4153"/>
              </a:cxn>
              <a:cxn ang="0">
                <a:pos x="1168" y="3980"/>
              </a:cxn>
              <a:cxn ang="0">
                <a:pos x="995" y="3936"/>
              </a:cxn>
              <a:cxn ang="0">
                <a:pos x="736" y="3980"/>
              </a:cxn>
              <a:cxn ang="0">
                <a:pos x="563" y="4023"/>
              </a:cxn>
              <a:cxn ang="0">
                <a:pos x="346" y="3893"/>
              </a:cxn>
              <a:cxn ang="0">
                <a:pos x="87" y="3677"/>
              </a:cxn>
              <a:cxn ang="0">
                <a:pos x="0" y="3590"/>
              </a:cxn>
              <a:cxn ang="0">
                <a:pos x="0" y="3461"/>
              </a:cxn>
              <a:cxn ang="0">
                <a:pos x="0" y="3331"/>
              </a:cxn>
              <a:cxn ang="0">
                <a:pos x="173" y="2293"/>
              </a:cxn>
              <a:cxn ang="0">
                <a:pos x="909" y="1211"/>
              </a:cxn>
              <a:cxn ang="0">
                <a:pos x="1038" y="130"/>
              </a:cxn>
              <a:cxn ang="0">
                <a:pos x="1860" y="0"/>
              </a:cxn>
              <a:cxn ang="0">
                <a:pos x="2509" y="606"/>
              </a:cxn>
              <a:cxn ang="0">
                <a:pos x="4282" y="735"/>
              </a:cxn>
              <a:cxn ang="0">
                <a:pos x="4844" y="649"/>
              </a:cxn>
              <a:cxn ang="0">
                <a:pos x="5276" y="692"/>
              </a:cxn>
              <a:cxn ang="0">
                <a:pos x="5968" y="519"/>
              </a:cxn>
              <a:cxn ang="0">
                <a:pos x="6444" y="649"/>
              </a:cxn>
              <a:cxn ang="0">
                <a:pos x="6357" y="1168"/>
              </a:cxn>
              <a:cxn ang="0">
                <a:pos x="6271" y="2033"/>
              </a:cxn>
              <a:cxn ang="0">
                <a:pos x="6141" y="2336"/>
              </a:cxn>
              <a:cxn ang="0">
                <a:pos x="6271" y="3158"/>
              </a:cxn>
              <a:cxn ang="0">
                <a:pos x="5882" y="4326"/>
              </a:cxn>
              <a:cxn ang="0">
                <a:pos x="5320" y="4845"/>
              </a:cxn>
              <a:cxn ang="0">
                <a:pos x="5752" y="4845"/>
              </a:cxn>
              <a:cxn ang="0">
                <a:pos x="5795" y="5926"/>
              </a:cxn>
              <a:cxn ang="0">
                <a:pos x="5795" y="6099"/>
              </a:cxn>
              <a:cxn ang="0">
                <a:pos x="5882" y="6834"/>
              </a:cxn>
              <a:cxn ang="0">
                <a:pos x="6487" y="7354"/>
              </a:cxn>
              <a:cxn ang="0">
                <a:pos x="6487" y="8392"/>
              </a:cxn>
              <a:cxn ang="0">
                <a:pos x="4065" y="9170"/>
              </a:cxn>
              <a:cxn ang="0">
                <a:pos x="3330" y="8997"/>
              </a:cxn>
              <a:cxn ang="0">
                <a:pos x="2465" y="8954"/>
              </a:cxn>
              <a:cxn ang="0">
                <a:pos x="2033" y="8435"/>
              </a:cxn>
              <a:cxn ang="0">
                <a:pos x="1601" y="7959"/>
              </a:cxn>
              <a:cxn ang="0">
                <a:pos x="1298" y="7656"/>
              </a:cxn>
              <a:cxn ang="0">
                <a:pos x="822" y="6964"/>
              </a:cxn>
              <a:cxn ang="0">
                <a:pos x="217" y="6618"/>
              </a:cxn>
            </a:cxnLst>
            <a:rect l="0" t="0" r="r" b="b"/>
            <a:pathLst>
              <a:path w="6487" h="9257">
                <a:moveTo>
                  <a:pt x="217" y="6618"/>
                </a:moveTo>
                <a:cubicBezTo>
                  <a:pt x="260" y="6229"/>
                  <a:pt x="476" y="6359"/>
                  <a:pt x="606" y="6186"/>
                </a:cubicBezTo>
                <a:cubicBezTo>
                  <a:pt x="909" y="6013"/>
                  <a:pt x="1298" y="5969"/>
                  <a:pt x="1687" y="5969"/>
                </a:cubicBezTo>
                <a:cubicBezTo>
                  <a:pt x="2076" y="5883"/>
                  <a:pt x="2076" y="5710"/>
                  <a:pt x="2033" y="5321"/>
                </a:cubicBezTo>
                <a:cubicBezTo>
                  <a:pt x="2163" y="5148"/>
                  <a:pt x="2163" y="5018"/>
                  <a:pt x="1990" y="4888"/>
                </a:cubicBezTo>
                <a:cubicBezTo>
                  <a:pt x="1946" y="4758"/>
                  <a:pt x="1860" y="4672"/>
                  <a:pt x="1773" y="4542"/>
                </a:cubicBezTo>
                <a:cubicBezTo>
                  <a:pt x="1644" y="4412"/>
                  <a:pt x="1557" y="4369"/>
                  <a:pt x="1428" y="4455"/>
                </a:cubicBezTo>
                <a:cubicBezTo>
                  <a:pt x="1341" y="4542"/>
                  <a:pt x="1298" y="4455"/>
                  <a:pt x="1255" y="4369"/>
                </a:cubicBezTo>
                <a:cubicBezTo>
                  <a:pt x="1211" y="4239"/>
                  <a:pt x="1211" y="4196"/>
                  <a:pt x="1298" y="4153"/>
                </a:cubicBezTo>
                <a:cubicBezTo>
                  <a:pt x="1730" y="3980"/>
                  <a:pt x="1514" y="3807"/>
                  <a:pt x="1168" y="3980"/>
                </a:cubicBezTo>
                <a:cubicBezTo>
                  <a:pt x="1125" y="3980"/>
                  <a:pt x="1038" y="3980"/>
                  <a:pt x="995" y="3936"/>
                </a:cubicBezTo>
                <a:cubicBezTo>
                  <a:pt x="865" y="3850"/>
                  <a:pt x="865" y="3763"/>
                  <a:pt x="736" y="3980"/>
                </a:cubicBezTo>
                <a:cubicBezTo>
                  <a:pt x="736" y="4023"/>
                  <a:pt x="649" y="4066"/>
                  <a:pt x="563" y="4023"/>
                </a:cubicBezTo>
                <a:cubicBezTo>
                  <a:pt x="476" y="3980"/>
                  <a:pt x="390" y="3980"/>
                  <a:pt x="346" y="3893"/>
                </a:cubicBezTo>
                <a:cubicBezTo>
                  <a:pt x="346" y="3677"/>
                  <a:pt x="303" y="3677"/>
                  <a:pt x="87" y="3677"/>
                </a:cubicBezTo>
                <a:lnTo>
                  <a:pt x="0" y="3590"/>
                </a:lnTo>
                <a:cubicBezTo>
                  <a:pt x="0" y="3547"/>
                  <a:pt x="0" y="3504"/>
                  <a:pt x="0" y="3461"/>
                </a:cubicBezTo>
                <a:cubicBezTo>
                  <a:pt x="44" y="3417"/>
                  <a:pt x="44" y="3374"/>
                  <a:pt x="0" y="3331"/>
                </a:cubicBezTo>
                <a:cubicBezTo>
                  <a:pt x="44" y="2942"/>
                  <a:pt x="44" y="2639"/>
                  <a:pt x="173" y="2293"/>
                </a:cubicBezTo>
                <a:cubicBezTo>
                  <a:pt x="390" y="1557"/>
                  <a:pt x="563" y="1860"/>
                  <a:pt x="909" y="1211"/>
                </a:cubicBezTo>
                <a:cubicBezTo>
                  <a:pt x="1168" y="735"/>
                  <a:pt x="1168" y="389"/>
                  <a:pt x="1038" y="130"/>
                </a:cubicBezTo>
                <a:cubicBezTo>
                  <a:pt x="1341" y="130"/>
                  <a:pt x="1601" y="43"/>
                  <a:pt x="1860" y="0"/>
                </a:cubicBezTo>
                <a:cubicBezTo>
                  <a:pt x="1903" y="433"/>
                  <a:pt x="2076" y="735"/>
                  <a:pt x="2509" y="606"/>
                </a:cubicBezTo>
                <a:cubicBezTo>
                  <a:pt x="2595" y="519"/>
                  <a:pt x="3590" y="735"/>
                  <a:pt x="4282" y="735"/>
                </a:cubicBezTo>
                <a:cubicBezTo>
                  <a:pt x="4498" y="735"/>
                  <a:pt x="4671" y="735"/>
                  <a:pt x="4844" y="649"/>
                </a:cubicBezTo>
                <a:cubicBezTo>
                  <a:pt x="5017" y="606"/>
                  <a:pt x="5103" y="735"/>
                  <a:pt x="5276" y="692"/>
                </a:cubicBezTo>
                <a:cubicBezTo>
                  <a:pt x="5449" y="649"/>
                  <a:pt x="5622" y="389"/>
                  <a:pt x="5968" y="519"/>
                </a:cubicBezTo>
                <a:cubicBezTo>
                  <a:pt x="6098" y="562"/>
                  <a:pt x="6271" y="606"/>
                  <a:pt x="6444" y="649"/>
                </a:cubicBezTo>
                <a:cubicBezTo>
                  <a:pt x="6271" y="735"/>
                  <a:pt x="6271" y="952"/>
                  <a:pt x="6357" y="1168"/>
                </a:cubicBezTo>
                <a:cubicBezTo>
                  <a:pt x="6444" y="1428"/>
                  <a:pt x="6314" y="1730"/>
                  <a:pt x="6271" y="2033"/>
                </a:cubicBezTo>
                <a:cubicBezTo>
                  <a:pt x="6184" y="2120"/>
                  <a:pt x="6228" y="2163"/>
                  <a:pt x="6141" y="2336"/>
                </a:cubicBezTo>
                <a:cubicBezTo>
                  <a:pt x="6228" y="2595"/>
                  <a:pt x="6401" y="2898"/>
                  <a:pt x="6271" y="3158"/>
                </a:cubicBezTo>
                <a:cubicBezTo>
                  <a:pt x="6184" y="3634"/>
                  <a:pt x="6098" y="4196"/>
                  <a:pt x="5882" y="4326"/>
                </a:cubicBezTo>
                <a:cubicBezTo>
                  <a:pt x="5579" y="4455"/>
                  <a:pt x="5363" y="4542"/>
                  <a:pt x="5320" y="4845"/>
                </a:cubicBezTo>
                <a:cubicBezTo>
                  <a:pt x="5493" y="4845"/>
                  <a:pt x="5579" y="4845"/>
                  <a:pt x="5752" y="4845"/>
                </a:cubicBezTo>
                <a:cubicBezTo>
                  <a:pt x="5752" y="5191"/>
                  <a:pt x="5795" y="5580"/>
                  <a:pt x="5795" y="5926"/>
                </a:cubicBezTo>
                <a:cubicBezTo>
                  <a:pt x="5795" y="5969"/>
                  <a:pt x="5795" y="6099"/>
                  <a:pt x="5795" y="6099"/>
                </a:cubicBezTo>
                <a:cubicBezTo>
                  <a:pt x="5579" y="6445"/>
                  <a:pt x="5622" y="6618"/>
                  <a:pt x="5882" y="6834"/>
                </a:cubicBezTo>
                <a:cubicBezTo>
                  <a:pt x="6098" y="7008"/>
                  <a:pt x="6271" y="7181"/>
                  <a:pt x="6487" y="7354"/>
                </a:cubicBezTo>
                <a:cubicBezTo>
                  <a:pt x="6487" y="7700"/>
                  <a:pt x="6487" y="8046"/>
                  <a:pt x="6487" y="8392"/>
                </a:cubicBezTo>
                <a:cubicBezTo>
                  <a:pt x="5579" y="8738"/>
                  <a:pt x="4801" y="8997"/>
                  <a:pt x="4065" y="9170"/>
                </a:cubicBezTo>
                <a:cubicBezTo>
                  <a:pt x="3763" y="9170"/>
                  <a:pt x="3547" y="9127"/>
                  <a:pt x="3330" y="8997"/>
                </a:cubicBezTo>
                <a:cubicBezTo>
                  <a:pt x="2811" y="9127"/>
                  <a:pt x="2855" y="9257"/>
                  <a:pt x="2465" y="8954"/>
                </a:cubicBezTo>
                <a:cubicBezTo>
                  <a:pt x="2076" y="8781"/>
                  <a:pt x="2119" y="9084"/>
                  <a:pt x="2033" y="8435"/>
                </a:cubicBezTo>
                <a:cubicBezTo>
                  <a:pt x="1817" y="8262"/>
                  <a:pt x="1687" y="8132"/>
                  <a:pt x="1601" y="7959"/>
                </a:cubicBezTo>
                <a:cubicBezTo>
                  <a:pt x="1514" y="7873"/>
                  <a:pt x="1384" y="7743"/>
                  <a:pt x="1298" y="7656"/>
                </a:cubicBezTo>
                <a:cubicBezTo>
                  <a:pt x="822" y="7397"/>
                  <a:pt x="1125" y="7181"/>
                  <a:pt x="822" y="6964"/>
                </a:cubicBezTo>
                <a:cubicBezTo>
                  <a:pt x="649" y="6834"/>
                  <a:pt x="390" y="6705"/>
                  <a:pt x="217" y="661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" name="Freeform 38"/>
          <p:cNvSpPr>
            <a:spLocks/>
          </p:cNvSpPr>
          <p:nvPr/>
        </p:nvSpPr>
        <p:spPr bwMode="auto">
          <a:xfrm>
            <a:off x="934733" y="3788760"/>
            <a:ext cx="1081562" cy="1067762"/>
          </a:xfrm>
          <a:custGeom>
            <a:avLst/>
            <a:gdLst/>
            <a:ahLst/>
            <a:cxnLst>
              <a:cxn ang="0">
                <a:pos x="9730" y="6358"/>
              </a:cxn>
              <a:cxn ang="0">
                <a:pos x="5925" y="6704"/>
              </a:cxn>
              <a:cxn ang="0">
                <a:pos x="5881" y="7137"/>
              </a:cxn>
              <a:cxn ang="0">
                <a:pos x="5535" y="7266"/>
              </a:cxn>
              <a:cxn ang="0">
                <a:pos x="5189" y="7958"/>
              </a:cxn>
              <a:cxn ang="0">
                <a:pos x="4800" y="7742"/>
              </a:cxn>
              <a:cxn ang="0">
                <a:pos x="3460" y="8823"/>
              </a:cxn>
              <a:cxn ang="0">
                <a:pos x="3503" y="8780"/>
              </a:cxn>
              <a:cxn ang="0">
                <a:pos x="3762" y="7915"/>
              </a:cxn>
              <a:cxn ang="0">
                <a:pos x="2854" y="6661"/>
              </a:cxn>
              <a:cxn ang="0">
                <a:pos x="2508" y="7310"/>
              </a:cxn>
              <a:cxn ang="0">
                <a:pos x="2465" y="7829"/>
              </a:cxn>
              <a:cxn ang="0">
                <a:pos x="2379" y="7958"/>
              </a:cxn>
              <a:cxn ang="0">
                <a:pos x="2379" y="8391"/>
              </a:cxn>
              <a:cxn ang="0">
                <a:pos x="2162" y="8996"/>
              </a:cxn>
              <a:cxn ang="0">
                <a:pos x="1773" y="8780"/>
              </a:cxn>
              <a:cxn ang="0">
                <a:pos x="1773" y="8434"/>
              </a:cxn>
              <a:cxn ang="0">
                <a:pos x="1730" y="8045"/>
              </a:cxn>
              <a:cxn ang="0">
                <a:pos x="519" y="7310"/>
              </a:cxn>
              <a:cxn ang="0">
                <a:pos x="908" y="6704"/>
              </a:cxn>
              <a:cxn ang="0">
                <a:pos x="519" y="6531"/>
              </a:cxn>
              <a:cxn ang="0">
                <a:pos x="519" y="5839"/>
              </a:cxn>
              <a:cxn ang="0">
                <a:pos x="389" y="5406"/>
              </a:cxn>
              <a:cxn ang="0">
                <a:pos x="173" y="5320"/>
              </a:cxn>
              <a:cxn ang="0">
                <a:pos x="173" y="4974"/>
              </a:cxn>
              <a:cxn ang="0">
                <a:pos x="476" y="4714"/>
              </a:cxn>
              <a:cxn ang="0">
                <a:pos x="649" y="4541"/>
              </a:cxn>
              <a:cxn ang="0">
                <a:pos x="692" y="4239"/>
              </a:cxn>
              <a:cxn ang="0">
                <a:pos x="908" y="3720"/>
              </a:cxn>
              <a:cxn ang="0">
                <a:pos x="1514" y="3287"/>
              </a:cxn>
              <a:cxn ang="0">
                <a:pos x="2119" y="2811"/>
              </a:cxn>
              <a:cxn ang="0">
                <a:pos x="2292" y="2682"/>
              </a:cxn>
              <a:cxn ang="0">
                <a:pos x="2508" y="2638"/>
              </a:cxn>
              <a:cxn ang="0">
                <a:pos x="2552" y="2422"/>
              </a:cxn>
              <a:cxn ang="0">
                <a:pos x="2725" y="2292"/>
              </a:cxn>
              <a:cxn ang="0">
                <a:pos x="2768" y="1989"/>
              </a:cxn>
              <a:cxn ang="0">
                <a:pos x="2681" y="1687"/>
              </a:cxn>
              <a:cxn ang="0">
                <a:pos x="2552" y="1384"/>
              </a:cxn>
              <a:cxn ang="0">
                <a:pos x="2595" y="822"/>
              </a:cxn>
              <a:cxn ang="0">
                <a:pos x="2638" y="562"/>
              </a:cxn>
              <a:cxn ang="0">
                <a:pos x="2811" y="0"/>
              </a:cxn>
              <a:cxn ang="0">
                <a:pos x="3416" y="346"/>
              </a:cxn>
              <a:cxn ang="0">
                <a:pos x="3892" y="1038"/>
              </a:cxn>
              <a:cxn ang="0">
                <a:pos x="4195" y="1341"/>
              </a:cxn>
              <a:cxn ang="0">
                <a:pos x="4627" y="1816"/>
              </a:cxn>
              <a:cxn ang="0">
                <a:pos x="5060" y="2335"/>
              </a:cxn>
              <a:cxn ang="0">
                <a:pos x="5925" y="2379"/>
              </a:cxn>
              <a:cxn ang="0">
                <a:pos x="6660" y="2552"/>
              </a:cxn>
              <a:cxn ang="0">
                <a:pos x="9038" y="1773"/>
              </a:cxn>
              <a:cxn ang="0">
                <a:pos x="9125" y="1816"/>
              </a:cxn>
              <a:cxn ang="0">
                <a:pos x="9125" y="2033"/>
              </a:cxn>
              <a:cxn ang="0">
                <a:pos x="9298" y="2249"/>
              </a:cxn>
              <a:cxn ang="0">
                <a:pos x="9298" y="4844"/>
              </a:cxn>
              <a:cxn ang="0">
                <a:pos x="9471" y="4887"/>
              </a:cxn>
              <a:cxn ang="0">
                <a:pos x="9730" y="6358"/>
              </a:cxn>
            </a:cxnLst>
            <a:rect l="0" t="0" r="r" b="b"/>
            <a:pathLst>
              <a:path w="9730" h="8996">
                <a:moveTo>
                  <a:pt x="9730" y="6358"/>
                </a:moveTo>
                <a:lnTo>
                  <a:pt x="5925" y="6704"/>
                </a:lnTo>
                <a:lnTo>
                  <a:pt x="5881" y="7137"/>
                </a:lnTo>
                <a:lnTo>
                  <a:pt x="5535" y="7266"/>
                </a:lnTo>
                <a:lnTo>
                  <a:pt x="5189" y="7958"/>
                </a:lnTo>
                <a:lnTo>
                  <a:pt x="4800" y="7742"/>
                </a:lnTo>
                <a:lnTo>
                  <a:pt x="3460" y="8823"/>
                </a:lnTo>
                <a:cubicBezTo>
                  <a:pt x="3460" y="8823"/>
                  <a:pt x="3503" y="8780"/>
                  <a:pt x="3503" y="8780"/>
                </a:cubicBezTo>
                <a:cubicBezTo>
                  <a:pt x="3589" y="8477"/>
                  <a:pt x="3676" y="8175"/>
                  <a:pt x="3762" y="7915"/>
                </a:cubicBezTo>
                <a:cubicBezTo>
                  <a:pt x="3416" y="7526"/>
                  <a:pt x="3114" y="7093"/>
                  <a:pt x="2854" y="6661"/>
                </a:cubicBezTo>
                <a:cubicBezTo>
                  <a:pt x="2595" y="6834"/>
                  <a:pt x="2335" y="7050"/>
                  <a:pt x="2508" y="7310"/>
                </a:cubicBezTo>
                <a:cubicBezTo>
                  <a:pt x="2595" y="7483"/>
                  <a:pt x="2595" y="7656"/>
                  <a:pt x="2465" y="7829"/>
                </a:cubicBezTo>
                <a:cubicBezTo>
                  <a:pt x="2465" y="7872"/>
                  <a:pt x="2422" y="7915"/>
                  <a:pt x="2379" y="7958"/>
                </a:cubicBezTo>
                <a:cubicBezTo>
                  <a:pt x="2335" y="8045"/>
                  <a:pt x="2335" y="8218"/>
                  <a:pt x="2379" y="8391"/>
                </a:cubicBezTo>
                <a:lnTo>
                  <a:pt x="2162" y="8996"/>
                </a:lnTo>
                <a:lnTo>
                  <a:pt x="1773" y="8780"/>
                </a:lnTo>
                <a:cubicBezTo>
                  <a:pt x="1643" y="8607"/>
                  <a:pt x="1773" y="8521"/>
                  <a:pt x="1773" y="8434"/>
                </a:cubicBezTo>
                <a:lnTo>
                  <a:pt x="1730" y="8045"/>
                </a:lnTo>
                <a:cubicBezTo>
                  <a:pt x="1297" y="7742"/>
                  <a:pt x="908" y="7612"/>
                  <a:pt x="519" y="7310"/>
                </a:cubicBezTo>
                <a:cubicBezTo>
                  <a:pt x="649" y="7093"/>
                  <a:pt x="779" y="6920"/>
                  <a:pt x="908" y="6704"/>
                </a:cubicBezTo>
                <a:cubicBezTo>
                  <a:pt x="779" y="6661"/>
                  <a:pt x="649" y="6574"/>
                  <a:pt x="519" y="6531"/>
                </a:cubicBezTo>
                <a:cubicBezTo>
                  <a:pt x="260" y="6445"/>
                  <a:pt x="519" y="6185"/>
                  <a:pt x="519" y="5839"/>
                </a:cubicBezTo>
                <a:cubicBezTo>
                  <a:pt x="519" y="5623"/>
                  <a:pt x="433" y="5536"/>
                  <a:pt x="389" y="5406"/>
                </a:cubicBezTo>
                <a:cubicBezTo>
                  <a:pt x="303" y="5363"/>
                  <a:pt x="216" y="5320"/>
                  <a:pt x="173" y="5320"/>
                </a:cubicBezTo>
                <a:cubicBezTo>
                  <a:pt x="0" y="5147"/>
                  <a:pt x="43" y="5017"/>
                  <a:pt x="173" y="4974"/>
                </a:cubicBezTo>
                <a:cubicBezTo>
                  <a:pt x="303" y="4887"/>
                  <a:pt x="433" y="4844"/>
                  <a:pt x="476" y="4714"/>
                </a:cubicBezTo>
                <a:cubicBezTo>
                  <a:pt x="519" y="4585"/>
                  <a:pt x="562" y="4498"/>
                  <a:pt x="649" y="4541"/>
                </a:cubicBezTo>
                <a:cubicBezTo>
                  <a:pt x="649" y="4412"/>
                  <a:pt x="692" y="4325"/>
                  <a:pt x="692" y="4239"/>
                </a:cubicBezTo>
                <a:cubicBezTo>
                  <a:pt x="822" y="4109"/>
                  <a:pt x="865" y="3936"/>
                  <a:pt x="908" y="3720"/>
                </a:cubicBezTo>
                <a:cubicBezTo>
                  <a:pt x="952" y="3374"/>
                  <a:pt x="1341" y="3417"/>
                  <a:pt x="1514" y="3287"/>
                </a:cubicBezTo>
                <a:cubicBezTo>
                  <a:pt x="1730" y="3071"/>
                  <a:pt x="1989" y="3028"/>
                  <a:pt x="2119" y="2811"/>
                </a:cubicBezTo>
                <a:cubicBezTo>
                  <a:pt x="2206" y="2682"/>
                  <a:pt x="2249" y="2725"/>
                  <a:pt x="2292" y="2682"/>
                </a:cubicBezTo>
                <a:cubicBezTo>
                  <a:pt x="2379" y="2682"/>
                  <a:pt x="2552" y="2768"/>
                  <a:pt x="2508" y="2638"/>
                </a:cubicBezTo>
                <a:cubicBezTo>
                  <a:pt x="2422" y="2508"/>
                  <a:pt x="2465" y="2422"/>
                  <a:pt x="2552" y="2422"/>
                </a:cubicBezTo>
                <a:cubicBezTo>
                  <a:pt x="2681" y="2465"/>
                  <a:pt x="2725" y="2422"/>
                  <a:pt x="2725" y="2292"/>
                </a:cubicBezTo>
                <a:cubicBezTo>
                  <a:pt x="2725" y="2206"/>
                  <a:pt x="2768" y="2119"/>
                  <a:pt x="2768" y="1989"/>
                </a:cubicBezTo>
                <a:cubicBezTo>
                  <a:pt x="2725" y="1903"/>
                  <a:pt x="2681" y="1816"/>
                  <a:pt x="2681" y="1687"/>
                </a:cubicBezTo>
                <a:cubicBezTo>
                  <a:pt x="2681" y="1600"/>
                  <a:pt x="2638" y="1470"/>
                  <a:pt x="2552" y="1384"/>
                </a:cubicBezTo>
                <a:cubicBezTo>
                  <a:pt x="2379" y="1168"/>
                  <a:pt x="2335" y="951"/>
                  <a:pt x="2595" y="822"/>
                </a:cubicBezTo>
                <a:cubicBezTo>
                  <a:pt x="2768" y="778"/>
                  <a:pt x="2768" y="692"/>
                  <a:pt x="2638" y="562"/>
                </a:cubicBezTo>
                <a:cubicBezTo>
                  <a:pt x="2379" y="173"/>
                  <a:pt x="2768" y="259"/>
                  <a:pt x="2811" y="0"/>
                </a:cubicBezTo>
                <a:cubicBezTo>
                  <a:pt x="2984" y="86"/>
                  <a:pt x="3243" y="216"/>
                  <a:pt x="3416" y="346"/>
                </a:cubicBezTo>
                <a:cubicBezTo>
                  <a:pt x="3719" y="562"/>
                  <a:pt x="3416" y="778"/>
                  <a:pt x="3892" y="1038"/>
                </a:cubicBezTo>
                <a:cubicBezTo>
                  <a:pt x="3979" y="1124"/>
                  <a:pt x="4108" y="1254"/>
                  <a:pt x="4195" y="1341"/>
                </a:cubicBezTo>
                <a:cubicBezTo>
                  <a:pt x="4281" y="1514"/>
                  <a:pt x="4411" y="1643"/>
                  <a:pt x="4627" y="1816"/>
                </a:cubicBezTo>
                <a:cubicBezTo>
                  <a:pt x="4714" y="2465"/>
                  <a:pt x="4671" y="2162"/>
                  <a:pt x="5060" y="2335"/>
                </a:cubicBezTo>
                <a:cubicBezTo>
                  <a:pt x="5449" y="2638"/>
                  <a:pt x="5406" y="2508"/>
                  <a:pt x="5925" y="2379"/>
                </a:cubicBezTo>
                <a:cubicBezTo>
                  <a:pt x="6141" y="2508"/>
                  <a:pt x="6357" y="2552"/>
                  <a:pt x="6660" y="2552"/>
                </a:cubicBezTo>
                <a:cubicBezTo>
                  <a:pt x="7395" y="2379"/>
                  <a:pt x="8173" y="2119"/>
                  <a:pt x="9038" y="1773"/>
                </a:cubicBezTo>
                <a:lnTo>
                  <a:pt x="9125" y="1816"/>
                </a:lnTo>
                <a:lnTo>
                  <a:pt x="9125" y="2033"/>
                </a:lnTo>
                <a:lnTo>
                  <a:pt x="9298" y="2249"/>
                </a:lnTo>
                <a:lnTo>
                  <a:pt x="9298" y="4844"/>
                </a:lnTo>
                <a:lnTo>
                  <a:pt x="9471" y="4887"/>
                </a:lnTo>
                <a:lnTo>
                  <a:pt x="9730" y="63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5" name="Freeform 39"/>
          <p:cNvSpPr>
            <a:spLocks/>
          </p:cNvSpPr>
          <p:nvPr/>
        </p:nvSpPr>
        <p:spPr bwMode="auto">
          <a:xfrm>
            <a:off x="1319876" y="4514883"/>
            <a:ext cx="1264107" cy="1217722"/>
          </a:xfrm>
          <a:custGeom>
            <a:avLst/>
            <a:gdLst/>
            <a:ahLst/>
            <a:cxnLst>
              <a:cxn ang="0">
                <a:pos x="5080" y="4281"/>
              </a:cxn>
              <a:cxn ang="0">
                <a:pos x="5080" y="4281"/>
              </a:cxn>
              <a:cxn ang="0">
                <a:pos x="4820" y="4303"/>
              </a:cxn>
              <a:cxn ang="0">
                <a:pos x="4820" y="4498"/>
              </a:cxn>
              <a:cxn ang="0">
                <a:pos x="4561" y="4498"/>
              </a:cxn>
              <a:cxn ang="0">
                <a:pos x="4388" y="4584"/>
              </a:cxn>
              <a:cxn ang="0">
                <a:pos x="4237" y="4606"/>
              </a:cxn>
              <a:cxn ang="0">
                <a:pos x="3956" y="4995"/>
              </a:cxn>
              <a:cxn ang="0">
                <a:pos x="3847" y="4844"/>
              </a:cxn>
              <a:cxn ang="0">
                <a:pos x="3804" y="5060"/>
              </a:cxn>
              <a:cxn ang="0">
                <a:pos x="3610" y="5125"/>
              </a:cxn>
              <a:cxn ang="0">
                <a:pos x="3415" y="5082"/>
              </a:cxn>
              <a:cxn ang="0">
                <a:pos x="3372" y="5017"/>
              </a:cxn>
              <a:cxn ang="0">
                <a:pos x="3113" y="4627"/>
              </a:cxn>
              <a:cxn ang="0">
                <a:pos x="2550" y="4627"/>
              </a:cxn>
              <a:cxn ang="0">
                <a:pos x="2205" y="4433"/>
              </a:cxn>
              <a:cxn ang="0">
                <a:pos x="2205" y="4346"/>
              </a:cxn>
              <a:cxn ang="0">
                <a:pos x="1816" y="4217"/>
              </a:cxn>
              <a:cxn ang="0">
                <a:pos x="1816" y="4108"/>
              </a:cxn>
              <a:cxn ang="0">
                <a:pos x="1448" y="3914"/>
              </a:cxn>
              <a:cxn ang="0">
                <a:pos x="1426" y="3784"/>
              </a:cxn>
              <a:cxn ang="0">
                <a:pos x="1102" y="3762"/>
              </a:cxn>
              <a:cxn ang="0">
                <a:pos x="929" y="3568"/>
              </a:cxn>
              <a:cxn ang="0">
                <a:pos x="1059" y="3503"/>
              </a:cxn>
              <a:cxn ang="0">
                <a:pos x="778" y="3373"/>
              </a:cxn>
              <a:cxn ang="0">
                <a:pos x="778" y="3287"/>
              </a:cxn>
              <a:cxn ang="0">
                <a:pos x="843" y="2530"/>
              </a:cxn>
              <a:cxn ang="0">
                <a:pos x="540" y="2162"/>
              </a:cxn>
              <a:cxn ang="0">
                <a:pos x="411" y="2033"/>
              </a:cxn>
              <a:cxn ang="0">
                <a:pos x="411" y="1903"/>
              </a:cxn>
              <a:cxn ang="0">
                <a:pos x="324" y="1860"/>
              </a:cxn>
              <a:cxn ang="0">
                <a:pos x="259" y="1946"/>
              </a:cxn>
              <a:cxn ang="0">
                <a:pos x="0" y="1319"/>
              </a:cxn>
              <a:cxn ang="0">
                <a:pos x="670" y="778"/>
              </a:cxn>
              <a:cxn ang="0">
                <a:pos x="864" y="886"/>
              </a:cxn>
              <a:cxn ang="0">
                <a:pos x="1037" y="540"/>
              </a:cxn>
              <a:cxn ang="0">
                <a:pos x="1210" y="476"/>
              </a:cxn>
              <a:cxn ang="0">
                <a:pos x="1232" y="259"/>
              </a:cxn>
              <a:cxn ang="0">
                <a:pos x="4193" y="0"/>
              </a:cxn>
              <a:cxn ang="0">
                <a:pos x="4280" y="108"/>
              </a:cxn>
              <a:cxn ang="0">
                <a:pos x="4323" y="1146"/>
              </a:cxn>
              <a:cxn ang="0">
                <a:pos x="5555" y="1124"/>
              </a:cxn>
              <a:cxn ang="0">
                <a:pos x="5555" y="1059"/>
              </a:cxn>
              <a:cxn ang="0">
                <a:pos x="5620" y="1059"/>
              </a:cxn>
              <a:cxn ang="0">
                <a:pos x="5577" y="1816"/>
              </a:cxn>
              <a:cxn ang="0">
                <a:pos x="5555" y="2876"/>
              </a:cxn>
              <a:cxn ang="0">
                <a:pos x="5685" y="2897"/>
              </a:cxn>
              <a:cxn ang="0">
                <a:pos x="5577" y="3092"/>
              </a:cxn>
              <a:cxn ang="0">
                <a:pos x="5490" y="3287"/>
              </a:cxn>
              <a:cxn ang="0">
                <a:pos x="5144" y="4022"/>
              </a:cxn>
              <a:cxn ang="0">
                <a:pos x="5080" y="4281"/>
              </a:cxn>
            </a:cxnLst>
            <a:rect l="0" t="0" r="r" b="b"/>
            <a:pathLst>
              <a:path w="5685" h="5125">
                <a:moveTo>
                  <a:pt x="5080" y="4281"/>
                </a:moveTo>
                <a:lnTo>
                  <a:pt x="5080" y="4281"/>
                </a:lnTo>
                <a:lnTo>
                  <a:pt x="4820" y="4303"/>
                </a:lnTo>
                <a:lnTo>
                  <a:pt x="4820" y="4498"/>
                </a:lnTo>
                <a:lnTo>
                  <a:pt x="4561" y="4498"/>
                </a:lnTo>
                <a:lnTo>
                  <a:pt x="4388" y="4584"/>
                </a:lnTo>
                <a:lnTo>
                  <a:pt x="4237" y="4606"/>
                </a:lnTo>
                <a:cubicBezTo>
                  <a:pt x="4215" y="4714"/>
                  <a:pt x="4128" y="4865"/>
                  <a:pt x="3956" y="4995"/>
                </a:cubicBezTo>
                <a:cubicBezTo>
                  <a:pt x="3934" y="4952"/>
                  <a:pt x="3912" y="4887"/>
                  <a:pt x="3847" y="4844"/>
                </a:cubicBezTo>
                <a:cubicBezTo>
                  <a:pt x="3804" y="4909"/>
                  <a:pt x="3826" y="4973"/>
                  <a:pt x="3804" y="5060"/>
                </a:cubicBezTo>
                <a:lnTo>
                  <a:pt x="3610" y="5125"/>
                </a:lnTo>
                <a:lnTo>
                  <a:pt x="3415" y="5082"/>
                </a:lnTo>
                <a:lnTo>
                  <a:pt x="3372" y="5017"/>
                </a:lnTo>
                <a:cubicBezTo>
                  <a:pt x="3372" y="4800"/>
                  <a:pt x="3307" y="4757"/>
                  <a:pt x="3113" y="4627"/>
                </a:cubicBezTo>
                <a:cubicBezTo>
                  <a:pt x="2767" y="4433"/>
                  <a:pt x="2810" y="4498"/>
                  <a:pt x="2550" y="4627"/>
                </a:cubicBezTo>
                <a:lnTo>
                  <a:pt x="2205" y="4433"/>
                </a:lnTo>
                <a:lnTo>
                  <a:pt x="2205" y="4346"/>
                </a:lnTo>
                <a:lnTo>
                  <a:pt x="1816" y="4217"/>
                </a:lnTo>
                <a:lnTo>
                  <a:pt x="1816" y="4108"/>
                </a:lnTo>
                <a:cubicBezTo>
                  <a:pt x="1686" y="4065"/>
                  <a:pt x="1556" y="4000"/>
                  <a:pt x="1448" y="3914"/>
                </a:cubicBezTo>
                <a:lnTo>
                  <a:pt x="1426" y="3784"/>
                </a:lnTo>
                <a:lnTo>
                  <a:pt x="1102" y="3762"/>
                </a:lnTo>
                <a:lnTo>
                  <a:pt x="929" y="3568"/>
                </a:lnTo>
                <a:lnTo>
                  <a:pt x="1059" y="3503"/>
                </a:lnTo>
                <a:lnTo>
                  <a:pt x="778" y="3373"/>
                </a:lnTo>
                <a:lnTo>
                  <a:pt x="778" y="3287"/>
                </a:lnTo>
                <a:lnTo>
                  <a:pt x="843" y="2530"/>
                </a:lnTo>
                <a:lnTo>
                  <a:pt x="540" y="2162"/>
                </a:lnTo>
                <a:cubicBezTo>
                  <a:pt x="432" y="2141"/>
                  <a:pt x="389" y="2097"/>
                  <a:pt x="411" y="2033"/>
                </a:cubicBezTo>
                <a:lnTo>
                  <a:pt x="411" y="1903"/>
                </a:lnTo>
                <a:lnTo>
                  <a:pt x="324" y="1860"/>
                </a:lnTo>
                <a:lnTo>
                  <a:pt x="259" y="1946"/>
                </a:lnTo>
                <a:cubicBezTo>
                  <a:pt x="43" y="1816"/>
                  <a:pt x="0" y="1578"/>
                  <a:pt x="0" y="1319"/>
                </a:cubicBezTo>
                <a:lnTo>
                  <a:pt x="670" y="778"/>
                </a:lnTo>
                <a:lnTo>
                  <a:pt x="864" y="886"/>
                </a:lnTo>
                <a:lnTo>
                  <a:pt x="1037" y="540"/>
                </a:lnTo>
                <a:lnTo>
                  <a:pt x="1210" y="476"/>
                </a:lnTo>
                <a:lnTo>
                  <a:pt x="1232" y="259"/>
                </a:lnTo>
                <a:lnTo>
                  <a:pt x="4193" y="0"/>
                </a:lnTo>
                <a:cubicBezTo>
                  <a:pt x="4215" y="21"/>
                  <a:pt x="4258" y="65"/>
                  <a:pt x="4280" y="108"/>
                </a:cubicBezTo>
                <a:lnTo>
                  <a:pt x="4323" y="1146"/>
                </a:lnTo>
                <a:lnTo>
                  <a:pt x="5555" y="1124"/>
                </a:lnTo>
                <a:lnTo>
                  <a:pt x="5555" y="1059"/>
                </a:lnTo>
                <a:lnTo>
                  <a:pt x="5620" y="1059"/>
                </a:lnTo>
                <a:lnTo>
                  <a:pt x="5577" y="1816"/>
                </a:lnTo>
                <a:lnTo>
                  <a:pt x="5555" y="2876"/>
                </a:lnTo>
                <a:lnTo>
                  <a:pt x="5685" y="2897"/>
                </a:lnTo>
                <a:cubicBezTo>
                  <a:pt x="5620" y="2941"/>
                  <a:pt x="5598" y="3006"/>
                  <a:pt x="5577" y="3092"/>
                </a:cubicBezTo>
                <a:cubicBezTo>
                  <a:pt x="5533" y="3157"/>
                  <a:pt x="5577" y="3287"/>
                  <a:pt x="5490" y="3287"/>
                </a:cubicBezTo>
                <a:cubicBezTo>
                  <a:pt x="5166" y="3308"/>
                  <a:pt x="5036" y="3546"/>
                  <a:pt x="5144" y="4022"/>
                </a:cubicBezTo>
                <a:cubicBezTo>
                  <a:pt x="5123" y="4108"/>
                  <a:pt x="5101" y="4195"/>
                  <a:pt x="5080" y="428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6" name="Freeform 40"/>
          <p:cNvSpPr>
            <a:spLocks/>
          </p:cNvSpPr>
          <p:nvPr/>
        </p:nvSpPr>
        <p:spPr bwMode="auto">
          <a:xfrm>
            <a:off x="2438368" y="4769703"/>
            <a:ext cx="1111106" cy="965158"/>
          </a:xfrm>
          <a:custGeom>
            <a:avLst/>
            <a:gdLst/>
            <a:ahLst/>
            <a:cxnLst>
              <a:cxn ang="0">
                <a:pos x="4520" y="281"/>
              </a:cxn>
              <a:cxn ang="0">
                <a:pos x="4693" y="1579"/>
              </a:cxn>
              <a:cxn ang="0">
                <a:pos x="4887" y="1881"/>
              </a:cxn>
              <a:cxn ang="0">
                <a:pos x="4714" y="1881"/>
              </a:cxn>
              <a:cxn ang="0">
                <a:pos x="4520" y="1752"/>
              </a:cxn>
              <a:cxn ang="0">
                <a:pos x="4217" y="865"/>
              </a:cxn>
              <a:cxn ang="0">
                <a:pos x="4195" y="1124"/>
              </a:cxn>
              <a:cxn ang="0">
                <a:pos x="4325" y="1643"/>
              </a:cxn>
              <a:cxn ang="0">
                <a:pos x="3979" y="1470"/>
              </a:cxn>
              <a:cxn ang="0">
                <a:pos x="3525" y="1406"/>
              </a:cxn>
              <a:cxn ang="0">
                <a:pos x="3114" y="1643"/>
              </a:cxn>
              <a:cxn ang="0">
                <a:pos x="2422" y="1470"/>
              </a:cxn>
              <a:cxn ang="0">
                <a:pos x="2184" y="1211"/>
              </a:cxn>
              <a:cxn ang="0">
                <a:pos x="2076" y="1103"/>
              </a:cxn>
              <a:cxn ang="0">
                <a:pos x="1947" y="1730"/>
              </a:cxn>
              <a:cxn ang="0">
                <a:pos x="1838" y="2465"/>
              </a:cxn>
              <a:cxn ang="0">
                <a:pos x="1514" y="2962"/>
              </a:cxn>
              <a:cxn ang="0">
                <a:pos x="1211" y="3460"/>
              </a:cxn>
              <a:cxn ang="0">
                <a:pos x="1449" y="3546"/>
              </a:cxn>
              <a:cxn ang="0">
                <a:pos x="1882" y="3503"/>
              </a:cxn>
              <a:cxn ang="0">
                <a:pos x="1968" y="3741"/>
              </a:cxn>
              <a:cxn ang="0">
                <a:pos x="2076" y="3827"/>
              </a:cxn>
              <a:cxn ang="0">
                <a:pos x="2055" y="4044"/>
              </a:cxn>
              <a:cxn ang="0">
                <a:pos x="1730" y="3719"/>
              </a:cxn>
              <a:cxn ang="0">
                <a:pos x="1319" y="3525"/>
              </a:cxn>
              <a:cxn ang="0">
                <a:pos x="1103" y="3633"/>
              </a:cxn>
              <a:cxn ang="0">
                <a:pos x="757" y="3654"/>
              </a:cxn>
              <a:cxn ang="0">
                <a:pos x="671" y="3827"/>
              </a:cxn>
              <a:cxn ang="0">
                <a:pos x="541" y="3654"/>
              </a:cxn>
              <a:cxn ang="0">
                <a:pos x="152" y="3438"/>
              </a:cxn>
              <a:cxn ang="0">
                <a:pos x="109" y="2984"/>
              </a:cxn>
              <a:cxn ang="0">
                <a:pos x="541" y="2054"/>
              </a:cxn>
              <a:cxn ang="0">
                <a:pos x="519" y="1838"/>
              </a:cxn>
              <a:cxn ang="0">
                <a:pos x="2639" y="714"/>
              </a:cxn>
              <a:cxn ang="0">
                <a:pos x="2660" y="303"/>
              </a:cxn>
              <a:cxn ang="0">
                <a:pos x="2790" y="87"/>
              </a:cxn>
              <a:cxn ang="0">
                <a:pos x="3071" y="130"/>
              </a:cxn>
              <a:cxn ang="0">
                <a:pos x="3309" y="108"/>
              </a:cxn>
              <a:cxn ang="0">
                <a:pos x="3785" y="195"/>
              </a:cxn>
              <a:cxn ang="0">
                <a:pos x="4498" y="151"/>
              </a:cxn>
            </a:cxnLst>
            <a:rect l="0" t="0" r="r" b="b"/>
            <a:pathLst>
              <a:path w="4995" h="4065">
                <a:moveTo>
                  <a:pt x="4606" y="238"/>
                </a:moveTo>
                <a:cubicBezTo>
                  <a:pt x="4563" y="260"/>
                  <a:pt x="4541" y="281"/>
                  <a:pt x="4520" y="281"/>
                </a:cubicBezTo>
                <a:cubicBezTo>
                  <a:pt x="4433" y="281"/>
                  <a:pt x="4368" y="324"/>
                  <a:pt x="4325" y="368"/>
                </a:cubicBezTo>
                <a:lnTo>
                  <a:pt x="4693" y="1579"/>
                </a:lnTo>
                <a:lnTo>
                  <a:pt x="4995" y="1752"/>
                </a:lnTo>
                <a:lnTo>
                  <a:pt x="4887" y="1881"/>
                </a:lnTo>
                <a:lnTo>
                  <a:pt x="4779" y="1838"/>
                </a:lnTo>
                <a:lnTo>
                  <a:pt x="4714" y="1881"/>
                </a:lnTo>
                <a:lnTo>
                  <a:pt x="4585" y="1860"/>
                </a:lnTo>
                <a:lnTo>
                  <a:pt x="4520" y="1752"/>
                </a:lnTo>
                <a:lnTo>
                  <a:pt x="4541" y="1622"/>
                </a:lnTo>
                <a:lnTo>
                  <a:pt x="4217" y="865"/>
                </a:lnTo>
                <a:lnTo>
                  <a:pt x="4087" y="908"/>
                </a:lnTo>
                <a:lnTo>
                  <a:pt x="4195" y="1124"/>
                </a:lnTo>
                <a:cubicBezTo>
                  <a:pt x="4260" y="1254"/>
                  <a:pt x="4152" y="1276"/>
                  <a:pt x="4131" y="1341"/>
                </a:cubicBezTo>
                <a:lnTo>
                  <a:pt x="4325" y="1643"/>
                </a:lnTo>
                <a:lnTo>
                  <a:pt x="4239" y="1752"/>
                </a:lnTo>
                <a:lnTo>
                  <a:pt x="3979" y="1470"/>
                </a:lnTo>
                <a:lnTo>
                  <a:pt x="3828" y="1600"/>
                </a:lnTo>
                <a:cubicBezTo>
                  <a:pt x="3741" y="1427"/>
                  <a:pt x="3741" y="1470"/>
                  <a:pt x="3525" y="1406"/>
                </a:cubicBezTo>
                <a:lnTo>
                  <a:pt x="3352" y="1687"/>
                </a:lnTo>
                <a:cubicBezTo>
                  <a:pt x="3287" y="1752"/>
                  <a:pt x="3201" y="1730"/>
                  <a:pt x="3114" y="1643"/>
                </a:cubicBezTo>
                <a:cubicBezTo>
                  <a:pt x="2984" y="1643"/>
                  <a:pt x="2898" y="1622"/>
                  <a:pt x="2855" y="1535"/>
                </a:cubicBezTo>
                <a:lnTo>
                  <a:pt x="2422" y="1470"/>
                </a:lnTo>
                <a:cubicBezTo>
                  <a:pt x="2401" y="1341"/>
                  <a:pt x="2357" y="1319"/>
                  <a:pt x="2249" y="1319"/>
                </a:cubicBezTo>
                <a:lnTo>
                  <a:pt x="2184" y="1211"/>
                </a:lnTo>
                <a:lnTo>
                  <a:pt x="2120" y="1189"/>
                </a:lnTo>
                <a:lnTo>
                  <a:pt x="2076" y="1103"/>
                </a:lnTo>
                <a:cubicBezTo>
                  <a:pt x="2033" y="1189"/>
                  <a:pt x="2055" y="1276"/>
                  <a:pt x="2098" y="1362"/>
                </a:cubicBezTo>
                <a:cubicBezTo>
                  <a:pt x="2141" y="1427"/>
                  <a:pt x="2076" y="1557"/>
                  <a:pt x="1947" y="1730"/>
                </a:cubicBezTo>
                <a:cubicBezTo>
                  <a:pt x="1817" y="1795"/>
                  <a:pt x="1795" y="1860"/>
                  <a:pt x="1882" y="2033"/>
                </a:cubicBezTo>
                <a:cubicBezTo>
                  <a:pt x="1882" y="2184"/>
                  <a:pt x="1882" y="2335"/>
                  <a:pt x="1838" y="2465"/>
                </a:cubicBezTo>
                <a:cubicBezTo>
                  <a:pt x="2011" y="2616"/>
                  <a:pt x="1990" y="2703"/>
                  <a:pt x="1730" y="2768"/>
                </a:cubicBezTo>
                <a:cubicBezTo>
                  <a:pt x="1644" y="2811"/>
                  <a:pt x="1579" y="2919"/>
                  <a:pt x="1514" y="2962"/>
                </a:cubicBezTo>
                <a:cubicBezTo>
                  <a:pt x="1384" y="3006"/>
                  <a:pt x="1341" y="3092"/>
                  <a:pt x="1298" y="3265"/>
                </a:cubicBezTo>
                <a:cubicBezTo>
                  <a:pt x="1298" y="3330"/>
                  <a:pt x="1255" y="3395"/>
                  <a:pt x="1211" y="3460"/>
                </a:cubicBezTo>
                <a:lnTo>
                  <a:pt x="1298" y="3503"/>
                </a:lnTo>
                <a:lnTo>
                  <a:pt x="1449" y="3546"/>
                </a:lnTo>
                <a:lnTo>
                  <a:pt x="1947" y="3243"/>
                </a:lnTo>
                <a:lnTo>
                  <a:pt x="1882" y="3503"/>
                </a:lnTo>
                <a:cubicBezTo>
                  <a:pt x="1882" y="3568"/>
                  <a:pt x="1903" y="3611"/>
                  <a:pt x="1947" y="3611"/>
                </a:cubicBezTo>
                <a:lnTo>
                  <a:pt x="1968" y="3741"/>
                </a:lnTo>
                <a:lnTo>
                  <a:pt x="2076" y="3762"/>
                </a:lnTo>
                <a:lnTo>
                  <a:pt x="2076" y="3827"/>
                </a:lnTo>
                <a:lnTo>
                  <a:pt x="2184" y="3892"/>
                </a:lnTo>
                <a:lnTo>
                  <a:pt x="2055" y="4044"/>
                </a:lnTo>
                <a:lnTo>
                  <a:pt x="1903" y="4065"/>
                </a:lnTo>
                <a:lnTo>
                  <a:pt x="1730" y="3719"/>
                </a:lnTo>
                <a:lnTo>
                  <a:pt x="1730" y="3611"/>
                </a:lnTo>
                <a:lnTo>
                  <a:pt x="1319" y="3525"/>
                </a:lnTo>
                <a:lnTo>
                  <a:pt x="1233" y="3676"/>
                </a:lnTo>
                <a:lnTo>
                  <a:pt x="1103" y="3633"/>
                </a:lnTo>
                <a:lnTo>
                  <a:pt x="1017" y="3784"/>
                </a:lnTo>
                <a:cubicBezTo>
                  <a:pt x="930" y="3741"/>
                  <a:pt x="822" y="3741"/>
                  <a:pt x="757" y="3654"/>
                </a:cubicBezTo>
                <a:lnTo>
                  <a:pt x="779" y="3827"/>
                </a:lnTo>
                <a:lnTo>
                  <a:pt x="671" y="3827"/>
                </a:lnTo>
                <a:lnTo>
                  <a:pt x="628" y="3654"/>
                </a:lnTo>
                <a:lnTo>
                  <a:pt x="541" y="3654"/>
                </a:lnTo>
                <a:lnTo>
                  <a:pt x="433" y="3719"/>
                </a:lnTo>
                <a:cubicBezTo>
                  <a:pt x="346" y="3633"/>
                  <a:pt x="217" y="3611"/>
                  <a:pt x="152" y="3438"/>
                </a:cubicBezTo>
                <a:lnTo>
                  <a:pt x="44" y="3243"/>
                </a:lnTo>
                <a:cubicBezTo>
                  <a:pt x="65" y="3157"/>
                  <a:pt x="87" y="3071"/>
                  <a:pt x="109" y="2984"/>
                </a:cubicBezTo>
                <a:cubicBezTo>
                  <a:pt x="0" y="2508"/>
                  <a:pt x="130" y="2270"/>
                  <a:pt x="455" y="2249"/>
                </a:cubicBezTo>
                <a:cubicBezTo>
                  <a:pt x="541" y="2249"/>
                  <a:pt x="498" y="2119"/>
                  <a:pt x="541" y="2054"/>
                </a:cubicBezTo>
                <a:cubicBezTo>
                  <a:pt x="563" y="1968"/>
                  <a:pt x="584" y="1903"/>
                  <a:pt x="649" y="1860"/>
                </a:cubicBezTo>
                <a:lnTo>
                  <a:pt x="519" y="1838"/>
                </a:lnTo>
                <a:lnTo>
                  <a:pt x="541" y="779"/>
                </a:lnTo>
                <a:lnTo>
                  <a:pt x="2639" y="714"/>
                </a:lnTo>
                <a:lnTo>
                  <a:pt x="2639" y="627"/>
                </a:lnTo>
                <a:lnTo>
                  <a:pt x="2660" y="303"/>
                </a:lnTo>
                <a:lnTo>
                  <a:pt x="2833" y="108"/>
                </a:lnTo>
                <a:lnTo>
                  <a:pt x="2790" y="87"/>
                </a:lnTo>
                <a:lnTo>
                  <a:pt x="2812" y="0"/>
                </a:lnTo>
                <a:lnTo>
                  <a:pt x="3071" y="130"/>
                </a:lnTo>
                <a:lnTo>
                  <a:pt x="3093" y="43"/>
                </a:lnTo>
                <a:lnTo>
                  <a:pt x="3309" y="108"/>
                </a:lnTo>
                <a:lnTo>
                  <a:pt x="3720" y="281"/>
                </a:lnTo>
                <a:lnTo>
                  <a:pt x="3785" y="195"/>
                </a:lnTo>
                <a:lnTo>
                  <a:pt x="4066" y="108"/>
                </a:lnTo>
                <a:lnTo>
                  <a:pt x="4498" y="151"/>
                </a:lnTo>
                <a:lnTo>
                  <a:pt x="4606" y="23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Freeform 41"/>
          <p:cNvSpPr>
            <a:spLocks/>
          </p:cNvSpPr>
          <p:nvPr/>
        </p:nvSpPr>
        <p:spPr bwMode="auto">
          <a:xfrm>
            <a:off x="2631465" y="3794397"/>
            <a:ext cx="730185" cy="728379"/>
          </a:xfrm>
          <a:custGeom>
            <a:avLst/>
            <a:gdLst/>
            <a:ahLst/>
            <a:cxnLst>
              <a:cxn ang="0">
                <a:pos x="5709" y="1254"/>
              </a:cxn>
              <a:cxn ang="0">
                <a:pos x="5882" y="1600"/>
              </a:cxn>
              <a:cxn ang="0">
                <a:pos x="5839" y="2249"/>
              </a:cxn>
              <a:cxn ang="0">
                <a:pos x="5839" y="2595"/>
              </a:cxn>
              <a:cxn ang="0">
                <a:pos x="5493" y="2984"/>
              </a:cxn>
              <a:cxn ang="0">
                <a:pos x="5493" y="3157"/>
              </a:cxn>
              <a:cxn ang="0">
                <a:pos x="5666" y="3330"/>
              </a:cxn>
              <a:cxn ang="0">
                <a:pos x="5925" y="3200"/>
              </a:cxn>
              <a:cxn ang="0">
                <a:pos x="6574" y="4713"/>
              </a:cxn>
              <a:cxn ang="0">
                <a:pos x="5925" y="5492"/>
              </a:cxn>
              <a:cxn ang="0">
                <a:pos x="5666" y="5362"/>
              </a:cxn>
              <a:cxn ang="0">
                <a:pos x="4930" y="5275"/>
              </a:cxn>
              <a:cxn ang="0">
                <a:pos x="4152" y="5146"/>
              </a:cxn>
              <a:cxn ang="0">
                <a:pos x="3374" y="5146"/>
              </a:cxn>
              <a:cxn ang="0">
                <a:pos x="2941" y="5535"/>
              </a:cxn>
              <a:cxn ang="0">
                <a:pos x="2552" y="6054"/>
              </a:cxn>
              <a:cxn ang="0">
                <a:pos x="2033" y="5967"/>
              </a:cxn>
              <a:cxn ang="0">
                <a:pos x="1298" y="5665"/>
              </a:cxn>
              <a:cxn ang="0">
                <a:pos x="606" y="6140"/>
              </a:cxn>
              <a:cxn ang="0">
                <a:pos x="346" y="5881"/>
              </a:cxn>
              <a:cxn ang="0">
                <a:pos x="44" y="5881"/>
              </a:cxn>
              <a:cxn ang="0">
                <a:pos x="0" y="5881"/>
              </a:cxn>
              <a:cxn ang="0">
                <a:pos x="87" y="5665"/>
              </a:cxn>
              <a:cxn ang="0">
                <a:pos x="519" y="5362"/>
              </a:cxn>
              <a:cxn ang="0">
                <a:pos x="736" y="4497"/>
              </a:cxn>
              <a:cxn ang="0">
                <a:pos x="476" y="4454"/>
              </a:cxn>
              <a:cxn ang="0">
                <a:pos x="563" y="4065"/>
              </a:cxn>
              <a:cxn ang="0">
                <a:pos x="346" y="3848"/>
              </a:cxn>
              <a:cxn ang="0">
                <a:pos x="995" y="2940"/>
              </a:cxn>
              <a:cxn ang="0">
                <a:pos x="1687" y="2984"/>
              </a:cxn>
              <a:cxn ang="0">
                <a:pos x="2033" y="2508"/>
              </a:cxn>
              <a:cxn ang="0">
                <a:pos x="1817" y="1903"/>
              </a:cxn>
              <a:cxn ang="0">
                <a:pos x="1730" y="1643"/>
              </a:cxn>
              <a:cxn ang="0">
                <a:pos x="1860" y="1168"/>
              </a:cxn>
              <a:cxn ang="0">
                <a:pos x="2120" y="605"/>
              </a:cxn>
              <a:cxn ang="0">
                <a:pos x="2249" y="173"/>
              </a:cxn>
              <a:cxn ang="0">
                <a:pos x="2379" y="216"/>
              </a:cxn>
              <a:cxn ang="0">
                <a:pos x="2638" y="130"/>
              </a:cxn>
              <a:cxn ang="0">
                <a:pos x="3071" y="260"/>
              </a:cxn>
              <a:cxn ang="0">
                <a:pos x="3460" y="476"/>
              </a:cxn>
              <a:cxn ang="0">
                <a:pos x="3763" y="865"/>
              </a:cxn>
              <a:cxn ang="0">
                <a:pos x="4239" y="995"/>
              </a:cxn>
              <a:cxn ang="0">
                <a:pos x="5147" y="1384"/>
              </a:cxn>
              <a:cxn ang="0">
                <a:pos x="5406" y="1384"/>
              </a:cxn>
              <a:cxn ang="0">
                <a:pos x="5666" y="1297"/>
              </a:cxn>
              <a:cxn ang="0">
                <a:pos x="5709" y="1254"/>
              </a:cxn>
            </a:cxnLst>
            <a:rect l="0" t="0" r="r" b="b"/>
            <a:pathLst>
              <a:path w="6574" h="6140">
                <a:moveTo>
                  <a:pt x="5709" y="1254"/>
                </a:moveTo>
                <a:lnTo>
                  <a:pt x="5882" y="1600"/>
                </a:lnTo>
                <a:cubicBezTo>
                  <a:pt x="5752" y="1816"/>
                  <a:pt x="5752" y="2032"/>
                  <a:pt x="5839" y="2249"/>
                </a:cubicBezTo>
                <a:lnTo>
                  <a:pt x="5839" y="2595"/>
                </a:lnTo>
                <a:lnTo>
                  <a:pt x="5493" y="2984"/>
                </a:lnTo>
                <a:lnTo>
                  <a:pt x="5493" y="3157"/>
                </a:lnTo>
                <a:lnTo>
                  <a:pt x="5666" y="3330"/>
                </a:lnTo>
                <a:lnTo>
                  <a:pt x="5925" y="3200"/>
                </a:lnTo>
                <a:lnTo>
                  <a:pt x="6574" y="4713"/>
                </a:lnTo>
                <a:lnTo>
                  <a:pt x="5925" y="5492"/>
                </a:lnTo>
                <a:lnTo>
                  <a:pt x="5666" y="5362"/>
                </a:lnTo>
                <a:cubicBezTo>
                  <a:pt x="5579" y="5146"/>
                  <a:pt x="5017" y="4886"/>
                  <a:pt x="4930" y="5275"/>
                </a:cubicBezTo>
                <a:lnTo>
                  <a:pt x="4152" y="5146"/>
                </a:lnTo>
                <a:cubicBezTo>
                  <a:pt x="3676" y="4540"/>
                  <a:pt x="3633" y="5146"/>
                  <a:pt x="3374" y="5146"/>
                </a:cubicBezTo>
                <a:cubicBezTo>
                  <a:pt x="2855" y="4886"/>
                  <a:pt x="2898" y="4929"/>
                  <a:pt x="2941" y="5535"/>
                </a:cubicBezTo>
                <a:lnTo>
                  <a:pt x="2552" y="6054"/>
                </a:lnTo>
                <a:lnTo>
                  <a:pt x="2033" y="5967"/>
                </a:lnTo>
                <a:cubicBezTo>
                  <a:pt x="1947" y="5665"/>
                  <a:pt x="1687" y="5578"/>
                  <a:pt x="1298" y="5665"/>
                </a:cubicBezTo>
                <a:lnTo>
                  <a:pt x="606" y="6140"/>
                </a:lnTo>
                <a:lnTo>
                  <a:pt x="346" y="5881"/>
                </a:lnTo>
                <a:lnTo>
                  <a:pt x="44" y="5881"/>
                </a:lnTo>
                <a:lnTo>
                  <a:pt x="0" y="5881"/>
                </a:lnTo>
                <a:cubicBezTo>
                  <a:pt x="44" y="5751"/>
                  <a:pt x="44" y="5665"/>
                  <a:pt x="87" y="5665"/>
                </a:cubicBezTo>
                <a:cubicBezTo>
                  <a:pt x="260" y="5578"/>
                  <a:pt x="390" y="5578"/>
                  <a:pt x="519" y="5362"/>
                </a:cubicBezTo>
                <a:cubicBezTo>
                  <a:pt x="606" y="5059"/>
                  <a:pt x="692" y="4800"/>
                  <a:pt x="736" y="4497"/>
                </a:cubicBezTo>
                <a:cubicBezTo>
                  <a:pt x="649" y="4497"/>
                  <a:pt x="563" y="4454"/>
                  <a:pt x="476" y="4454"/>
                </a:cubicBezTo>
                <a:cubicBezTo>
                  <a:pt x="519" y="4324"/>
                  <a:pt x="519" y="4194"/>
                  <a:pt x="563" y="4065"/>
                </a:cubicBezTo>
                <a:cubicBezTo>
                  <a:pt x="476" y="3978"/>
                  <a:pt x="433" y="3935"/>
                  <a:pt x="346" y="3848"/>
                </a:cubicBezTo>
                <a:cubicBezTo>
                  <a:pt x="563" y="3546"/>
                  <a:pt x="779" y="3243"/>
                  <a:pt x="995" y="2940"/>
                </a:cubicBezTo>
                <a:cubicBezTo>
                  <a:pt x="1211" y="3200"/>
                  <a:pt x="1471" y="3157"/>
                  <a:pt x="1687" y="2984"/>
                </a:cubicBezTo>
                <a:cubicBezTo>
                  <a:pt x="1817" y="2811"/>
                  <a:pt x="1903" y="2681"/>
                  <a:pt x="2033" y="2508"/>
                </a:cubicBezTo>
                <a:cubicBezTo>
                  <a:pt x="2206" y="2292"/>
                  <a:pt x="2120" y="1903"/>
                  <a:pt x="1817" y="1903"/>
                </a:cubicBezTo>
                <a:cubicBezTo>
                  <a:pt x="1471" y="2335"/>
                  <a:pt x="1341" y="1989"/>
                  <a:pt x="1730" y="1643"/>
                </a:cubicBezTo>
                <a:cubicBezTo>
                  <a:pt x="1774" y="1384"/>
                  <a:pt x="1687" y="1297"/>
                  <a:pt x="1860" y="1168"/>
                </a:cubicBezTo>
                <a:cubicBezTo>
                  <a:pt x="2033" y="1038"/>
                  <a:pt x="2120" y="865"/>
                  <a:pt x="2120" y="605"/>
                </a:cubicBezTo>
                <a:cubicBezTo>
                  <a:pt x="1990" y="303"/>
                  <a:pt x="2033" y="173"/>
                  <a:pt x="2249" y="173"/>
                </a:cubicBezTo>
                <a:lnTo>
                  <a:pt x="2379" y="216"/>
                </a:lnTo>
                <a:cubicBezTo>
                  <a:pt x="2509" y="519"/>
                  <a:pt x="2595" y="346"/>
                  <a:pt x="2638" y="130"/>
                </a:cubicBezTo>
                <a:cubicBezTo>
                  <a:pt x="2811" y="0"/>
                  <a:pt x="2941" y="0"/>
                  <a:pt x="3071" y="260"/>
                </a:cubicBezTo>
                <a:cubicBezTo>
                  <a:pt x="3114" y="476"/>
                  <a:pt x="3244" y="562"/>
                  <a:pt x="3460" y="476"/>
                </a:cubicBezTo>
                <a:cubicBezTo>
                  <a:pt x="3676" y="476"/>
                  <a:pt x="3763" y="649"/>
                  <a:pt x="3763" y="865"/>
                </a:cubicBezTo>
                <a:cubicBezTo>
                  <a:pt x="3849" y="1254"/>
                  <a:pt x="4022" y="1124"/>
                  <a:pt x="4239" y="995"/>
                </a:cubicBezTo>
                <a:cubicBezTo>
                  <a:pt x="4844" y="951"/>
                  <a:pt x="4974" y="1211"/>
                  <a:pt x="5147" y="1384"/>
                </a:cubicBezTo>
                <a:cubicBezTo>
                  <a:pt x="5363" y="1168"/>
                  <a:pt x="5493" y="1124"/>
                  <a:pt x="5406" y="1384"/>
                </a:cubicBezTo>
                <a:cubicBezTo>
                  <a:pt x="5406" y="1600"/>
                  <a:pt x="5579" y="1514"/>
                  <a:pt x="5666" y="1297"/>
                </a:cubicBezTo>
                <a:lnTo>
                  <a:pt x="5709" y="1254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08" name="Freeform 42"/>
          <p:cNvSpPr>
            <a:spLocks/>
          </p:cNvSpPr>
          <p:nvPr/>
        </p:nvSpPr>
        <p:spPr bwMode="auto">
          <a:xfrm>
            <a:off x="1939266" y="3661350"/>
            <a:ext cx="946498" cy="949372"/>
          </a:xfrm>
          <a:custGeom>
            <a:avLst/>
            <a:gdLst/>
            <a:ahLst/>
            <a:cxnLst>
              <a:cxn ang="0">
                <a:pos x="6228" y="6962"/>
              </a:cxn>
              <a:cxn ang="0">
                <a:pos x="5579" y="7092"/>
              </a:cxn>
              <a:cxn ang="0">
                <a:pos x="5319" y="7697"/>
              </a:cxn>
              <a:cxn ang="0">
                <a:pos x="5017" y="7914"/>
              </a:cxn>
              <a:cxn ang="0">
                <a:pos x="4022" y="7914"/>
              </a:cxn>
              <a:cxn ang="0">
                <a:pos x="3460" y="7654"/>
              </a:cxn>
              <a:cxn ang="0">
                <a:pos x="3243" y="7784"/>
              </a:cxn>
              <a:cxn ang="0">
                <a:pos x="3243" y="7957"/>
              </a:cxn>
              <a:cxn ang="0">
                <a:pos x="3027" y="8000"/>
              </a:cxn>
              <a:cxn ang="0">
                <a:pos x="2984" y="7438"/>
              </a:cxn>
              <a:cxn ang="0">
                <a:pos x="2811" y="7222"/>
              </a:cxn>
              <a:cxn ang="0">
                <a:pos x="692" y="7395"/>
              </a:cxn>
              <a:cxn ang="0">
                <a:pos x="432" y="5924"/>
              </a:cxn>
              <a:cxn ang="0">
                <a:pos x="259" y="5881"/>
              </a:cxn>
              <a:cxn ang="0">
                <a:pos x="259" y="3287"/>
              </a:cxn>
              <a:cxn ang="0">
                <a:pos x="86" y="3070"/>
              </a:cxn>
              <a:cxn ang="0">
                <a:pos x="86" y="2854"/>
              </a:cxn>
              <a:cxn ang="0">
                <a:pos x="0" y="2811"/>
              </a:cxn>
              <a:cxn ang="0">
                <a:pos x="43" y="2811"/>
              </a:cxn>
              <a:cxn ang="0">
                <a:pos x="43" y="1816"/>
              </a:cxn>
              <a:cxn ang="0">
                <a:pos x="259" y="1557"/>
              </a:cxn>
              <a:cxn ang="0">
                <a:pos x="432" y="1211"/>
              </a:cxn>
              <a:cxn ang="0">
                <a:pos x="3589" y="951"/>
              </a:cxn>
              <a:cxn ang="0">
                <a:pos x="4152" y="519"/>
              </a:cxn>
              <a:cxn ang="0">
                <a:pos x="4454" y="303"/>
              </a:cxn>
              <a:cxn ang="0">
                <a:pos x="4887" y="216"/>
              </a:cxn>
              <a:cxn ang="0">
                <a:pos x="5103" y="216"/>
              </a:cxn>
              <a:cxn ang="0">
                <a:pos x="5363" y="0"/>
              </a:cxn>
              <a:cxn ang="0">
                <a:pos x="5752" y="130"/>
              </a:cxn>
              <a:cxn ang="0">
                <a:pos x="6401" y="649"/>
              </a:cxn>
              <a:cxn ang="0">
                <a:pos x="6790" y="649"/>
              </a:cxn>
              <a:cxn ang="0">
                <a:pos x="7309" y="865"/>
              </a:cxn>
              <a:cxn ang="0">
                <a:pos x="7525" y="735"/>
              </a:cxn>
              <a:cxn ang="0">
                <a:pos x="8217" y="908"/>
              </a:cxn>
              <a:cxn ang="0">
                <a:pos x="8520" y="1211"/>
              </a:cxn>
              <a:cxn ang="0">
                <a:pos x="8347" y="1687"/>
              </a:cxn>
              <a:cxn ang="0">
                <a:pos x="8087" y="2249"/>
              </a:cxn>
              <a:cxn ang="0">
                <a:pos x="7958" y="2724"/>
              </a:cxn>
              <a:cxn ang="0">
                <a:pos x="8044" y="2984"/>
              </a:cxn>
              <a:cxn ang="0">
                <a:pos x="8260" y="3589"/>
              </a:cxn>
              <a:cxn ang="0">
                <a:pos x="7914" y="4065"/>
              </a:cxn>
              <a:cxn ang="0">
                <a:pos x="7222" y="4022"/>
              </a:cxn>
              <a:cxn ang="0">
                <a:pos x="6574" y="4930"/>
              </a:cxn>
              <a:cxn ang="0">
                <a:pos x="6790" y="5146"/>
              </a:cxn>
              <a:cxn ang="0">
                <a:pos x="6703" y="5535"/>
              </a:cxn>
              <a:cxn ang="0">
                <a:pos x="6963" y="5579"/>
              </a:cxn>
              <a:cxn ang="0">
                <a:pos x="6747" y="6443"/>
              </a:cxn>
              <a:cxn ang="0">
                <a:pos x="6314" y="6746"/>
              </a:cxn>
              <a:cxn ang="0">
                <a:pos x="6228" y="6962"/>
              </a:cxn>
            </a:cxnLst>
            <a:rect l="0" t="0" r="r" b="b"/>
            <a:pathLst>
              <a:path w="8520" h="8000">
                <a:moveTo>
                  <a:pt x="6228" y="6962"/>
                </a:moveTo>
                <a:lnTo>
                  <a:pt x="5579" y="7092"/>
                </a:lnTo>
                <a:cubicBezTo>
                  <a:pt x="5363" y="7265"/>
                  <a:pt x="5276" y="7481"/>
                  <a:pt x="5319" y="7697"/>
                </a:cubicBezTo>
                <a:cubicBezTo>
                  <a:pt x="5233" y="7827"/>
                  <a:pt x="5146" y="7870"/>
                  <a:pt x="5017" y="7914"/>
                </a:cubicBezTo>
                <a:lnTo>
                  <a:pt x="4022" y="7914"/>
                </a:lnTo>
                <a:cubicBezTo>
                  <a:pt x="3633" y="7957"/>
                  <a:pt x="3633" y="7741"/>
                  <a:pt x="3460" y="7654"/>
                </a:cubicBezTo>
                <a:cubicBezTo>
                  <a:pt x="3330" y="7611"/>
                  <a:pt x="3243" y="7611"/>
                  <a:pt x="3243" y="7784"/>
                </a:cubicBezTo>
                <a:lnTo>
                  <a:pt x="3243" y="7957"/>
                </a:lnTo>
                <a:lnTo>
                  <a:pt x="3027" y="8000"/>
                </a:lnTo>
                <a:lnTo>
                  <a:pt x="2984" y="7438"/>
                </a:lnTo>
                <a:cubicBezTo>
                  <a:pt x="2941" y="7351"/>
                  <a:pt x="2854" y="7265"/>
                  <a:pt x="2811" y="7222"/>
                </a:cubicBezTo>
                <a:lnTo>
                  <a:pt x="692" y="7395"/>
                </a:lnTo>
                <a:lnTo>
                  <a:pt x="432" y="5924"/>
                </a:lnTo>
                <a:lnTo>
                  <a:pt x="259" y="5881"/>
                </a:lnTo>
                <a:lnTo>
                  <a:pt x="259" y="3287"/>
                </a:lnTo>
                <a:lnTo>
                  <a:pt x="86" y="3070"/>
                </a:lnTo>
                <a:lnTo>
                  <a:pt x="86" y="2854"/>
                </a:lnTo>
                <a:lnTo>
                  <a:pt x="0" y="2811"/>
                </a:lnTo>
                <a:lnTo>
                  <a:pt x="43" y="2811"/>
                </a:lnTo>
                <a:cubicBezTo>
                  <a:pt x="43" y="2465"/>
                  <a:pt x="43" y="2162"/>
                  <a:pt x="43" y="1816"/>
                </a:cubicBezTo>
                <a:cubicBezTo>
                  <a:pt x="86" y="1730"/>
                  <a:pt x="173" y="1643"/>
                  <a:pt x="259" y="1557"/>
                </a:cubicBezTo>
                <a:cubicBezTo>
                  <a:pt x="346" y="1470"/>
                  <a:pt x="389" y="1341"/>
                  <a:pt x="432" y="1211"/>
                </a:cubicBezTo>
                <a:cubicBezTo>
                  <a:pt x="1470" y="1124"/>
                  <a:pt x="2551" y="1038"/>
                  <a:pt x="3589" y="951"/>
                </a:cubicBezTo>
                <a:cubicBezTo>
                  <a:pt x="3762" y="692"/>
                  <a:pt x="3892" y="433"/>
                  <a:pt x="4152" y="519"/>
                </a:cubicBezTo>
                <a:cubicBezTo>
                  <a:pt x="4281" y="649"/>
                  <a:pt x="4368" y="562"/>
                  <a:pt x="4454" y="303"/>
                </a:cubicBezTo>
                <a:cubicBezTo>
                  <a:pt x="4498" y="0"/>
                  <a:pt x="4844" y="0"/>
                  <a:pt x="4887" y="216"/>
                </a:cubicBezTo>
                <a:cubicBezTo>
                  <a:pt x="4887" y="519"/>
                  <a:pt x="4973" y="735"/>
                  <a:pt x="5103" y="216"/>
                </a:cubicBezTo>
                <a:cubicBezTo>
                  <a:pt x="5146" y="130"/>
                  <a:pt x="5233" y="0"/>
                  <a:pt x="5363" y="0"/>
                </a:cubicBezTo>
                <a:cubicBezTo>
                  <a:pt x="5492" y="43"/>
                  <a:pt x="5622" y="87"/>
                  <a:pt x="5752" y="130"/>
                </a:cubicBezTo>
                <a:cubicBezTo>
                  <a:pt x="5925" y="433"/>
                  <a:pt x="6141" y="562"/>
                  <a:pt x="6401" y="649"/>
                </a:cubicBezTo>
                <a:cubicBezTo>
                  <a:pt x="6530" y="346"/>
                  <a:pt x="6703" y="346"/>
                  <a:pt x="6790" y="649"/>
                </a:cubicBezTo>
                <a:cubicBezTo>
                  <a:pt x="6963" y="735"/>
                  <a:pt x="7136" y="779"/>
                  <a:pt x="7309" y="865"/>
                </a:cubicBezTo>
                <a:cubicBezTo>
                  <a:pt x="7395" y="822"/>
                  <a:pt x="7439" y="779"/>
                  <a:pt x="7525" y="735"/>
                </a:cubicBezTo>
                <a:cubicBezTo>
                  <a:pt x="7741" y="822"/>
                  <a:pt x="7958" y="865"/>
                  <a:pt x="8217" y="908"/>
                </a:cubicBezTo>
                <a:cubicBezTo>
                  <a:pt x="8347" y="951"/>
                  <a:pt x="8433" y="1081"/>
                  <a:pt x="8520" y="1211"/>
                </a:cubicBezTo>
                <a:cubicBezTo>
                  <a:pt x="8304" y="1254"/>
                  <a:pt x="8217" y="1384"/>
                  <a:pt x="8347" y="1687"/>
                </a:cubicBezTo>
                <a:cubicBezTo>
                  <a:pt x="8347" y="1946"/>
                  <a:pt x="8260" y="2119"/>
                  <a:pt x="8087" y="2249"/>
                </a:cubicBezTo>
                <a:cubicBezTo>
                  <a:pt x="7914" y="2379"/>
                  <a:pt x="8001" y="2465"/>
                  <a:pt x="7958" y="2724"/>
                </a:cubicBezTo>
                <a:cubicBezTo>
                  <a:pt x="7568" y="3070"/>
                  <a:pt x="7698" y="3416"/>
                  <a:pt x="8044" y="2984"/>
                </a:cubicBezTo>
                <a:cubicBezTo>
                  <a:pt x="8347" y="2984"/>
                  <a:pt x="8433" y="3373"/>
                  <a:pt x="8260" y="3589"/>
                </a:cubicBezTo>
                <a:cubicBezTo>
                  <a:pt x="8131" y="3762"/>
                  <a:pt x="8044" y="3892"/>
                  <a:pt x="7914" y="4065"/>
                </a:cubicBezTo>
                <a:cubicBezTo>
                  <a:pt x="7698" y="4238"/>
                  <a:pt x="7439" y="4281"/>
                  <a:pt x="7222" y="4022"/>
                </a:cubicBezTo>
                <a:cubicBezTo>
                  <a:pt x="7006" y="4324"/>
                  <a:pt x="6790" y="4627"/>
                  <a:pt x="6574" y="4930"/>
                </a:cubicBezTo>
                <a:cubicBezTo>
                  <a:pt x="6660" y="5016"/>
                  <a:pt x="6703" y="5060"/>
                  <a:pt x="6790" y="5146"/>
                </a:cubicBezTo>
                <a:cubicBezTo>
                  <a:pt x="6747" y="5276"/>
                  <a:pt x="6747" y="5406"/>
                  <a:pt x="6703" y="5535"/>
                </a:cubicBezTo>
                <a:cubicBezTo>
                  <a:pt x="6790" y="5535"/>
                  <a:pt x="6876" y="5579"/>
                  <a:pt x="6963" y="5579"/>
                </a:cubicBezTo>
                <a:cubicBezTo>
                  <a:pt x="6920" y="5881"/>
                  <a:pt x="6833" y="6141"/>
                  <a:pt x="6747" y="6443"/>
                </a:cubicBezTo>
                <a:cubicBezTo>
                  <a:pt x="6617" y="6660"/>
                  <a:pt x="6487" y="6660"/>
                  <a:pt x="6314" y="6746"/>
                </a:cubicBezTo>
                <a:cubicBezTo>
                  <a:pt x="6271" y="6746"/>
                  <a:pt x="6271" y="6833"/>
                  <a:pt x="6228" y="696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Oval 44"/>
          <p:cNvSpPr>
            <a:spLocks noChangeArrowheads="1"/>
          </p:cNvSpPr>
          <p:nvPr/>
        </p:nvSpPr>
        <p:spPr bwMode="auto">
          <a:xfrm>
            <a:off x="3205163" y="1797050"/>
            <a:ext cx="57150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0" name="Oval 46"/>
          <p:cNvSpPr>
            <a:spLocks noChangeArrowheads="1"/>
          </p:cNvSpPr>
          <p:nvPr/>
        </p:nvSpPr>
        <p:spPr bwMode="auto">
          <a:xfrm>
            <a:off x="3554413" y="2922588"/>
            <a:ext cx="58737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1" name="Oval 47"/>
          <p:cNvSpPr>
            <a:spLocks noChangeArrowheads="1"/>
          </p:cNvSpPr>
          <p:nvPr/>
        </p:nvSpPr>
        <p:spPr bwMode="auto">
          <a:xfrm>
            <a:off x="3978275" y="2490788"/>
            <a:ext cx="52388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" name="Oval 48"/>
          <p:cNvSpPr>
            <a:spLocks noChangeArrowheads="1"/>
          </p:cNvSpPr>
          <p:nvPr/>
        </p:nvSpPr>
        <p:spPr bwMode="auto">
          <a:xfrm>
            <a:off x="2333625" y="3948113"/>
            <a:ext cx="5873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3" name="Oval 49"/>
          <p:cNvSpPr>
            <a:spLocks noChangeArrowheads="1"/>
          </p:cNvSpPr>
          <p:nvPr/>
        </p:nvSpPr>
        <p:spPr bwMode="auto">
          <a:xfrm>
            <a:off x="3141663" y="4549775"/>
            <a:ext cx="53975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4" name="Oval 50"/>
          <p:cNvSpPr>
            <a:spLocks noChangeArrowheads="1"/>
          </p:cNvSpPr>
          <p:nvPr/>
        </p:nvSpPr>
        <p:spPr bwMode="auto">
          <a:xfrm>
            <a:off x="3051175" y="4037013"/>
            <a:ext cx="52388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5" name="Oval 51"/>
          <p:cNvSpPr>
            <a:spLocks noChangeArrowheads="1"/>
          </p:cNvSpPr>
          <p:nvPr/>
        </p:nvSpPr>
        <p:spPr bwMode="auto">
          <a:xfrm>
            <a:off x="3684588" y="4292600"/>
            <a:ext cx="52387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6" name="Oval 52"/>
          <p:cNvSpPr>
            <a:spLocks noChangeArrowheads="1"/>
          </p:cNvSpPr>
          <p:nvPr/>
        </p:nvSpPr>
        <p:spPr bwMode="auto">
          <a:xfrm>
            <a:off x="1344613" y="4241800"/>
            <a:ext cx="52387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7" name="Oval 54"/>
          <p:cNvSpPr>
            <a:spLocks noChangeArrowheads="1"/>
          </p:cNvSpPr>
          <p:nvPr/>
        </p:nvSpPr>
        <p:spPr bwMode="auto">
          <a:xfrm>
            <a:off x="1143000" y="2305050"/>
            <a:ext cx="50800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" name="Oval 55"/>
          <p:cNvSpPr>
            <a:spLocks noChangeArrowheads="1"/>
          </p:cNvSpPr>
          <p:nvPr/>
        </p:nvSpPr>
        <p:spPr bwMode="auto">
          <a:xfrm>
            <a:off x="1079500" y="2962275"/>
            <a:ext cx="5238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9" name="Oval 56"/>
          <p:cNvSpPr>
            <a:spLocks noChangeArrowheads="1"/>
          </p:cNvSpPr>
          <p:nvPr/>
        </p:nvSpPr>
        <p:spPr bwMode="auto">
          <a:xfrm>
            <a:off x="1954213" y="2206625"/>
            <a:ext cx="52387" cy="619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0" name="Oval 57"/>
          <p:cNvSpPr>
            <a:spLocks noChangeArrowheads="1"/>
          </p:cNvSpPr>
          <p:nvPr/>
        </p:nvSpPr>
        <p:spPr bwMode="auto">
          <a:xfrm>
            <a:off x="3035300" y="5037138"/>
            <a:ext cx="53975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1" name="Oval 58"/>
          <p:cNvSpPr>
            <a:spLocks noChangeArrowheads="1"/>
          </p:cNvSpPr>
          <p:nvPr/>
        </p:nvSpPr>
        <p:spPr bwMode="auto">
          <a:xfrm>
            <a:off x="2224088" y="3475038"/>
            <a:ext cx="52387" cy="587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" name="Oval 59"/>
          <p:cNvSpPr>
            <a:spLocks noChangeArrowheads="1"/>
          </p:cNvSpPr>
          <p:nvPr/>
        </p:nvSpPr>
        <p:spPr bwMode="auto">
          <a:xfrm>
            <a:off x="1882775" y="2828925"/>
            <a:ext cx="5238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3" name="Oval 60"/>
          <p:cNvSpPr>
            <a:spLocks noChangeArrowheads="1"/>
          </p:cNvSpPr>
          <p:nvPr/>
        </p:nvSpPr>
        <p:spPr bwMode="auto">
          <a:xfrm>
            <a:off x="3363913" y="3362325"/>
            <a:ext cx="52387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4" name="Freeform 62"/>
          <p:cNvSpPr>
            <a:spLocks/>
          </p:cNvSpPr>
          <p:nvPr/>
        </p:nvSpPr>
        <p:spPr bwMode="auto">
          <a:xfrm>
            <a:off x="2155579" y="2397399"/>
            <a:ext cx="634164" cy="647196"/>
          </a:xfrm>
          <a:custGeom>
            <a:avLst/>
            <a:gdLst/>
            <a:ahLst/>
            <a:cxnLst>
              <a:cxn ang="0">
                <a:pos x="4842" y="4801"/>
              </a:cxn>
              <a:cxn ang="0">
                <a:pos x="4842" y="4801"/>
              </a:cxn>
              <a:cxn ang="0">
                <a:pos x="4886" y="5450"/>
              </a:cxn>
              <a:cxn ang="0">
                <a:pos x="3589" y="5320"/>
              </a:cxn>
              <a:cxn ang="0">
                <a:pos x="3416" y="5234"/>
              </a:cxn>
              <a:cxn ang="0">
                <a:pos x="2465" y="4714"/>
              </a:cxn>
              <a:cxn ang="0">
                <a:pos x="2076" y="4585"/>
              </a:cxn>
              <a:cxn ang="0">
                <a:pos x="1859" y="4758"/>
              </a:cxn>
              <a:cxn ang="0">
                <a:pos x="1773" y="4671"/>
              </a:cxn>
              <a:cxn ang="0">
                <a:pos x="1859" y="4498"/>
              </a:cxn>
              <a:cxn ang="0">
                <a:pos x="1470" y="4282"/>
              </a:cxn>
              <a:cxn ang="0">
                <a:pos x="1687" y="3979"/>
              </a:cxn>
              <a:cxn ang="0">
                <a:pos x="1341" y="3503"/>
              </a:cxn>
              <a:cxn ang="0">
                <a:pos x="1341" y="3028"/>
              </a:cxn>
              <a:cxn ang="0">
                <a:pos x="130" y="2292"/>
              </a:cxn>
              <a:cxn ang="0">
                <a:pos x="217" y="1860"/>
              </a:cxn>
              <a:cxn ang="0">
                <a:pos x="476" y="1687"/>
              </a:cxn>
              <a:cxn ang="0">
                <a:pos x="0" y="389"/>
              </a:cxn>
              <a:cxn ang="0">
                <a:pos x="0" y="346"/>
              </a:cxn>
              <a:cxn ang="0">
                <a:pos x="173" y="346"/>
              </a:cxn>
              <a:cxn ang="0">
                <a:pos x="908" y="649"/>
              </a:cxn>
              <a:cxn ang="0">
                <a:pos x="1297" y="822"/>
              </a:cxn>
              <a:cxn ang="0">
                <a:pos x="1903" y="735"/>
              </a:cxn>
              <a:cxn ang="0">
                <a:pos x="2378" y="562"/>
              </a:cxn>
              <a:cxn ang="0">
                <a:pos x="2767" y="303"/>
              </a:cxn>
              <a:cxn ang="0">
                <a:pos x="2897" y="0"/>
              </a:cxn>
              <a:cxn ang="0">
                <a:pos x="3200" y="951"/>
              </a:cxn>
              <a:cxn ang="0">
                <a:pos x="3459" y="1081"/>
              </a:cxn>
              <a:cxn ang="0">
                <a:pos x="3632" y="1297"/>
              </a:cxn>
              <a:cxn ang="0">
                <a:pos x="3978" y="1514"/>
              </a:cxn>
              <a:cxn ang="0">
                <a:pos x="4280" y="1860"/>
              </a:cxn>
              <a:cxn ang="0">
                <a:pos x="4583" y="2119"/>
              </a:cxn>
              <a:cxn ang="0">
                <a:pos x="5232" y="2595"/>
              </a:cxn>
              <a:cxn ang="0">
                <a:pos x="5707" y="2898"/>
              </a:cxn>
              <a:cxn ang="0">
                <a:pos x="5318" y="3676"/>
              </a:cxn>
              <a:cxn ang="0">
                <a:pos x="4972" y="3849"/>
              </a:cxn>
              <a:cxn ang="0">
                <a:pos x="4842" y="4282"/>
              </a:cxn>
              <a:cxn ang="0">
                <a:pos x="4929" y="4541"/>
              </a:cxn>
              <a:cxn ang="0">
                <a:pos x="4842" y="4801"/>
              </a:cxn>
            </a:cxnLst>
            <a:rect l="0" t="0" r="r" b="b"/>
            <a:pathLst>
              <a:path w="5707" h="5450">
                <a:moveTo>
                  <a:pt x="4842" y="4801"/>
                </a:moveTo>
                <a:lnTo>
                  <a:pt x="4842" y="4801"/>
                </a:lnTo>
                <a:lnTo>
                  <a:pt x="4886" y="5450"/>
                </a:lnTo>
                <a:lnTo>
                  <a:pt x="3589" y="5320"/>
                </a:lnTo>
                <a:cubicBezTo>
                  <a:pt x="3546" y="5277"/>
                  <a:pt x="3502" y="5277"/>
                  <a:pt x="3416" y="5234"/>
                </a:cubicBezTo>
                <a:cubicBezTo>
                  <a:pt x="3070" y="5104"/>
                  <a:pt x="2767" y="4931"/>
                  <a:pt x="2465" y="4714"/>
                </a:cubicBezTo>
                <a:cubicBezTo>
                  <a:pt x="2335" y="4758"/>
                  <a:pt x="2205" y="4714"/>
                  <a:pt x="2076" y="4585"/>
                </a:cubicBezTo>
                <a:cubicBezTo>
                  <a:pt x="2032" y="4628"/>
                  <a:pt x="1946" y="4671"/>
                  <a:pt x="1859" y="4758"/>
                </a:cubicBezTo>
                <a:cubicBezTo>
                  <a:pt x="1859" y="4714"/>
                  <a:pt x="1816" y="4714"/>
                  <a:pt x="1773" y="4671"/>
                </a:cubicBezTo>
                <a:cubicBezTo>
                  <a:pt x="1816" y="4628"/>
                  <a:pt x="1816" y="4585"/>
                  <a:pt x="1859" y="4498"/>
                </a:cubicBezTo>
                <a:lnTo>
                  <a:pt x="1470" y="4282"/>
                </a:lnTo>
                <a:lnTo>
                  <a:pt x="1687" y="3979"/>
                </a:lnTo>
                <a:lnTo>
                  <a:pt x="1341" y="3503"/>
                </a:lnTo>
                <a:lnTo>
                  <a:pt x="1341" y="3028"/>
                </a:lnTo>
                <a:cubicBezTo>
                  <a:pt x="1081" y="2682"/>
                  <a:pt x="606" y="2465"/>
                  <a:pt x="130" y="2292"/>
                </a:cubicBezTo>
                <a:lnTo>
                  <a:pt x="217" y="1860"/>
                </a:lnTo>
                <a:lnTo>
                  <a:pt x="476" y="1687"/>
                </a:lnTo>
                <a:cubicBezTo>
                  <a:pt x="476" y="1081"/>
                  <a:pt x="303" y="649"/>
                  <a:pt x="0" y="389"/>
                </a:cubicBezTo>
                <a:lnTo>
                  <a:pt x="0" y="346"/>
                </a:lnTo>
                <a:lnTo>
                  <a:pt x="173" y="346"/>
                </a:lnTo>
                <a:cubicBezTo>
                  <a:pt x="390" y="562"/>
                  <a:pt x="649" y="649"/>
                  <a:pt x="908" y="649"/>
                </a:cubicBezTo>
                <a:cubicBezTo>
                  <a:pt x="1125" y="605"/>
                  <a:pt x="1254" y="649"/>
                  <a:pt x="1297" y="822"/>
                </a:cubicBezTo>
                <a:cubicBezTo>
                  <a:pt x="1470" y="1124"/>
                  <a:pt x="1773" y="995"/>
                  <a:pt x="1903" y="735"/>
                </a:cubicBezTo>
                <a:cubicBezTo>
                  <a:pt x="2032" y="476"/>
                  <a:pt x="2205" y="432"/>
                  <a:pt x="2378" y="562"/>
                </a:cubicBezTo>
                <a:cubicBezTo>
                  <a:pt x="2508" y="692"/>
                  <a:pt x="2638" y="562"/>
                  <a:pt x="2767" y="303"/>
                </a:cubicBezTo>
                <a:cubicBezTo>
                  <a:pt x="2811" y="130"/>
                  <a:pt x="2854" y="43"/>
                  <a:pt x="2897" y="0"/>
                </a:cubicBezTo>
                <a:lnTo>
                  <a:pt x="3200" y="951"/>
                </a:lnTo>
                <a:cubicBezTo>
                  <a:pt x="3286" y="995"/>
                  <a:pt x="3286" y="1081"/>
                  <a:pt x="3459" y="1081"/>
                </a:cubicBezTo>
                <a:cubicBezTo>
                  <a:pt x="3632" y="1081"/>
                  <a:pt x="3632" y="1211"/>
                  <a:pt x="3632" y="1297"/>
                </a:cubicBezTo>
                <a:cubicBezTo>
                  <a:pt x="3675" y="1470"/>
                  <a:pt x="3805" y="1514"/>
                  <a:pt x="3978" y="1514"/>
                </a:cubicBezTo>
                <a:cubicBezTo>
                  <a:pt x="4237" y="1557"/>
                  <a:pt x="4237" y="1730"/>
                  <a:pt x="4280" y="1860"/>
                </a:cubicBezTo>
                <a:cubicBezTo>
                  <a:pt x="4280" y="2033"/>
                  <a:pt x="4367" y="2076"/>
                  <a:pt x="4583" y="2119"/>
                </a:cubicBezTo>
                <a:cubicBezTo>
                  <a:pt x="5015" y="2033"/>
                  <a:pt x="5275" y="2119"/>
                  <a:pt x="5232" y="2595"/>
                </a:cubicBezTo>
                <a:cubicBezTo>
                  <a:pt x="5318" y="2855"/>
                  <a:pt x="5491" y="2811"/>
                  <a:pt x="5707" y="2898"/>
                </a:cubicBezTo>
                <a:cubicBezTo>
                  <a:pt x="5577" y="3157"/>
                  <a:pt x="5448" y="3417"/>
                  <a:pt x="5318" y="3676"/>
                </a:cubicBezTo>
                <a:cubicBezTo>
                  <a:pt x="5232" y="3806"/>
                  <a:pt x="5102" y="3806"/>
                  <a:pt x="4972" y="3849"/>
                </a:cubicBezTo>
                <a:cubicBezTo>
                  <a:pt x="4929" y="3979"/>
                  <a:pt x="4886" y="4152"/>
                  <a:pt x="4842" y="4282"/>
                </a:cubicBezTo>
                <a:cubicBezTo>
                  <a:pt x="4799" y="4368"/>
                  <a:pt x="4972" y="4412"/>
                  <a:pt x="4929" y="4541"/>
                </a:cubicBezTo>
                <a:lnTo>
                  <a:pt x="4842" y="480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5" name="Oval 63"/>
          <p:cNvSpPr>
            <a:spLocks noChangeArrowheads="1"/>
          </p:cNvSpPr>
          <p:nvPr/>
        </p:nvSpPr>
        <p:spPr bwMode="auto">
          <a:xfrm>
            <a:off x="2882900" y="2474913"/>
            <a:ext cx="52388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6" name="Oval 64"/>
          <p:cNvSpPr>
            <a:spLocks noChangeArrowheads="1"/>
          </p:cNvSpPr>
          <p:nvPr/>
        </p:nvSpPr>
        <p:spPr bwMode="auto">
          <a:xfrm>
            <a:off x="2482850" y="2736850"/>
            <a:ext cx="53975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7" name="Freeform 65"/>
          <p:cNvSpPr>
            <a:spLocks/>
          </p:cNvSpPr>
          <p:nvPr/>
        </p:nvSpPr>
        <p:spPr bwMode="auto">
          <a:xfrm>
            <a:off x="2497138" y="2863850"/>
            <a:ext cx="768350" cy="1119188"/>
          </a:xfrm>
          <a:custGeom>
            <a:avLst/>
            <a:gdLst/>
            <a:ahLst/>
            <a:cxnLst>
              <a:cxn ang="0">
                <a:pos x="6312" y="2119"/>
              </a:cxn>
              <a:cxn ang="0">
                <a:pos x="5577" y="3071"/>
              </a:cxn>
              <a:cxn ang="0">
                <a:pos x="5966" y="4152"/>
              </a:cxn>
              <a:cxn ang="0">
                <a:pos x="6485" y="5492"/>
              </a:cxn>
              <a:cxn ang="0">
                <a:pos x="6442" y="6271"/>
              </a:cxn>
              <a:cxn ang="0">
                <a:pos x="6701" y="6703"/>
              </a:cxn>
              <a:cxn ang="0">
                <a:pos x="6701" y="8043"/>
              </a:cxn>
              <a:cxn ang="0">
                <a:pos x="6398" y="8303"/>
              </a:cxn>
              <a:cxn ang="0">
                <a:pos x="6787" y="8649"/>
              </a:cxn>
              <a:cxn ang="0">
                <a:pos x="6917" y="9081"/>
              </a:cxn>
              <a:cxn ang="0">
                <a:pos x="6615" y="9211"/>
              </a:cxn>
              <a:cxn ang="0">
                <a:pos x="5447" y="8822"/>
              </a:cxn>
              <a:cxn ang="0">
                <a:pos x="4669" y="8303"/>
              </a:cxn>
              <a:cxn ang="0">
                <a:pos x="3848" y="7957"/>
              </a:cxn>
              <a:cxn ang="0">
                <a:pos x="3459" y="8000"/>
              </a:cxn>
              <a:cxn ang="0">
                <a:pos x="3199" y="7654"/>
              </a:cxn>
              <a:cxn ang="0">
                <a:pos x="2292" y="7611"/>
              </a:cxn>
              <a:cxn ang="0">
                <a:pos x="1384" y="7395"/>
              </a:cxn>
              <a:cxn ang="0">
                <a:pos x="346" y="6746"/>
              </a:cxn>
              <a:cxn ang="0">
                <a:pos x="519" y="6227"/>
              </a:cxn>
              <a:cxn ang="0">
                <a:pos x="260" y="4368"/>
              </a:cxn>
              <a:cxn ang="0">
                <a:pos x="1124" y="3071"/>
              </a:cxn>
              <a:cxn ang="0">
                <a:pos x="476" y="2422"/>
              </a:cxn>
              <a:cxn ang="0">
                <a:pos x="519" y="1384"/>
              </a:cxn>
              <a:cxn ang="0">
                <a:pos x="1773" y="865"/>
              </a:cxn>
              <a:cxn ang="0">
                <a:pos x="2681" y="173"/>
              </a:cxn>
              <a:cxn ang="0">
                <a:pos x="3113" y="563"/>
              </a:cxn>
              <a:cxn ang="0">
                <a:pos x="3978" y="909"/>
              </a:cxn>
              <a:cxn ang="0">
                <a:pos x="4453" y="1125"/>
              </a:cxn>
              <a:cxn ang="0">
                <a:pos x="5793" y="519"/>
              </a:cxn>
              <a:cxn ang="0">
                <a:pos x="6182" y="260"/>
              </a:cxn>
              <a:cxn ang="0">
                <a:pos x="6312" y="1471"/>
              </a:cxn>
              <a:cxn ang="0">
                <a:pos x="6485" y="1817"/>
              </a:cxn>
            </a:cxnLst>
            <a:rect l="0" t="0" r="r" b="b"/>
            <a:pathLst>
              <a:path w="6917" h="9427">
                <a:moveTo>
                  <a:pt x="6571" y="1946"/>
                </a:moveTo>
                <a:cubicBezTo>
                  <a:pt x="6658" y="2336"/>
                  <a:pt x="6528" y="2422"/>
                  <a:pt x="6312" y="2119"/>
                </a:cubicBezTo>
                <a:lnTo>
                  <a:pt x="6139" y="2292"/>
                </a:lnTo>
                <a:cubicBezTo>
                  <a:pt x="6398" y="3157"/>
                  <a:pt x="6053" y="3071"/>
                  <a:pt x="5577" y="3071"/>
                </a:cubicBezTo>
                <a:cubicBezTo>
                  <a:pt x="5447" y="3071"/>
                  <a:pt x="5404" y="3806"/>
                  <a:pt x="5491" y="3935"/>
                </a:cubicBezTo>
                <a:cubicBezTo>
                  <a:pt x="5620" y="3979"/>
                  <a:pt x="5750" y="4065"/>
                  <a:pt x="5966" y="4152"/>
                </a:cubicBezTo>
                <a:cubicBezTo>
                  <a:pt x="6096" y="4195"/>
                  <a:pt x="6139" y="4238"/>
                  <a:pt x="6053" y="4498"/>
                </a:cubicBezTo>
                <a:cubicBezTo>
                  <a:pt x="5707" y="5189"/>
                  <a:pt x="5836" y="5492"/>
                  <a:pt x="6485" y="5492"/>
                </a:cubicBezTo>
                <a:cubicBezTo>
                  <a:pt x="6874" y="5665"/>
                  <a:pt x="6831" y="6011"/>
                  <a:pt x="6615" y="6098"/>
                </a:cubicBezTo>
                <a:cubicBezTo>
                  <a:pt x="6442" y="6054"/>
                  <a:pt x="6398" y="6141"/>
                  <a:pt x="6442" y="6271"/>
                </a:cubicBezTo>
                <a:cubicBezTo>
                  <a:pt x="6442" y="6357"/>
                  <a:pt x="6485" y="6443"/>
                  <a:pt x="6485" y="6530"/>
                </a:cubicBezTo>
                <a:cubicBezTo>
                  <a:pt x="6571" y="6573"/>
                  <a:pt x="6615" y="6660"/>
                  <a:pt x="6701" y="6703"/>
                </a:cubicBezTo>
                <a:cubicBezTo>
                  <a:pt x="6658" y="7006"/>
                  <a:pt x="6658" y="7308"/>
                  <a:pt x="6658" y="7611"/>
                </a:cubicBezTo>
                <a:lnTo>
                  <a:pt x="6701" y="8043"/>
                </a:lnTo>
                <a:lnTo>
                  <a:pt x="6528" y="8087"/>
                </a:lnTo>
                <a:lnTo>
                  <a:pt x="6398" y="8303"/>
                </a:lnTo>
                <a:lnTo>
                  <a:pt x="6442" y="8519"/>
                </a:lnTo>
                <a:lnTo>
                  <a:pt x="6787" y="8649"/>
                </a:lnTo>
                <a:lnTo>
                  <a:pt x="6831" y="8865"/>
                </a:lnTo>
                <a:lnTo>
                  <a:pt x="6917" y="9081"/>
                </a:lnTo>
                <a:lnTo>
                  <a:pt x="6874" y="9124"/>
                </a:lnTo>
                <a:cubicBezTo>
                  <a:pt x="6787" y="9341"/>
                  <a:pt x="6615" y="9427"/>
                  <a:pt x="6615" y="9211"/>
                </a:cubicBezTo>
                <a:cubicBezTo>
                  <a:pt x="6701" y="8951"/>
                  <a:pt x="6571" y="8995"/>
                  <a:pt x="6355" y="9211"/>
                </a:cubicBezTo>
                <a:cubicBezTo>
                  <a:pt x="6182" y="9038"/>
                  <a:pt x="6053" y="8779"/>
                  <a:pt x="5447" y="8822"/>
                </a:cubicBezTo>
                <a:cubicBezTo>
                  <a:pt x="5231" y="8951"/>
                  <a:pt x="5058" y="9081"/>
                  <a:pt x="4972" y="8692"/>
                </a:cubicBezTo>
                <a:cubicBezTo>
                  <a:pt x="4972" y="8476"/>
                  <a:pt x="4885" y="8303"/>
                  <a:pt x="4669" y="8303"/>
                </a:cubicBezTo>
                <a:cubicBezTo>
                  <a:pt x="4453" y="8389"/>
                  <a:pt x="4323" y="8303"/>
                  <a:pt x="4280" y="8087"/>
                </a:cubicBezTo>
                <a:cubicBezTo>
                  <a:pt x="4150" y="7827"/>
                  <a:pt x="4021" y="7827"/>
                  <a:pt x="3848" y="7957"/>
                </a:cubicBezTo>
                <a:cubicBezTo>
                  <a:pt x="3805" y="8173"/>
                  <a:pt x="3718" y="8346"/>
                  <a:pt x="3588" y="8043"/>
                </a:cubicBezTo>
                <a:lnTo>
                  <a:pt x="3459" y="8000"/>
                </a:lnTo>
                <a:cubicBezTo>
                  <a:pt x="3459" y="8000"/>
                  <a:pt x="3502" y="7957"/>
                  <a:pt x="3502" y="7957"/>
                </a:cubicBezTo>
                <a:cubicBezTo>
                  <a:pt x="3416" y="7827"/>
                  <a:pt x="3329" y="7697"/>
                  <a:pt x="3199" y="7654"/>
                </a:cubicBezTo>
                <a:cubicBezTo>
                  <a:pt x="2940" y="7611"/>
                  <a:pt x="2724" y="7568"/>
                  <a:pt x="2508" y="7481"/>
                </a:cubicBezTo>
                <a:cubicBezTo>
                  <a:pt x="2421" y="7525"/>
                  <a:pt x="2378" y="7568"/>
                  <a:pt x="2292" y="7611"/>
                </a:cubicBezTo>
                <a:cubicBezTo>
                  <a:pt x="2119" y="7525"/>
                  <a:pt x="1946" y="7481"/>
                  <a:pt x="1773" y="7395"/>
                </a:cubicBezTo>
                <a:cubicBezTo>
                  <a:pt x="1686" y="7092"/>
                  <a:pt x="1513" y="7092"/>
                  <a:pt x="1384" y="7395"/>
                </a:cubicBezTo>
                <a:cubicBezTo>
                  <a:pt x="1124" y="7308"/>
                  <a:pt x="908" y="7179"/>
                  <a:pt x="735" y="6876"/>
                </a:cubicBezTo>
                <a:cubicBezTo>
                  <a:pt x="606" y="6833"/>
                  <a:pt x="476" y="6789"/>
                  <a:pt x="346" y="6746"/>
                </a:cubicBezTo>
                <a:cubicBezTo>
                  <a:pt x="346" y="6746"/>
                  <a:pt x="346" y="6746"/>
                  <a:pt x="346" y="6746"/>
                </a:cubicBezTo>
                <a:cubicBezTo>
                  <a:pt x="519" y="6616"/>
                  <a:pt x="476" y="6400"/>
                  <a:pt x="519" y="6227"/>
                </a:cubicBezTo>
                <a:cubicBezTo>
                  <a:pt x="44" y="5968"/>
                  <a:pt x="0" y="6098"/>
                  <a:pt x="0" y="5492"/>
                </a:cubicBezTo>
                <a:cubicBezTo>
                  <a:pt x="87" y="5103"/>
                  <a:pt x="173" y="4757"/>
                  <a:pt x="260" y="4368"/>
                </a:cubicBezTo>
                <a:cubicBezTo>
                  <a:pt x="476" y="4368"/>
                  <a:pt x="779" y="4368"/>
                  <a:pt x="1038" y="4325"/>
                </a:cubicBezTo>
                <a:cubicBezTo>
                  <a:pt x="1081" y="3935"/>
                  <a:pt x="1081" y="3503"/>
                  <a:pt x="1124" y="3071"/>
                </a:cubicBezTo>
                <a:cubicBezTo>
                  <a:pt x="952" y="2898"/>
                  <a:pt x="822" y="2725"/>
                  <a:pt x="692" y="2508"/>
                </a:cubicBezTo>
                <a:cubicBezTo>
                  <a:pt x="433" y="2854"/>
                  <a:pt x="390" y="2811"/>
                  <a:pt x="476" y="2422"/>
                </a:cubicBezTo>
                <a:cubicBezTo>
                  <a:pt x="562" y="2206"/>
                  <a:pt x="562" y="2076"/>
                  <a:pt x="519" y="1946"/>
                </a:cubicBezTo>
                <a:cubicBezTo>
                  <a:pt x="606" y="1644"/>
                  <a:pt x="692" y="1514"/>
                  <a:pt x="519" y="1384"/>
                </a:cubicBezTo>
                <a:lnTo>
                  <a:pt x="1816" y="1514"/>
                </a:lnTo>
                <a:cubicBezTo>
                  <a:pt x="1816" y="1298"/>
                  <a:pt x="1773" y="1082"/>
                  <a:pt x="1773" y="865"/>
                </a:cubicBezTo>
                <a:cubicBezTo>
                  <a:pt x="1989" y="822"/>
                  <a:pt x="2205" y="779"/>
                  <a:pt x="2378" y="736"/>
                </a:cubicBezTo>
                <a:cubicBezTo>
                  <a:pt x="2508" y="563"/>
                  <a:pt x="2594" y="346"/>
                  <a:pt x="2681" y="173"/>
                </a:cubicBezTo>
                <a:cubicBezTo>
                  <a:pt x="2810" y="87"/>
                  <a:pt x="2897" y="173"/>
                  <a:pt x="2897" y="346"/>
                </a:cubicBezTo>
                <a:cubicBezTo>
                  <a:pt x="3027" y="260"/>
                  <a:pt x="3113" y="390"/>
                  <a:pt x="3113" y="563"/>
                </a:cubicBezTo>
                <a:cubicBezTo>
                  <a:pt x="3545" y="0"/>
                  <a:pt x="3805" y="303"/>
                  <a:pt x="3848" y="692"/>
                </a:cubicBezTo>
                <a:cubicBezTo>
                  <a:pt x="3805" y="779"/>
                  <a:pt x="3891" y="865"/>
                  <a:pt x="3978" y="909"/>
                </a:cubicBezTo>
                <a:cubicBezTo>
                  <a:pt x="3978" y="995"/>
                  <a:pt x="3934" y="1082"/>
                  <a:pt x="3934" y="1168"/>
                </a:cubicBezTo>
                <a:cubicBezTo>
                  <a:pt x="4194" y="909"/>
                  <a:pt x="4367" y="952"/>
                  <a:pt x="4453" y="1125"/>
                </a:cubicBezTo>
                <a:cubicBezTo>
                  <a:pt x="4756" y="909"/>
                  <a:pt x="5015" y="649"/>
                  <a:pt x="5318" y="390"/>
                </a:cubicBezTo>
                <a:cubicBezTo>
                  <a:pt x="5447" y="346"/>
                  <a:pt x="5620" y="390"/>
                  <a:pt x="5793" y="519"/>
                </a:cubicBezTo>
                <a:cubicBezTo>
                  <a:pt x="5880" y="346"/>
                  <a:pt x="5966" y="173"/>
                  <a:pt x="6053" y="0"/>
                </a:cubicBezTo>
                <a:cubicBezTo>
                  <a:pt x="6096" y="87"/>
                  <a:pt x="6139" y="173"/>
                  <a:pt x="6182" y="260"/>
                </a:cubicBezTo>
                <a:cubicBezTo>
                  <a:pt x="6096" y="433"/>
                  <a:pt x="6053" y="563"/>
                  <a:pt x="6009" y="736"/>
                </a:cubicBezTo>
                <a:cubicBezTo>
                  <a:pt x="6096" y="995"/>
                  <a:pt x="6182" y="1254"/>
                  <a:pt x="6312" y="1471"/>
                </a:cubicBezTo>
                <a:cubicBezTo>
                  <a:pt x="6355" y="1514"/>
                  <a:pt x="6442" y="1557"/>
                  <a:pt x="6528" y="1600"/>
                </a:cubicBezTo>
                <a:cubicBezTo>
                  <a:pt x="6485" y="1644"/>
                  <a:pt x="6485" y="1730"/>
                  <a:pt x="6485" y="1817"/>
                </a:cubicBezTo>
                <a:cubicBezTo>
                  <a:pt x="6528" y="1860"/>
                  <a:pt x="6571" y="1903"/>
                  <a:pt x="6571" y="1946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8" name="Rectangle 87"/>
          <p:cNvSpPr>
            <a:spLocks noChangeArrowheads="1"/>
          </p:cNvSpPr>
          <p:nvPr/>
        </p:nvSpPr>
        <p:spPr bwMode="auto">
          <a:xfrm>
            <a:off x="1418390" y="1456767"/>
            <a:ext cx="1118322" cy="218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ЧЕБОКСАРЫ</a:t>
            </a:r>
          </a:p>
        </p:txBody>
      </p:sp>
      <p:sp>
        <p:nvSpPr>
          <p:cNvPr id="129" name="Rectangle 100"/>
          <p:cNvSpPr>
            <a:spLocks noChangeArrowheads="1"/>
          </p:cNvSpPr>
          <p:nvPr/>
        </p:nvSpPr>
        <p:spPr bwMode="auto">
          <a:xfrm>
            <a:off x="305426" y="3341495"/>
            <a:ext cx="1032638" cy="186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ШУМЕРЛЯ</a:t>
            </a:r>
          </a:p>
        </p:txBody>
      </p:sp>
      <p:sp>
        <p:nvSpPr>
          <p:cNvPr id="130" name="Rectangle 103"/>
          <p:cNvSpPr>
            <a:spLocks noChangeArrowheads="1"/>
          </p:cNvSpPr>
          <p:nvPr/>
        </p:nvSpPr>
        <p:spPr bwMode="auto">
          <a:xfrm>
            <a:off x="2462213" y="3141663"/>
            <a:ext cx="782637" cy="17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КАНАШ</a:t>
            </a:r>
          </a:p>
        </p:txBody>
      </p:sp>
      <p:sp>
        <p:nvSpPr>
          <p:cNvPr id="131" name="Rectangle 79"/>
          <p:cNvSpPr>
            <a:spLocks noChangeArrowheads="1"/>
          </p:cNvSpPr>
          <p:nvPr/>
        </p:nvSpPr>
        <p:spPr bwMode="auto">
          <a:xfrm>
            <a:off x="805490" y="4932976"/>
            <a:ext cx="916070" cy="207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АЛАТЫРЬ</a:t>
            </a:r>
          </a:p>
        </p:txBody>
      </p:sp>
      <p:sp>
        <p:nvSpPr>
          <p:cNvPr id="132" name="Rectangle 88"/>
          <p:cNvSpPr>
            <a:spLocks noChangeArrowheads="1"/>
          </p:cNvSpPr>
          <p:nvPr/>
        </p:nvSpPr>
        <p:spPr bwMode="auto">
          <a:xfrm>
            <a:off x="2915131" y="1519481"/>
            <a:ext cx="1584861" cy="216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НОВОЧЕБОКСАРСК</a:t>
            </a:r>
          </a:p>
        </p:txBody>
      </p:sp>
      <p:sp>
        <p:nvSpPr>
          <p:cNvPr id="133" name="Oval 43"/>
          <p:cNvSpPr>
            <a:spLocks noChangeArrowheads="1"/>
          </p:cNvSpPr>
          <p:nvPr/>
        </p:nvSpPr>
        <p:spPr bwMode="auto">
          <a:xfrm>
            <a:off x="2456298" y="1710598"/>
            <a:ext cx="187762" cy="18598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cs typeface="Arial" pitchFamily="34" charset="0"/>
            </a:endParaRPr>
          </a:p>
        </p:txBody>
      </p:sp>
      <p:sp>
        <p:nvSpPr>
          <p:cNvPr id="134" name="Oval 43"/>
          <p:cNvSpPr>
            <a:spLocks noChangeArrowheads="1"/>
          </p:cNvSpPr>
          <p:nvPr/>
        </p:nvSpPr>
        <p:spPr bwMode="auto">
          <a:xfrm>
            <a:off x="1699794" y="5115464"/>
            <a:ext cx="167371" cy="16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cs typeface="Arial" pitchFamily="34" charset="0"/>
            </a:endParaRPr>
          </a:p>
        </p:txBody>
      </p:sp>
      <p:sp>
        <p:nvSpPr>
          <p:cNvPr id="135" name="Oval 43"/>
          <p:cNvSpPr>
            <a:spLocks noChangeArrowheads="1"/>
          </p:cNvSpPr>
          <p:nvPr/>
        </p:nvSpPr>
        <p:spPr bwMode="auto">
          <a:xfrm>
            <a:off x="1410022" y="3401789"/>
            <a:ext cx="167371" cy="16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cs typeface="Arial" pitchFamily="34" charset="0"/>
            </a:endParaRPr>
          </a:p>
        </p:txBody>
      </p:sp>
      <p:sp>
        <p:nvSpPr>
          <p:cNvPr id="136" name="Oval 43"/>
          <p:cNvSpPr>
            <a:spLocks noChangeArrowheads="1"/>
          </p:cNvSpPr>
          <p:nvPr/>
        </p:nvSpPr>
        <p:spPr bwMode="auto">
          <a:xfrm>
            <a:off x="2798940" y="1748069"/>
            <a:ext cx="167371" cy="16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cs typeface="Arial" pitchFamily="34" charset="0"/>
            </a:endParaRPr>
          </a:p>
        </p:txBody>
      </p:sp>
      <p:sp>
        <p:nvSpPr>
          <p:cNvPr id="137" name="Oval 43"/>
          <p:cNvSpPr>
            <a:spLocks noChangeArrowheads="1"/>
          </p:cNvSpPr>
          <p:nvPr/>
        </p:nvSpPr>
        <p:spPr bwMode="auto">
          <a:xfrm>
            <a:off x="2901360" y="3349329"/>
            <a:ext cx="167371" cy="1684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38" name="Text Box 277"/>
          <p:cNvSpPr txBox="1">
            <a:spLocks noChangeArrowheads="1"/>
          </p:cNvSpPr>
          <p:nvPr/>
        </p:nvSpPr>
        <p:spPr bwMode="auto">
          <a:xfrm>
            <a:off x="1235075" y="2786063"/>
            <a:ext cx="631825" cy="287337"/>
          </a:xfrm>
          <a:prstGeom prst="rect">
            <a:avLst/>
          </a:prstGeom>
          <a:solidFill>
            <a:srgbClr val="600000">
              <a:lumMod val="75000"/>
              <a:lumOff val="25000"/>
            </a:srgb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defPPr>
              <a:defRPr lang="ru-RU"/>
            </a:defPPr>
            <a:lvl1pPr lvl="0" algn="ctr">
              <a:spcBef>
                <a:spcPct val="50000"/>
              </a:spcBef>
              <a:defRPr sz="1400" b="1" ker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ru-RU" dirty="0" smtClean="0"/>
              <a:t>363,0</a:t>
            </a:r>
            <a:endParaRPr lang="ru-RU" dirty="0"/>
          </a:p>
        </p:txBody>
      </p:sp>
      <p:sp>
        <p:nvSpPr>
          <p:cNvPr id="139" name="Text Box 281"/>
          <p:cNvSpPr txBox="1">
            <a:spLocks noChangeArrowheads="1"/>
          </p:cNvSpPr>
          <p:nvPr/>
        </p:nvSpPr>
        <p:spPr bwMode="auto">
          <a:xfrm>
            <a:off x="307975" y="3524250"/>
            <a:ext cx="654050" cy="2238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116,0</a:t>
            </a:r>
          </a:p>
        </p:txBody>
      </p:sp>
      <p:sp>
        <p:nvSpPr>
          <p:cNvPr id="41174" name="Прямоугольник 63"/>
          <p:cNvSpPr>
            <a:spLocks noChangeArrowheads="1"/>
          </p:cNvSpPr>
          <p:nvPr/>
        </p:nvSpPr>
        <p:spPr bwMode="auto">
          <a:xfrm>
            <a:off x="4787900" y="836613"/>
            <a:ext cx="39354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Динамика смертности от внешних причин по административным территориям</a:t>
            </a:r>
            <a:br>
              <a:rPr lang="ru-RU" sz="1400" b="1"/>
            </a:br>
            <a:r>
              <a:rPr lang="ru-RU" sz="1400" b="1"/>
              <a:t>(20</a:t>
            </a:r>
            <a:r>
              <a:rPr lang="en-US" sz="1400" b="1"/>
              <a:t>1</a:t>
            </a:r>
            <a:r>
              <a:rPr lang="ru-RU" sz="1400" b="1"/>
              <a:t>2 год в сравнении с 2011 годом), %</a:t>
            </a:r>
          </a:p>
        </p:txBody>
      </p:sp>
      <p:grpSp>
        <p:nvGrpSpPr>
          <p:cNvPr id="41175" name="Группа 79"/>
          <p:cNvGrpSpPr>
            <a:grpSpLocks/>
          </p:cNvGrpSpPr>
          <p:nvPr/>
        </p:nvGrpSpPr>
        <p:grpSpPr bwMode="auto">
          <a:xfrm>
            <a:off x="400050" y="1871663"/>
            <a:ext cx="4016375" cy="3413125"/>
            <a:chOff x="253583" y="1790198"/>
            <a:chExt cx="4016016" cy="3413138"/>
          </a:xfrm>
        </p:grpSpPr>
        <p:sp>
          <p:nvSpPr>
            <p:cNvPr id="142" name="Rectangle 77"/>
            <p:cNvSpPr>
              <a:spLocks noChangeArrowheads="1"/>
            </p:cNvSpPr>
            <p:nvPr/>
          </p:nvSpPr>
          <p:spPr bwMode="auto">
            <a:xfrm>
              <a:off x="3107653" y="2661738"/>
              <a:ext cx="653992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УРМАРЫ</a:t>
              </a:r>
            </a:p>
          </p:txBody>
        </p:sp>
        <p:sp>
          <p:nvSpPr>
            <p:cNvPr id="143" name="Rectangle 80"/>
            <p:cNvSpPr>
              <a:spLocks noChangeArrowheads="1"/>
            </p:cNvSpPr>
            <p:nvPr/>
          </p:nvSpPr>
          <p:spPr bwMode="auto">
            <a:xfrm>
              <a:off x="3314009" y="3206253"/>
              <a:ext cx="717486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ЯНТИКОВО</a:t>
              </a:r>
            </a:p>
          </p:txBody>
        </p:sp>
        <p:sp>
          <p:nvSpPr>
            <p:cNvPr id="144" name="Rectangle 84"/>
            <p:cNvSpPr>
              <a:spLocks noChangeArrowheads="1"/>
            </p:cNvSpPr>
            <p:nvPr/>
          </p:nvSpPr>
          <p:spPr bwMode="auto">
            <a:xfrm>
              <a:off x="2896535" y="5065222"/>
              <a:ext cx="760344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ШЕМУРША</a:t>
              </a:r>
            </a:p>
          </p:txBody>
        </p:sp>
        <p:sp>
          <p:nvSpPr>
            <p:cNvPr id="145" name="Rectangle 85"/>
            <p:cNvSpPr>
              <a:spLocks noChangeArrowheads="1"/>
            </p:cNvSpPr>
            <p:nvPr/>
          </p:nvSpPr>
          <p:spPr bwMode="auto">
            <a:xfrm>
              <a:off x="3525129" y="3958731"/>
              <a:ext cx="636530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ЯЛЬЧИКИ</a:t>
              </a:r>
            </a:p>
          </p:txBody>
        </p:sp>
        <p:sp>
          <p:nvSpPr>
            <p:cNvPr id="146" name="Rectangle 86"/>
            <p:cNvSpPr>
              <a:spLocks noChangeArrowheads="1"/>
            </p:cNvSpPr>
            <p:nvPr/>
          </p:nvSpPr>
          <p:spPr bwMode="auto">
            <a:xfrm>
              <a:off x="3567987" y="2226762"/>
              <a:ext cx="701612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КОЗЛОВКА</a:t>
              </a:r>
            </a:p>
          </p:txBody>
        </p:sp>
        <p:sp>
          <p:nvSpPr>
            <p:cNvPr id="147" name="Rectangle 92"/>
            <p:cNvSpPr>
              <a:spLocks noChangeArrowheads="1"/>
            </p:cNvSpPr>
            <p:nvPr/>
          </p:nvSpPr>
          <p:spPr bwMode="auto">
            <a:xfrm>
              <a:off x="629787" y="2060074"/>
              <a:ext cx="695263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ЯДРИН</a:t>
              </a:r>
            </a:p>
          </p:txBody>
        </p:sp>
        <p:sp>
          <p:nvSpPr>
            <p:cNvPr id="148" name="Rectangle 93"/>
            <p:cNvSpPr>
              <a:spLocks noChangeArrowheads="1"/>
            </p:cNvSpPr>
            <p:nvPr/>
          </p:nvSpPr>
          <p:spPr bwMode="auto">
            <a:xfrm>
              <a:off x="1418704" y="1945774"/>
              <a:ext cx="777805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МОРГАУШИ</a:t>
              </a:r>
            </a:p>
          </p:txBody>
        </p:sp>
        <p:sp>
          <p:nvSpPr>
            <p:cNvPr id="149" name="Rectangle 97"/>
            <p:cNvSpPr>
              <a:spLocks noChangeArrowheads="1"/>
            </p:cNvSpPr>
            <p:nvPr/>
          </p:nvSpPr>
          <p:spPr bwMode="auto">
            <a:xfrm>
              <a:off x="253583" y="2556963"/>
              <a:ext cx="680977" cy="2778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КРАСНЫЕ ЧЕТАИ</a:t>
              </a:r>
            </a:p>
          </p:txBody>
        </p:sp>
        <p:sp>
          <p:nvSpPr>
            <p:cNvPr id="150" name="Rectangle 102"/>
            <p:cNvSpPr>
              <a:spLocks noChangeArrowheads="1"/>
            </p:cNvSpPr>
            <p:nvPr/>
          </p:nvSpPr>
          <p:spPr bwMode="auto">
            <a:xfrm>
              <a:off x="1226634" y="2558551"/>
              <a:ext cx="638118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АЛИКОВО</a:t>
              </a:r>
            </a:p>
          </p:txBody>
        </p:sp>
        <p:sp>
          <p:nvSpPr>
            <p:cNvPr id="151" name="Rectangle 114"/>
            <p:cNvSpPr>
              <a:spLocks noChangeArrowheads="1"/>
            </p:cNvSpPr>
            <p:nvPr/>
          </p:nvSpPr>
          <p:spPr bwMode="auto">
            <a:xfrm>
              <a:off x="2196509" y="4501658"/>
              <a:ext cx="766694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БАТЫРЕВО</a:t>
              </a:r>
            </a:p>
          </p:txBody>
        </p:sp>
        <p:sp>
          <p:nvSpPr>
            <p:cNvPr id="152" name="Rectangle 89"/>
            <p:cNvSpPr>
              <a:spLocks noChangeArrowheads="1"/>
            </p:cNvSpPr>
            <p:nvPr/>
          </p:nvSpPr>
          <p:spPr bwMode="auto">
            <a:xfrm>
              <a:off x="3126701" y="1790198"/>
              <a:ext cx="915906" cy="276226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МАРИИНСКИЙ ПОСАД</a:t>
              </a:r>
            </a:p>
          </p:txBody>
        </p:sp>
        <p:sp>
          <p:nvSpPr>
            <p:cNvPr id="153" name="Rectangle 101"/>
            <p:cNvSpPr>
              <a:spLocks noChangeArrowheads="1"/>
            </p:cNvSpPr>
            <p:nvPr/>
          </p:nvSpPr>
          <p:spPr bwMode="auto">
            <a:xfrm>
              <a:off x="1601251" y="3196728"/>
              <a:ext cx="690500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ВУРНАРЫ</a:t>
              </a:r>
            </a:p>
          </p:txBody>
        </p:sp>
        <p:sp>
          <p:nvSpPr>
            <p:cNvPr id="154" name="Rectangle 99"/>
            <p:cNvSpPr>
              <a:spLocks noChangeArrowheads="1"/>
            </p:cNvSpPr>
            <p:nvPr/>
          </p:nvSpPr>
          <p:spPr bwMode="auto">
            <a:xfrm>
              <a:off x="1829830" y="2760164"/>
              <a:ext cx="1242901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КРАСНОАРМЕЙСКОЕ</a:t>
              </a:r>
            </a:p>
          </p:txBody>
        </p:sp>
        <p:sp>
          <p:nvSpPr>
            <p:cNvPr id="155" name="Rectangle 98"/>
            <p:cNvSpPr>
              <a:spLocks noChangeArrowheads="1"/>
            </p:cNvSpPr>
            <p:nvPr/>
          </p:nvSpPr>
          <p:spPr bwMode="auto">
            <a:xfrm>
              <a:off x="2361595" y="2226762"/>
              <a:ext cx="733359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ЦИВИЛЬСК</a:t>
              </a:r>
            </a:p>
          </p:txBody>
        </p:sp>
        <p:sp>
          <p:nvSpPr>
            <p:cNvPr id="156" name="Rectangle 116"/>
            <p:cNvSpPr>
              <a:spLocks noChangeArrowheads="1"/>
            </p:cNvSpPr>
            <p:nvPr/>
          </p:nvSpPr>
          <p:spPr bwMode="auto">
            <a:xfrm>
              <a:off x="2439376" y="3752355"/>
              <a:ext cx="1180994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КОМСОМОЛЬСКОЕ</a:t>
              </a:r>
            </a:p>
          </p:txBody>
        </p:sp>
        <p:sp>
          <p:nvSpPr>
            <p:cNvPr id="157" name="Rectangle 115"/>
            <p:cNvSpPr>
              <a:spLocks noChangeArrowheads="1"/>
            </p:cNvSpPr>
            <p:nvPr/>
          </p:nvSpPr>
          <p:spPr bwMode="auto">
            <a:xfrm>
              <a:off x="1715540" y="3938093"/>
              <a:ext cx="576210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ИБРЕСИ</a:t>
              </a:r>
            </a:p>
          </p:txBody>
        </p:sp>
        <p:sp>
          <p:nvSpPr>
            <p:cNvPr id="158" name="Rectangle 79"/>
            <p:cNvSpPr>
              <a:spLocks noChangeArrowheads="1"/>
            </p:cNvSpPr>
            <p:nvPr/>
          </p:nvSpPr>
          <p:spPr bwMode="auto">
            <a:xfrm>
              <a:off x="610739" y="4296870"/>
              <a:ext cx="711136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ПОРЕЦКОЕ</a:t>
              </a:r>
            </a:p>
          </p:txBody>
        </p:sp>
      </p:grpSp>
      <p:graphicFrame>
        <p:nvGraphicFramePr>
          <p:cNvPr id="41068" name="Диаграмма 158"/>
          <p:cNvGraphicFramePr>
            <a:graphicFrameLocks/>
          </p:cNvGraphicFramePr>
          <p:nvPr/>
        </p:nvGraphicFramePr>
        <p:xfrm>
          <a:off x="4803775" y="1477963"/>
          <a:ext cx="4140200" cy="4775200"/>
        </p:xfrm>
        <a:graphic>
          <a:graphicData uri="http://schemas.openxmlformats.org/presentationml/2006/ole">
            <p:oleObj spid="_x0000_s41068" r:id="rId4" imgW="4139543" imgH="4779678" progId="Excel.Sheet.8">
              <p:embed/>
            </p:oleObj>
          </a:graphicData>
        </a:graphic>
      </p:graphicFrame>
      <p:sp>
        <p:nvSpPr>
          <p:cNvPr id="41176" name="TextBox 83"/>
          <p:cNvSpPr txBox="1">
            <a:spLocks noChangeArrowheads="1"/>
          </p:cNvSpPr>
          <p:nvPr/>
        </p:nvSpPr>
        <p:spPr bwMode="auto">
          <a:xfrm>
            <a:off x="1149350" y="6211888"/>
            <a:ext cx="2171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(на 100 тыс. населения)</a:t>
            </a:r>
          </a:p>
        </p:txBody>
      </p:sp>
      <p:sp>
        <p:nvSpPr>
          <p:cNvPr id="82" name="Прямоугольник 81"/>
          <p:cNvSpPr/>
          <p:nvPr/>
        </p:nvSpPr>
        <p:spPr bwMode="auto">
          <a:xfrm flipH="1">
            <a:off x="1142409" y="6079838"/>
            <a:ext cx="720196" cy="16221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61" name="Прямоугольник 160"/>
          <p:cNvSpPr/>
          <p:nvPr/>
        </p:nvSpPr>
        <p:spPr bwMode="auto">
          <a:xfrm flipH="1">
            <a:off x="2609850" y="6080125"/>
            <a:ext cx="720725" cy="161925"/>
          </a:xfrm>
          <a:prstGeom prst="rect">
            <a:avLst/>
          </a:pr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8750"/>
            <a:ext cx="8229600" cy="490538"/>
          </a:xfrm>
        </p:spPr>
        <p:txBody>
          <a:bodyPr/>
          <a:lstStyle/>
          <a:p>
            <a:pPr defTabSz="912813" eaLnBrk="1" hangingPunct="1"/>
            <a:r>
              <a:rPr lang="ru-RU" sz="2000" b="1" smtClean="0"/>
              <a:t>Смертность от новообразований, на 100 тыс. населения</a:t>
            </a:r>
          </a:p>
        </p:txBody>
      </p:sp>
      <p:graphicFrame>
        <p:nvGraphicFramePr>
          <p:cNvPr id="43010" name="Диаграмма 9"/>
          <p:cNvGraphicFramePr>
            <a:graphicFrameLocks/>
          </p:cNvGraphicFramePr>
          <p:nvPr/>
        </p:nvGraphicFramePr>
        <p:xfrm>
          <a:off x="1358900" y="750888"/>
          <a:ext cx="6315075" cy="2909887"/>
        </p:xfrm>
        <a:graphic>
          <a:graphicData uri="http://schemas.openxmlformats.org/presentationml/2006/ole">
            <p:oleObj spid="_x0000_s43010" r:id="rId3" imgW="6316003" imgH="2914141" progId="Excel.Sheet.8">
              <p:embed/>
            </p:oleObj>
          </a:graphicData>
        </a:graphic>
      </p:graphicFrame>
      <p:graphicFrame>
        <p:nvGraphicFramePr>
          <p:cNvPr id="43011" name="Диаграмма 11"/>
          <p:cNvGraphicFramePr>
            <a:graphicFrameLocks/>
          </p:cNvGraphicFramePr>
          <p:nvPr/>
        </p:nvGraphicFramePr>
        <p:xfrm>
          <a:off x="839788" y="3594100"/>
          <a:ext cx="7454900" cy="3057525"/>
        </p:xfrm>
        <a:graphic>
          <a:graphicData uri="http://schemas.openxmlformats.org/presentationml/2006/ole">
            <p:oleObj spid="_x0000_s43011" r:id="rId4" imgW="7456054" imgH="305436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46838" y="6273800"/>
            <a:ext cx="2133600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CA416998-D5E2-4954-80B5-E330434FEDC1}" type="slidenum">
              <a:rPr lang="ru-RU">
                <a:solidFill>
                  <a:srgbClr val="D0C6C6"/>
                </a:solidFill>
                <a:latin typeface="+mn-lt"/>
                <a:cs typeface="Arial" charset="0"/>
              </a:rPr>
              <a:pPr>
                <a:defRPr/>
              </a:pPr>
              <a:t>23</a:t>
            </a:fld>
            <a:endParaRPr lang="ru-RU">
              <a:solidFill>
                <a:srgbClr val="D0C6C6"/>
              </a:solidFill>
              <a:latin typeface="+mn-lt"/>
              <a:cs typeface="Arial" charset="0"/>
            </a:endParaRPr>
          </a:p>
        </p:txBody>
      </p:sp>
      <p:sp>
        <p:nvSpPr>
          <p:cNvPr id="44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2438" y="149225"/>
            <a:ext cx="8402637" cy="646113"/>
          </a:xfrm>
        </p:spPr>
        <p:txBody>
          <a:bodyPr/>
          <a:lstStyle/>
          <a:p>
            <a:pPr defTabSz="912813" eaLnBrk="1" hangingPunct="1"/>
            <a:r>
              <a:rPr lang="ru-RU" sz="1800" b="1" smtClean="0"/>
              <a:t>Смертность от новообразований по административным территориям, </a:t>
            </a:r>
            <a:br>
              <a:rPr lang="ru-RU" sz="1800" b="1" smtClean="0"/>
            </a:br>
            <a:r>
              <a:rPr lang="ru-RU" sz="1800" b="1" smtClean="0"/>
              <a:t>на 100 тыс. населения</a:t>
            </a:r>
          </a:p>
        </p:txBody>
      </p:sp>
      <p:grpSp>
        <p:nvGrpSpPr>
          <p:cNvPr id="44131" name="Группа 179"/>
          <p:cNvGrpSpPr>
            <a:grpSpLocks/>
          </p:cNvGrpSpPr>
          <p:nvPr/>
        </p:nvGrpSpPr>
        <p:grpSpPr bwMode="auto">
          <a:xfrm flipH="1">
            <a:off x="1874838" y="6080125"/>
            <a:ext cx="1441450" cy="161925"/>
            <a:chOff x="3000031" y="6379439"/>
            <a:chExt cx="2346960" cy="15367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000031" y="6379439"/>
              <a:ext cx="1173480" cy="1536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173511" y="6379439"/>
              <a:ext cx="1173480" cy="1536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44132" name="TextBox 214"/>
          <p:cNvSpPr txBox="1">
            <a:spLocks noChangeArrowheads="1"/>
          </p:cNvSpPr>
          <p:nvPr/>
        </p:nvSpPr>
        <p:spPr bwMode="auto">
          <a:xfrm flipH="1">
            <a:off x="2392363" y="581183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195,0</a:t>
            </a:r>
          </a:p>
        </p:txBody>
      </p:sp>
      <p:sp>
        <p:nvSpPr>
          <p:cNvPr id="44133" name="TextBox 215"/>
          <p:cNvSpPr txBox="1">
            <a:spLocks noChangeArrowheads="1"/>
          </p:cNvSpPr>
          <p:nvPr/>
        </p:nvSpPr>
        <p:spPr bwMode="auto">
          <a:xfrm flipH="1">
            <a:off x="1603375" y="5811838"/>
            <a:ext cx="668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120,0</a:t>
            </a:r>
          </a:p>
        </p:txBody>
      </p:sp>
      <p:sp>
        <p:nvSpPr>
          <p:cNvPr id="90" name="Freeform 24"/>
          <p:cNvSpPr>
            <a:spLocks/>
          </p:cNvSpPr>
          <p:nvPr/>
        </p:nvSpPr>
        <p:spPr bwMode="auto">
          <a:xfrm>
            <a:off x="2473189" y="2231654"/>
            <a:ext cx="889519" cy="768970"/>
          </a:xfrm>
          <a:custGeom>
            <a:avLst/>
            <a:gdLst/>
            <a:ahLst/>
            <a:cxnLst>
              <a:cxn ang="0">
                <a:pos x="2510" y="907"/>
              </a:cxn>
              <a:cxn ang="0">
                <a:pos x="2458" y="1034"/>
              </a:cxn>
              <a:cxn ang="0">
                <a:pos x="2357" y="1225"/>
              </a:cxn>
              <a:cxn ang="0">
                <a:pos x="2251" y="1404"/>
              </a:cxn>
              <a:cxn ang="0">
                <a:pos x="2089" y="1493"/>
              </a:cxn>
              <a:cxn ang="0">
                <a:pos x="1993" y="1620"/>
              </a:cxn>
              <a:cxn ang="0">
                <a:pos x="1866" y="1829"/>
              </a:cxn>
              <a:cxn ang="0">
                <a:pos x="1751" y="1798"/>
              </a:cxn>
              <a:cxn ang="0">
                <a:pos x="1452" y="2016"/>
              </a:cxn>
              <a:cxn ang="0">
                <a:pos x="1380" y="1994"/>
              </a:cxn>
              <a:cxn ang="0">
                <a:pos x="1299" y="2047"/>
              </a:cxn>
              <a:cxn ang="0">
                <a:pos x="1283" y="1945"/>
              </a:cxn>
              <a:cxn ang="0">
                <a:pos x="1269" y="1875"/>
              </a:cxn>
              <a:cxn ang="0">
                <a:pos x="1216" y="1774"/>
              </a:cxn>
              <a:cxn ang="0">
                <a:pos x="1109" y="1785"/>
              </a:cxn>
              <a:cxn ang="0">
                <a:pos x="1037" y="1837"/>
              </a:cxn>
              <a:cxn ang="0">
                <a:pos x="988" y="1780"/>
              </a:cxn>
              <a:cxn ang="0">
                <a:pos x="956" y="1735"/>
              </a:cxn>
              <a:cxn ang="0">
                <a:pos x="870" y="1800"/>
              </a:cxn>
              <a:cxn ang="0">
                <a:pos x="643" y="1844"/>
              </a:cxn>
              <a:cxn ang="0">
                <a:pos x="614" y="1791"/>
              </a:cxn>
              <a:cxn ang="0">
                <a:pos x="702" y="1640"/>
              </a:cxn>
              <a:cxn ang="0">
                <a:pos x="857" y="1414"/>
              </a:cxn>
              <a:cxn ang="0">
                <a:pos x="772" y="1309"/>
              </a:cxn>
              <a:cxn ang="0">
                <a:pos x="739" y="1217"/>
              </a:cxn>
              <a:cxn ang="0">
                <a:pos x="699" y="1119"/>
              </a:cxn>
              <a:cxn ang="0">
                <a:pos x="594" y="1097"/>
              </a:cxn>
              <a:cxn ang="0">
                <a:pos x="460" y="1080"/>
              </a:cxn>
              <a:cxn ang="0">
                <a:pos x="422" y="975"/>
              </a:cxn>
              <a:cxn ang="0">
                <a:pos x="356" y="917"/>
              </a:cxn>
              <a:cxn ang="0">
                <a:pos x="258" y="893"/>
              </a:cxn>
              <a:cxn ang="0">
                <a:pos x="225" y="802"/>
              </a:cxn>
              <a:cxn ang="0">
                <a:pos x="146" y="773"/>
              </a:cxn>
              <a:cxn ang="0">
                <a:pos x="6" y="432"/>
              </a:cxn>
              <a:cxn ang="0">
                <a:pos x="101" y="410"/>
              </a:cxn>
              <a:cxn ang="0">
                <a:pos x="157" y="384"/>
              </a:cxn>
              <a:cxn ang="0">
                <a:pos x="202" y="301"/>
              </a:cxn>
              <a:cxn ang="0">
                <a:pos x="205" y="204"/>
              </a:cxn>
              <a:cxn ang="0">
                <a:pos x="218" y="130"/>
              </a:cxn>
              <a:cxn ang="0">
                <a:pos x="324" y="118"/>
              </a:cxn>
              <a:cxn ang="0">
                <a:pos x="491" y="158"/>
              </a:cxn>
              <a:cxn ang="0">
                <a:pos x="552" y="118"/>
              </a:cxn>
              <a:cxn ang="0">
                <a:pos x="640" y="91"/>
              </a:cxn>
              <a:cxn ang="0">
                <a:pos x="867" y="121"/>
              </a:cxn>
              <a:cxn ang="0">
                <a:pos x="1148" y="85"/>
              </a:cxn>
              <a:cxn ang="0">
                <a:pos x="1224" y="55"/>
              </a:cxn>
              <a:cxn ang="0">
                <a:pos x="1283" y="60"/>
              </a:cxn>
              <a:cxn ang="0">
                <a:pos x="1398" y="7"/>
              </a:cxn>
              <a:cxn ang="0">
                <a:pos x="1555" y="0"/>
              </a:cxn>
              <a:cxn ang="0">
                <a:pos x="1750" y="68"/>
              </a:cxn>
              <a:cxn ang="0">
                <a:pos x="1865" y="187"/>
              </a:cxn>
              <a:cxn ang="0">
                <a:pos x="1892" y="255"/>
              </a:cxn>
              <a:cxn ang="0">
                <a:pos x="1970" y="255"/>
              </a:cxn>
              <a:cxn ang="0">
                <a:pos x="2069" y="261"/>
              </a:cxn>
              <a:cxn ang="0">
                <a:pos x="2117" y="338"/>
              </a:cxn>
              <a:cxn ang="0">
                <a:pos x="2192" y="337"/>
              </a:cxn>
              <a:cxn ang="0">
                <a:pos x="2248" y="331"/>
              </a:cxn>
              <a:cxn ang="0">
                <a:pos x="2291" y="438"/>
              </a:cxn>
              <a:cxn ang="0">
                <a:pos x="2304" y="549"/>
              </a:cxn>
              <a:cxn ang="0">
                <a:pos x="2245" y="678"/>
              </a:cxn>
              <a:cxn ang="0">
                <a:pos x="2307" y="789"/>
              </a:cxn>
              <a:cxn ang="0">
                <a:pos x="2452" y="792"/>
              </a:cxn>
            </a:cxnLst>
            <a:rect l="0" t="0" r="r" b="b"/>
            <a:pathLst>
              <a:path w="2529" h="2047">
                <a:moveTo>
                  <a:pt x="2501" y="765"/>
                </a:moveTo>
                <a:lnTo>
                  <a:pt x="2500" y="772"/>
                </a:lnTo>
                <a:lnTo>
                  <a:pt x="2497" y="780"/>
                </a:lnTo>
                <a:lnTo>
                  <a:pt x="2497" y="790"/>
                </a:lnTo>
                <a:lnTo>
                  <a:pt x="2495" y="799"/>
                </a:lnTo>
                <a:lnTo>
                  <a:pt x="2495" y="809"/>
                </a:lnTo>
                <a:lnTo>
                  <a:pt x="2497" y="819"/>
                </a:lnTo>
                <a:lnTo>
                  <a:pt x="2497" y="831"/>
                </a:lnTo>
                <a:lnTo>
                  <a:pt x="2498" y="841"/>
                </a:lnTo>
                <a:lnTo>
                  <a:pt x="2501" y="864"/>
                </a:lnTo>
                <a:lnTo>
                  <a:pt x="2505" y="886"/>
                </a:lnTo>
                <a:lnTo>
                  <a:pt x="2510" y="907"/>
                </a:lnTo>
                <a:lnTo>
                  <a:pt x="2516" y="929"/>
                </a:lnTo>
                <a:lnTo>
                  <a:pt x="2516" y="933"/>
                </a:lnTo>
                <a:lnTo>
                  <a:pt x="2516" y="936"/>
                </a:lnTo>
                <a:lnTo>
                  <a:pt x="2516" y="939"/>
                </a:lnTo>
                <a:lnTo>
                  <a:pt x="2517" y="940"/>
                </a:lnTo>
                <a:lnTo>
                  <a:pt x="2518" y="942"/>
                </a:lnTo>
                <a:lnTo>
                  <a:pt x="2521" y="942"/>
                </a:lnTo>
                <a:lnTo>
                  <a:pt x="2524" y="942"/>
                </a:lnTo>
                <a:lnTo>
                  <a:pt x="2529" y="942"/>
                </a:lnTo>
                <a:lnTo>
                  <a:pt x="2461" y="983"/>
                </a:lnTo>
                <a:lnTo>
                  <a:pt x="2461" y="1009"/>
                </a:lnTo>
                <a:lnTo>
                  <a:pt x="2458" y="1034"/>
                </a:lnTo>
                <a:lnTo>
                  <a:pt x="2457" y="1060"/>
                </a:lnTo>
                <a:lnTo>
                  <a:pt x="2454" y="1086"/>
                </a:lnTo>
                <a:lnTo>
                  <a:pt x="2451" y="1112"/>
                </a:lnTo>
                <a:lnTo>
                  <a:pt x="2449" y="1137"/>
                </a:lnTo>
                <a:lnTo>
                  <a:pt x="2446" y="1162"/>
                </a:lnTo>
                <a:lnTo>
                  <a:pt x="2446" y="1188"/>
                </a:lnTo>
                <a:lnTo>
                  <a:pt x="2429" y="1191"/>
                </a:lnTo>
                <a:lnTo>
                  <a:pt x="2413" y="1195"/>
                </a:lnTo>
                <a:lnTo>
                  <a:pt x="2398" y="1201"/>
                </a:lnTo>
                <a:lnTo>
                  <a:pt x="2383" y="1208"/>
                </a:lnTo>
                <a:lnTo>
                  <a:pt x="2369" y="1217"/>
                </a:lnTo>
                <a:lnTo>
                  <a:pt x="2357" y="1225"/>
                </a:lnTo>
                <a:lnTo>
                  <a:pt x="2344" y="1237"/>
                </a:lnTo>
                <a:lnTo>
                  <a:pt x="2334" y="1250"/>
                </a:lnTo>
                <a:lnTo>
                  <a:pt x="2324" y="1263"/>
                </a:lnTo>
                <a:lnTo>
                  <a:pt x="2315" y="1277"/>
                </a:lnTo>
                <a:lnTo>
                  <a:pt x="2308" y="1293"/>
                </a:lnTo>
                <a:lnTo>
                  <a:pt x="2301" y="1310"/>
                </a:lnTo>
                <a:lnTo>
                  <a:pt x="2295" y="1329"/>
                </a:lnTo>
                <a:lnTo>
                  <a:pt x="2290" y="1349"/>
                </a:lnTo>
                <a:lnTo>
                  <a:pt x="2285" y="1371"/>
                </a:lnTo>
                <a:lnTo>
                  <a:pt x="2282" y="1392"/>
                </a:lnTo>
                <a:lnTo>
                  <a:pt x="2267" y="1398"/>
                </a:lnTo>
                <a:lnTo>
                  <a:pt x="2251" y="1404"/>
                </a:lnTo>
                <a:lnTo>
                  <a:pt x="2235" y="1410"/>
                </a:lnTo>
                <a:lnTo>
                  <a:pt x="2219" y="1415"/>
                </a:lnTo>
                <a:lnTo>
                  <a:pt x="2205" y="1423"/>
                </a:lnTo>
                <a:lnTo>
                  <a:pt x="2190" y="1428"/>
                </a:lnTo>
                <a:lnTo>
                  <a:pt x="2176" y="1436"/>
                </a:lnTo>
                <a:lnTo>
                  <a:pt x="2163" y="1443"/>
                </a:lnTo>
                <a:lnTo>
                  <a:pt x="2150" y="1451"/>
                </a:lnTo>
                <a:lnTo>
                  <a:pt x="2137" y="1459"/>
                </a:lnTo>
                <a:lnTo>
                  <a:pt x="2124" y="1467"/>
                </a:lnTo>
                <a:lnTo>
                  <a:pt x="2112" y="1476"/>
                </a:lnTo>
                <a:lnTo>
                  <a:pt x="2101" y="1484"/>
                </a:lnTo>
                <a:lnTo>
                  <a:pt x="2089" y="1493"/>
                </a:lnTo>
                <a:lnTo>
                  <a:pt x="2079" y="1503"/>
                </a:lnTo>
                <a:lnTo>
                  <a:pt x="2069" y="1512"/>
                </a:lnTo>
                <a:lnTo>
                  <a:pt x="2059" y="1522"/>
                </a:lnTo>
                <a:lnTo>
                  <a:pt x="2051" y="1532"/>
                </a:lnTo>
                <a:lnTo>
                  <a:pt x="2042" y="1542"/>
                </a:lnTo>
                <a:lnTo>
                  <a:pt x="2033" y="1552"/>
                </a:lnTo>
                <a:lnTo>
                  <a:pt x="2025" y="1564"/>
                </a:lnTo>
                <a:lnTo>
                  <a:pt x="2017" y="1574"/>
                </a:lnTo>
                <a:lnTo>
                  <a:pt x="2010" y="1585"/>
                </a:lnTo>
                <a:lnTo>
                  <a:pt x="2004" y="1597"/>
                </a:lnTo>
                <a:lnTo>
                  <a:pt x="1999" y="1608"/>
                </a:lnTo>
                <a:lnTo>
                  <a:pt x="1993" y="1620"/>
                </a:lnTo>
                <a:lnTo>
                  <a:pt x="1987" y="1631"/>
                </a:lnTo>
                <a:lnTo>
                  <a:pt x="1983" y="1643"/>
                </a:lnTo>
                <a:lnTo>
                  <a:pt x="1979" y="1656"/>
                </a:lnTo>
                <a:lnTo>
                  <a:pt x="1974" y="1667"/>
                </a:lnTo>
                <a:lnTo>
                  <a:pt x="1971" y="1680"/>
                </a:lnTo>
                <a:lnTo>
                  <a:pt x="1968" y="1693"/>
                </a:lnTo>
                <a:lnTo>
                  <a:pt x="1968" y="1680"/>
                </a:lnTo>
                <a:lnTo>
                  <a:pt x="1948" y="1721"/>
                </a:lnTo>
                <a:lnTo>
                  <a:pt x="1928" y="1761"/>
                </a:lnTo>
                <a:lnTo>
                  <a:pt x="1886" y="1843"/>
                </a:lnTo>
                <a:lnTo>
                  <a:pt x="1876" y="1836"/>
                </a:lnTo>
                <a:lnTo>
                  <a:pt x="1866" y="1829"/>
                </a:lnTo>
                <a:lnTo>
                  <a:pt x="1856" y="1823"/>
                </a:lnTo>
                <a:lnTo>
                  <a:pt x="1846" y="1817"/>
                </a:lnTo>
                <a:lnTo>
                  <a:pt x="1836" y="1813"/>
                </a:lnTo>
                <a:lnTo>
                  <a:pt x="1826" y="1808"/>
                </a:lnTo>
                <a:lnTo>
                  <a:pt x="1816" y="1806"/>
                </a:lnTo>
                <a:lnTo>
                  <a:pt x="1806" y="1803"/>
                </a:lnTo>
                <a:lnTo>
                  <a:pt x="1796" y="1800"/>
                </a:lnTo>
                <a:lnTo>
                  <a:pt x="1787" y="1798"/>
                </a:lnTo>
                <a:lnTo>
                  <a:pt x="1778" y="1797"/>
                </a:lnTo>
                <a:lnTo>
                  <a:pt x="1768" y="1797"/>
                </a:lnTo>
                <a:lnTo>
                  <a:pt x="1760" y="1797"/>
                </a:lnTo>
                <a:lnTo>
                  <a:pt x="1751" y="1798"/>
                </a:lnTo>
                <a:lnTo>
                  <a:pt x="1744" y="1800"/>
                </a:lnTo>
                <a:lnTo>
                  <a:pt x="1735" y="1803"/>
                </a:lnTo>
                <a:lnTo>
                  <a:pt x="1701" y="1833"/>
                </a:lnTo>
                <a:lnTo>
                  <a:pt x="1666" y="1865"/>
                </a:lnTo>
                <a:lnTo>
                  <a:pt x="1633" y="1895"/>
                </a:lnTo>
                <a:lnTo>
                  <a:pt x="1600" y="1924"/>
                </a:lnTo>
                <a:lnTo>
                  <a:pt x="1565" y="1952"/>
                </a:lnTo>
                <a:lnTo>
                  <a:pt x="1532" y="1981"/>
                </a:lnTo>
                <a:lnTo>
                  <a:pt x="1498" y="2009"/>
                </a:lnTo>
                <a:lnTo>
                  <a:pt x="1463" y="2035"/>
                </a:lnTo>
                <a:lnTo>
                  <a:pt x="1457" y="2024"/>
                </a:lnTo>
                <a:lnTo>
                  <a:pt x="1452" y="2016"/>
                </a:lnTo>
                <a:lnTo>
                  <a:pt x="1444" y="2009"/>
                </a:lnTo>
                <a:lnTo>
                  <a:pt x="1437" y="2003"/>
                </a:lnTo>
                <a:lnTo>
                  <a:pt x="1430" y="1997"/>
                </a:lnTo>
                <a:lnTo>
                  <a:pt x="1421" y="1993"/>
                </a:lnTo>
                <a:lnTo>
                  <a:pt x="1416" y="1991"/>
                </a:lnTo>
                <a:lnTo>
                  <a:pt x="1411" y="1991"/>
                </a:lnTo>
                <a:lnTo>
                  <a:pt x="1407" y="1990"/>
                </a:lnTo>
                <a:lnTo>
                  <a:pt x="1401" y="1990"/>
                </a:lnTo>
                <a:lnTo>
                  <a:pt x="1397" y="1990"/>
                </a:lnTo>
                <a:lnTo>
                  <a:pt x="1391" y="1991"/>
                </a:lnTo>
                <a:lnTo>
                  <a:pt x="1385" y="1993"/>
                </a:lnTo>
                <a:lnTo>
                  <a:pt x="1380" y="1994"/>
                </a:lnTo>
                <a:lnTo>
                  <a:pt x="1374" y="1996"/>
                </a:lnTo>
                <a:lnTo>
                  <a:pt x="1368" y="1997"/>
                </a:lnTo>
                <a:lnTo>
                  <a:pt x="1362" y="2000"/>
                </a:lnTo>
                <a:lnTo>
                  <a:pt x="1355" y="2004"/>
                </a:lnTo>
                <a:lnTo>
                  <a:pt x="1349" y="2007"/>
                </a:lnTo>
                <a:lnTo>
                  <a:pt x="1342" y="2011"/>
                </a:lnTo>
                <a:lnTo>
                  <a:pt x="1335" y="2016"/>
                </a:lnTo>
                <a:lnTo>
                  <a:pt x="1329" y="2022"/>
                </a:lnTo>
                <a:lnTo>
                  <a:pt x="1322" y="2027"/>
                </a:lnTo>
                <a:lnTo>
                  <a:pt x="1313" y="2033"/>
                </a:lnTo>
                <a:lnTo>
                  <a:pt x="1306" y="2040"/>
                </a:lnTo>
                <a:lnTo>
                  <a:pt x="1299" y="2047"/>
                </a:lnTo>
                <a:lnTo>
                  <a:pt x="1299" y="2037"/>
                </a:lnTo>
                <a:lnTo>
                  <a:pt x="1300" y="2027"/>
                </a:lnTo>
                <a:lnTo>
                  <a:pt x="1303" y="2017"/>
                </a:lnTo>
                <a:lnTo>
                  <a:pt x="1306" y="2007"/>
                </a:lnTo>
                <a:lnTo>
                  <a:pt x="1308" y="1997"/>
                </a:lnTo>
                <a:lnTo>
                  <a:pt x="1311" y="1987"/>
                </a:lnTo>
                <a:lnTo>
                  <a:pt x="1312" y="1977"/>
                </a:lnTo>
                <a:lnTo>
                  <a:pt x="1312" y="1967"/>
                </a:lnTo>
                <a:lnTo>
                  <a:pt x="1302" y="1961"/>
                </a:lnTo>
                <a:lnTo>
                  <a:pt x="1292" y="1954"/>
                </a:lnTo>
                <a:lnTo>
                  <a:pt x="1288" y="1950"/>
                </a:lnTo>
                <a:lnTo>
                  <a:pt x="1283" y="1945"/>
                </a:lnTo>
                <a:lnTo>
                  <a:pt x="1280" y="1941"/>
                </a:lnTo>
                <a:lnTo>
                  <a:pt x="1276" y="1937"/>
                </a:lnTo>
                <a:lnTo>
                  <a:pt x="1273" y="1932"/>
                </a:lnTo>
                <a:lnTo>
                  <a:pt x="1270" y="1928"/>
                </a:lnTo>
                <a:lnTo>
                  <a:pt x="1269" y="1924"/>
                </a:lnTo>
                <a:lnTo>
                  <a:pt x="1269" y="1918"/>
                </a:lnTo>
                <a:lnTo>
                  <a:pt x="1267" y="1914"/>
                </a:lnTo>
                <a:lnTo>
                  <a:pt x="1269" y="1908"/>
                </a:lnTo>
                <a:lnTo>
                  <a:pt x="1269" y="1903"/>
                </a:lnTo>
                <a:lnTo>
                  <a:pt x="1272" y="1898"/>
                </a:lnTo>
                <a:lnTo>
                  <a:pt x="1270" y="1886"/>
                </a:lnTo>
                <a:lnTo>
                  <a:pt x="1269" y="1875"/>
                </a:lnTo>
                <a:lnTo>
                  <a:pt x="1266" y="1865"/>
                </a:lnTo>
                <a:lnTo>
                  <a:pt x="1263" y="1853"/>
                </a:lnTo>
                <a:lnTo>
                  <a:pt x="1260" y="1843"/>
                </a:lnTo>
                <a:lnTo>
                  <a:pt x="1256" y="1833"/>
                </a:lnTo>
                <a:lnTo>
                  <a:pt x="1253" y="1824"/>
                </a:lnTo>
                <a:lnTo>
                  <a:pt x="1249" y="1814"/>
                </a:lnTo>
                <a:lnTo>
                  <a:pt x="1244" y="1807"/>
                </a:lnTo>
                <a:lnTo>
                  <a:pt x="1239" y="1798"/>
                </a:lnTo>
                <a:lnTo>
                  <a:pt x="1233" y="1791"/>
                </a:lnTo>
                <a:lnTo>
                  <a:pt x="1227" y="1784"/>
                </a:lnTo>
                <a:lnTo>
                  <a:pt x="1221" y="1778"/>
                </a:lnTo>
                <a:lnTo>
                  <a:pt x="1216" y="1774"/>
                </a:lnTo>
                <a:lnTo>
                  <a:pt x="1208" y="1770"/>
                </a:lnTo>
                <a:lnTo>
                  <a:pt x="1201" y="1765"/>
                </a:lnTo>
                <a:lnTo>
                  <a:pt x="1194" y="1762"/>
                </a:lnTo>
                <a:lnTo>
                  <a:pt x="1185" y="1761"/>
                </a:lnTo>
                <a:lnTo>
                  <a:pt x="1177" y="1760"/>
                </a:lnTo>
                <a:lnTo>
                  <a:pt x="1168" y="1760"/>
                </a:lnTo>
                <a:lnTo>
                  <a:pt x="1159" y="1761"/>
                </a:lnTo>
                <a:lnTo>
                  <a:pt x="1151" y="1764"/>
                </a:lnTo>
                <a:lnTo>
                  <a:pt x="1141" y="1767"/>
                </a:lnTo>
                <a:lnTo>
                  <a:pt x="1131" y="1772"/>
                </a:lnTo>
                <a:lnTo>
                  <a:pt x="1121" y="1778"/>
                </a:lnTo>
                <a:lnTo>
                  <a:pt x="1109" y="1785"/>
                </a:lnTo>
                <a:lnTo>
                  <a:pt x="1099" y="1794"/>
                </a:lnTo>
                <a:lnTo>
                  <a:pt x="1087" y="1803"/>
                </a:lnTo>
                <a:lnTo>
                  <a:pt x="1082" y="1808"/>
                </a:lnTo>
                <a:lnTo>
                  <a:pt x="1076" y="1814"/>
                </a:lnTo>
                <a:lnTo>
                  <a:pt x="1070" y="1821"/>
                </a:lnTo>
                <a:lnTo>
                  <a:pt x="1063" y="1827"/>
                </a:lnTo>
                <a:lnTo>
                  <a:pt x="1057" y="1834"/>
                </a:lnTo>
                <a:lnTo>
                  <a:pt x="1051" y="1842"/>
                </a:lnTo>
                <a:lnTo>
                  <a:pt x="1044" y="1849"/>
                </a:lnTo>
                <a:lnTo>
                  <a:pt x="1038" y="1857"/>
                </a:lnTo>
                <a:lnTo>
                  <a:pt x="1038" y="1847"/>
                </a:lnTo>
                <a:lnTo>
                  <a:pt x="1037" y="1837"/>
                </a:lnTo>
                <a:lnTo>
                  <a:pt x="1036" y="1829"/>
                </a:lnTo>
                <a:lnTo>
                  <a:pt x="1034" y="1820"/>
                </a:lnTo>
                <a:lnTo>
                  <a:pt x="1031" y="1811"/>
                </a:lnTo>
                <a:lnTo>
                  <a:pt x="1028" y="1804"/>
                </a:lnTo>
                <a:lnTo>
                  <a:pt x="1024" y="1798"/>
                </a:lnTo>
                <a:lnTo>
                  <a:pt x="1020" y="1793"/>
                </a:lnTo>
                <a:lnTo>
                  <a:pt x="1015" y="1787"/>
                </a:lnTo>
                <a:lnTo>
                  <a:pt x="1010" y="1784"/>
                </a:lnTo>
                <a:lnTo>
                  <a:pt x="1004" y="1781"/>
                </a:lnTo>
                <a:lnTo>
                  <a:pt x="998" y="1780"/>
                </a:lnTo>
                <a:lnTo>
                  <a:pt x="992" y="1780"/>
                </a:lnTo>
                <a:lnTo>
                  <a:pt x="988" y="1780"/>
                </a:lnTo>
                <a:lnTo>
                  <a:pt x="985" y="1781"/>
                </a:lnTo>
                <a:lnTo>
                  <a:pt x="982" y="1783"/>
                </a:lnTo>
                <a:lnTo>
                  <a:pt x="978" y="1784"/>
                </a:lnTo>
                <a:lnTo>
                  <a:pt x="975" y="1785"/>
                </a:lnTo>
                <a:lnTo>
                  <a:pt x="971" y="1788"/>
                </a:lnTo>
                <a:lnTo>
                  <a:pt x="971" y="1778"/>
                </a:lnTo>
                <a:lnTo>
                  <a:pt x="969" y="1770"/>
                </a:lnTo>
                <a:lnTo>
                  <a:pt x="968" y="1761"/>
                </a:lnTo>
                <a:lnTo>
                  <a:pt x="966" y="1752"/>
                </a:lnTo>
                <a:lnTo>
                  <a:pt x="964" y="1747"/>
                </a:lnTo>
                <a:lnTo>
                  <a:pt x="959" y="1739"/>
                </a:lnTo>
                <a:lnTo>
                  <a:pt x="956" y="1735"/>
                </a:lnTo>
                <a:lnTo>
                  <a:pt x="952" y="1731"/>
                </a:lnTo>
                <a:lnTo>
                  <a:pt x="948" y="1726"/>
                </a:lnTo>
                <a:lnTo>
                  <a:pt x="942" y="1725"/>
                </a:lnTo>
                <a:lnTo>
                  <a:pt x="936" y="1724"/>
                </a:lnTo>
                <a:lnTo>
                  <a:pt x="931" y="1724"/>
                </a:lnTo>
                <a:lnTo>
                  <a:pt x="923" y="1724"/>
                </a:lnTo>
                <a:lnTo>
                  <a:pt x="916" y="1726"/>
                </a:lnTo>
                <a:lnTo>
                  <a:pt x="909" y="1729"/>
                </a:lnTo>
                <a:lnTo>
                  <a:pt x="902" y="1734"/>
                </a:lnTo>
                <a:lnTo>
                  <a:pt x="892" y="1755"/>
                </a:lnTo>
                <a:lnTo>
                  <a:pt x="882" y="1777"/>
                </a:lnTo>
                <a:lnTo>
                  <a:pt x="870" y="1800"/>
                </a:lnTo>
                <a:lnTo>
                  <a:pt x="859" y="1823"/>
                </a:lnTo>
                <a:lnTo>
                  <a:pt x="847" y="1846"/>
                </a:lnTo>
                <a:lnTo>
                  <a:pt x="834" y="1869"/>
                </a:lnTo>
                <a:lnTo>
                  <a:pt x="821" y="1891"/>
                </a:lnTo>
                <a:lnTo>
                  <a:pt x="807" y="1912"/>
                </a:lnTo>
                <a:lnTo>
                  <a:pt x="615" y="1952"/>
                </a:lnTo>
                <a:lnTo>
                  <a:pt x="643" y="1870"/>
                </a:lnTo>
                <a:lnTo>
                  <a:pt x="644" y="1866"/>
                </a:lnTo>
                <a:lnTo>
                  <a:pt x="644" y="1863"/>
                </a:lnTo>
                <a:lnTo>
                  <a:pt x="645" y="1856"/>
                </a:lnTo>
                <a:lnTo>
                  <a:pt x="644" y="1850"/>
                </a:lnTo>
                <a:lnTo>
                  <a:pt x="643" y="1844"/>
                </a:lnTo>
                <a:lnTo>
                  <a:pt x="640" y="1839"/>
                </a:lnTo>
                <a:lnTo>
                  <a:pt x="637" y="1834"/>
                </a:lnTo>
                <a:lnTo>
                  <a:pt x="634" y="1829"/>
                </a:lnTo>
                <a:lnTo>
                  <a:pt x="630" y="1824"/>
                </a:lnTo>
                <a:lnTo>
                  <a:pt x="625" y="1820"/>
                </a:lnTo>
                <a:lnTo>
                  <a:pt x="622" y="1816"/>
                </a:lnTo>
                <a:lnTo>
                  <a:pt x="618" y="1811"/>
                </a:lnTo>
                <a:lnTo>
                  <a:pt x="617" y="1807"/>
                </a:lnTo>
                <a:lnTo>
                  <a:pt x="614" y="1803"/>
                </a:lnTo>
                <a:lnTo>
                  <a:pt x="614" y="1798"/>
                </a:lnTo>
                <a:lnTo>
                  <a:pt x="614" y="1793"/>
                </a:lnTo>
                <a:lnTo>
                  <a:pt x="614" y="1791"/>
                </a:lnTo>
                <a:lnTo>
                  <a:pt x="615" y="1788"/>
                </a:lnTo>
                <a:lnTo>
                  <a:pt x="620" y="1772"/>
                </a:lnTo>
                <a:lnTo>
                  <a:pt x="625" y="1755"/>
                </a:lnTo>
                <a:lnTo>
                  <a:pt x="631" y="1738"/>
                </a:lnTo>
                <a:lnTo>
                  <a:pt x="635" y="1721"/>
                </a:lnTo>
                <a:lnTo>
                  <a:pt x="641" y="1702"/>
                </a:lnTo>
                <a:lnTo>
                  <a:pt x="647" y="1685"/>
                </a:lnTo>
                <a:lnTo>
                  <a:pt x="651" y="1667"/>
                </a:lnTo>
                <a:lnTo>
                  <a:pt x="657" y="1652"/>
                </a:lnTo>
                <a:lnTo>
                  <a:pt x="673" y="1647"/>
                </a:lnTo>
                <a:lnTo>
                  <a:pt x="687" y="1643"/>
                </a:lnTo>
                <a:lnTo>
                  <a:pt x="702" y="1640"/>
                </a:lnTo>
                <a:lnTo>
                  <a:pt x="716" y="1636"/>
                </a:lnTo>
                <a:lnTo>
                  <a:pt x="723" y="1633"/>
                </a:lnTo>
                <a:lnTo>
                  <a:pt x="730" y="1628"/>
                </a:lnTo>
                <a:lnTo>
                  <a:pt x="736" y="1626"/>
                </a:lnTo>
                <a:lnTo>
                  <a:pt x="743" y="1621"/>
                </a:lnTo>
                <a:lnTo>
                  <a:pt x="749" y="1617"/>
                </a:lnTo>
                <a:lnTo>
                  <a:pt x="755" y="1611"/>
                </a:lnTo>
                <a:lnTo>
                  <a:pt x="761" y="1604"/>
                </a:lnTo>
                <a:lnTo>
                  <a:pt x="766" y="1597"/>
                </a:lnTo>
                <a:lnTo>
                  <a:pt x="797" y="1536"/>
                </a:lnTo>
                <a:lnTo>
                  <a:pt x="827" y="1474"/>
                </a:lnTo>
                <a:lnTo>
                  <a:pt x="857" y="1414"/>
                </a:lnTo>
                <a:lnTo>
                  <a:pt x="889" y="1352"/>
                </a:lnTo>
                <a:lnTo>
                  <a:pt x="876" y="1348"/>
                </a:lnTo>
                <a:lnTo>
                  <a:pt x="864" y="1343"/>
                </a:lnTo>
                <a:lnTo>
                  <a:pt x="853" y="1341"/>
                </a:lnTo>
                <a:lnTo>
                  <a:pt x="841" y="1338"/>
                </a:lnTo>
                <a:lnTo>
                  <a:pt x="830" y="1335"/>
                </a:lnTo>
                <a:lnTo>
                  <a:pt x="818" y="1332"/>
                </a:lnTo>
                <a:lnTo>
                  <a:pt x="808" y="1328"/>
                </a:lnTo>
                <a:lnTo>
                  <a:pt x="798" y="1325"/>
                </a:lnTo>
                <a:lnTo>
                  <a:pt x="789" y="1320"/>
                </a:lnTo>
                <a:lnTo>
                  <a:pt x="781" y="1315"/>
                </a:lnTo>
                <a:lnTo>
                  <a:pt x="772" y="1309"/>
                </a:lnTo>
                <a:lnTo>
                  <a:pt x="764" y="1302"/>
                </a:lnTo>
                <a:lnTo>
                  <a:pt x="761" y="1297"/>
                </a:lnTo>
                <a:lnTo>
                  <a:pt x="756" y="1293"/>
                </a:lnTo>
                <a:lnTo>
                  <a:pt x="753" y="1287"/>
                </a:lnTo>
                <a:lnTo>
                  <a:pt x="749" y="1281"/>
                </a:lnTo>
                <a:lnTo>
                  <a:pt x="746" y="1276"/>
                </a:lnTo>
                <a:lnTo>
                  <a:pt x="743" y="1270"/>
                </a:lnTo>
                <a:lnTo>
                  <a:pt x="740" y="1263"/>
                </a:lnTo>
                <a:lnTo>
                  <a:pt x="738" y="1256"/>
                </a:lnTo>
                <a:lnTo>
                  <a:pt x="739" y="1243"/>
                </a:lnTo>
                <a:lnTo>
                  <a:pt x="739" y="1230"/>
                </a:lnTo>
                <a:lnTo>
                  <a:pt x="739" y="1217"/>
                </a:lnTo>
                <a:lnTo>
                  <a:pt x="739" y="1205"/>
                </a:lnTo>
                <a:lnTo>
                  <a:pt x="738" y="1194"/>
                </a:lnTo>
                <a:lnTo>
                  <a:pt x="736" y="1184"/>
                </a:lnTo>
                <a:lnTo>
                  <a:pt x="733" y="1173"/>
                </a:lnTo>
                <a:lnTo>
                  <a:pt x="730" y="1165"/>
                </a:lnTo>
                <a:lnTo>
                  <a:pt x="728" y="1156"/>
                </a:lnTo>
                <a:lnTo>
                  <a:pt x="725" y="1149"/>
                </a:lnTo>
                <a:lnTo>
                  <a:pt x="720" y="1142"/>
                </a:lnTo>
                <a:lnTo>
                  <a:pt x="716" y="1135"/>
                </a:lnTo>
                <a:lnTo>
                  <a:pt x="710" y="1129"/>
                </a:lnTo>
                <a:lnTo>
                  <a:pt x="704" y="1123"/>
                </a:lnTo>
                <a:lnTo>
                  <a:pt x="699" y="1119"/>
                </a:lnTo>
                <a:lnTo>
                  <a:pt x="692" y="1114"/>
                </a:lnTo>
                <a:lnTo>
                  <a:pt x="686" y="1110"/>
                </a:lnTo>
                <a:lnTo>
                  <a:pt x="677" y="1107"/>
                </a:lnTo>
                <a:lnTo>
                  <a:pt x="670" y="1104"/>
                </a:lnTo>
                <a:lnTo>
                  <a:pt x="661" y="1101"/>
                </a:lnTo>
                <a:lnTo>
                  <a:pt x="653" y="1100"/>
                </a:lnTo>
                <a:lnTo>
                  <a:pt x="644" y="1099"/>
                </a:lnTo>
                <a:lnTo>
                  <a:pt x="635" y="1097"/>
                </a:lnTo>
                <a:lnTo>
                  <a:pt x="625" y="1097"/>
                </a:lnTo>
                <a:lnTo>
                  <a:pt x="615" y="1096"/>
                </a:lnTo>
                <a:lnTo>
                  <a:pt x="604" y="1097"/>
                </a:lnTo>
                <a:lnTo>
                  <a:pt x="594" y="1097"/>
                </a:lnTo>
                <a:lnTo>
                  <a:pt x="582" y="1099"/>
                </a:lnTo>
                <a:lnTo>
                  <a:pt x="571" y="1100"/>
                </a:lnTo>
                <a:lnTo>
                  <a:pt x="558" y="1101"/>
                </a:lnTo>
                <a:lnTo>
                  <a:pt x="533" y="1106"/>
                </a:lnTo>
                <a:lnTo>
                  <a:pt x="522" y="1103"/>
                </a:lnTo>
                <a:lnTo>
                  <a:pt x="510" y="1101"/>
                </a:lnTo>
                <a:lnTo>
                  <a:pt x="499" y="1099"/>
                </a:lnTo>
                <a:lnTo>
                  <a:pt x="490" y="1096"/>
                </a:lnTo>
                <a:lnTo>
                  <a:pt x="481" y="1091"/>
                </a:lnTo>
                <a:lnTo>
                  <a:pt x="473" y="1089"/>
                </a:lnTo>
                <a:lnTo>
                  <a:pt x="467" y="1084"/>
                </a:lnTo>
                <a:lnTo>
                  <a:pt x="460" y="1080"/>
                </a:lnTo>
                <a:lnTo>
                  <a:pt x="455" y="1076"/>
                </a:lnTo>
                <a:lnTo>
                  <a:pt x="451" y="1070"/>
                </a:lnTo>
                <a:lnTo>
                  <a:pt x="447" y="1064"/>
                </a:lnTo>
                <a:lnTo>
                  <a:pt x="444" y="1058"/>
                </a:lnTo>
                <a:lnTo>
                  <a:pt x="441" y="1051"/>
                </a:lnTo>
                <a:lnTo>
                  <a:pt x="440" y="1042"/>
                </a:lnTo>
                <a:lnTo>
                  <a:pt x="438" y="1034"/>
                </a:lnTo>
                <a:lnTo>
                  <a:pt x="438" y="1024"/>
                </a:lnTo>
                <a:lnTo>
                  <a:pt x="434" y="1008"/>
                </a:lnTo>
                <a:lnTo>
                  <a:pt x="428" y="992"/>
                </a:lnTo>
                <a:lnTo>
                  <a:pt x="427" y="983"/>
                </a:lnTo>
                <a:lnTo>
                  <a:pt x="422" y="975"/>
                </a:lnTo>
                <a:lnTo>
                  <a:pt x="419" y="968"/>
                </a:lnTo>
                <a:lnTo>
                  <a:pt x="415" y="959"/>
                </a:lnTo>
                <a:lnTo>
                  <a:pt x="411" y="952"/>
                </a:lnTo>
                <a:lnTo>
                  <a:pt x="405" y="945"/>
                </a:lnTo>
                <a:lnTo>
                  <a:pt x="398" y="937"/>
                </a:lnTo>
                <a:lnTo>
                  <a:pt x="389" y="932"/>
                </a:lnTo>
                <a:lnTo>
                  <a:pt x="385" y="929"/>
                </a:lnTo>
                <a:lnTo>
                  <a:pt x="381" y="926"/>
                </a:lnTo>
                <a:lnTo>
                  <a:pt x="375" y="924"/>
                </a:lnTo>
                <a:lnTo>
                  <a:pt x="369" y="922"/>
                </a:lnTo>
                <a:lnTo>
                  <a:pt x="363" y="920"/>
                </a:lnTo>
                <a:lnTo>
                  <a:pt x="356" y="917"/>
                </a:lnTo>
                <a:lnTo>
                  <a:pt x="349" y="916"/>
                </a:lnTo>
                <a:lnTo>
                  <a:pt x="342" y="914"/>
                </a:lnTo>
                <a:lnTo>
                  <a:pt x="332" y="914"/>
                </a:lnTo>
                <a:lnTo>
                  <a:pt x="322" y="914"/>
                </a:lnTo>
                <a:lnTo>
                  <a:pt x="313" y="913"/>
                </a:lnTo>
                <a:lnTo>
                  <a:pt x="304" y="911"/>
                </a:lnTo>
                <a:lnTo>
                  <a:pt x="296" y="910"/>
                </a:lnTo>
                <a:lnTo>
                  <a:pt x="287" y="907"/>
                </a:lnTo>
                <a:lnTo>
                  <a:pt x="280" y="904"/>
                </a:lnTo>
                <a:lnTo>
                  <a:pt x="273" y="901"/>
                </a:lnTo>
                <a:lnTo>
                  <a:pt x="265" y="897"/>
                </a:lnTo>
                <a:lnTo>
                  <a:pt x="258" y="893"/>
                </a:lnTo>
                <a:lnTo>
                  <a:pt x="252" y="887"/>
                </a:lnTo>
                <a:lnTo>
                  <a:pt x="248" y="880"/>
                </a:lnTo>
                <a:lnTo>
                  <a:pt x="242" y="873"/>
                </a:lnTo>
                <a:lnTo>
                  <a:pt x="239" y="865"/>
                </a:lnTo>
                <a:lnTo>
                  <a:pt x="235" y="857"/>
                </a:lnTo>
                <a:lnTo>
                  <a:pt x="232" y="847"/>
                </a:lnTo>
                <a:lnTo>
                  <a:pt x="232" y="837"/>
                </a:lnTo>
                <a:lnTo>
                  <a:pt x="231" y="825"/>
                </a:lnTo>
                <a:lnTo>
                  <a:pt x="231" y="818"/>
                </a:lnTo>
                <a:lnTo>
                  <a:pt x="229" y="812"/>
                </a:lnTo>
                <a:lnTo>
                  <a:pt x="228" y="808"/>
                </a:lnTo>
                <a:lnTo>
                  <a:pt x="225" y="802"/>
                </a:lnTo>
                <a:lnTo>
                  <a:pt x="222" y="796"/>
                </a:lnTo>
                <a:lnTo>
                  <a:pt x="219" y="792"/>
                </a:lnTo>
                <a:lnTo>
                  <a:pt x="215" y="788"/>
                </a:lnTo>
                <a:lnTo>
                  <a:pt x="209" y="785"/>
                </a:lnTo>
                <a:lnTo>
                  <a:pt x="203" y="782"/>
                </a:lnTo>
                <a:lnTo>
                  <a:pt x="196" y="779"/>
                </a:lnTo>
                <a:lnTo>
                  <a:pt x="188" y="778"/>
                </a:lnTo>
                <a:lnTo>
                  <a:pt x="178" y="778"/>
                </a:lnTo>
                <a:lnTo>
                  <a:pt x="167" y="778"/>
                </a:lnTo>
                <a:lnTo>
                  <a:pt x="159" y="776"/>
                </a:lnTo>
                <a:lnTo>
                  <a:pt x="152" y="775"/>
                </a:lnTo>
                <a:lnTo>
                  <a:pt x="146" y="773"/>
                </a:lnTo>
                <a:lnTo>
                  <a:pt x="140" y="770"/>
                </a:lnTo>
                <a:lnTo>
                  <a:pt x="134" y="769"/>
                </a:lnTo>
                <a:lnTo>
                  <a:pt x="130" y="766"/>
                </a:lnTo>
                <a:lnTo>
                  <a:pt x="126" y="762"/>
                </a:lnTo>
                <a:lnTo>
                  <a:pt x="119" y="756"/>
                </a:lnTo>
                <a:lnTo>
                  <a:pt x="113" y="749"/>
                </a:lnTo>
                <a:lnTo>
                  <a:pt x="108" y="746"/>
                </a:lnTo>
                <a:lnTo>
                  <a:pt x="104" y="743"/>
                </a:lnTo>
                <a:lnTo>
                  <a:pt x="100" y="740"/>
                </a:lnTo>
                <a:lnTo>
                  <a:pt x="96" y="737"/>
                </a:lnTo>
                <a:lnTo>
                  <a:pt x="0" y="436"/>
                </a:lnTo>
                <a:lnTo>
                  <a:pt x="6" y="432"/>
                </a:lnTo>
                <a:lnTo>
                  <a:pt x="12" y="428"/>
                </a:lnTo>
                <a:lnTo>
                  <a:pt x="18" y="423"/>
                </a:lnTo>
                <a:lnTo>
                  <a:pt x="24" y="420"/>
                </a:lnTo>
                <a:lnTo>
                  <a:pt x="29" y="418"/>
                </a:lnTo>
                <a:lnTo>
                  <a:pt x="35" y="416"/>
                </a:lnTo>
                <a:lnTo>
                  <a:pt x="42" y="413"/>
                </a:lnTo>
                <a:lnTo>
                  <a:pt x="48" y="412"/>
                </a:lnTo>
                <a:lnTo>
                  <a:pt x="61" y="410"/>
                </a:lnTo>
                <a:lnTo>
                  <a:pt x="72" y="409"/>
                </a:lnTo>
                <a:lnTo>
                  <a:pt x="85" y="409"/>
                </a:lnTo>
                <a:lnTo>
                  <a:pt x="96" y="409"/>
                </a:lnTo>
                <a:lnTo>
                  <a:pt x="101" y="410"/>
                </a:lnTo>
                <a:lnTo>
                  <a:pt x="107" y="410"/>
                </a:lnTo>
                <a:lnTo>
                  <a:pt x="113" y="412"/>
                </a:lnTo>
                <a:lnTo>
                  <a:pt x="117" y="412"/>
                </a:lnTo>
                <a:lnTo>
                  <a:pt x="123" y="412"/>
                </a:lnTo>
                <a:lnTo>
                  <a:pt x="126" y="412"/>
                </a:lnTo>
                <a:lnTo>
                  <a:pt x="134" y="410"/>
                </a:lnTo>
                <a:lnTo>
                  <a:pt x="140" y="407"/>
                </a:lnTo>
                <a:lnTo>
                  <a:pt x="144" y="405"/>
                </a:lnTo>
                <a:lnTo>
                  <a:pt x="149" y="400"/>
                </a:lnTo>
                <a:lnTo>
                  <a:pt x="152" y="396"/>
                </a:lnTo>
                <a:lnTo>
                  <a:pt x="155" y="390"/>
                </a:lnTo>
                <a:lnTo>
                  <a:pt x="157" y="384"/>
                </a:lnTo>
                <a:lnTo>
                  <a:pt x="160" y="377"/>
                </a:lnTo>
                <a:lnTo>
                  <a:pt x="163" y="371"/>
                </a:lnTo>
                <a:lnTo>
                  <a:pt x="166" y="364"/>
                </a:lnTo>
                <a:lnTo>
                  <a:pt x="169" y="356"/>
                </a:lnTo>
                <a:lnTo>
                  <a:pt x="173" y="348"/>
                </a:lnTo>
                <a:lnTo>
                  <a:pt x="178" y="341"/>
                </a:lnTo>
                <a:lnTo>
                  <a:pt x="182" y="334"/>
                </a:lnTo>
                <a:lnTo>
                  <a:pt x="188" y="327"/>
                </a:lnTo>
                <a:lnTo>
                  <a:pt x="192" y="320"/>
                </a:lnTo>
                <a:lnTo>
                  <a:pt x="195" y="314"/>
                </a:lnTo>
                <a:lnTo>
                  <a:pt x="199" y="308"/>
                </a:lnTo>
                <a:lnTo>
                  <a:pt x="202" y="301"/>
                </a:lnTo>
                <a:lnTo>
                  <a:pt x="205" y="295"/>
                </a:lnTo>
                <a:lnTo>
                  <a:pt x="206" y="288"/>
                </a:lnTo>
                <a:lnTo>
                  <a:pt x="209" y="281"/>
                </a:lnTo>
                <a:lnTo>
                  <a:pt x="209" y="272"/>
                </a:lnTo>
                <a:lnTo>
                  <a:pt x="211" y="263"/>
                </a:lnTo>
                <a:lnTo>
                  <a:pt x="211" y="255"/>
                </a:lnTo>
                <a:lnTo>
                  <a:pt x="211" y="243"/>
                </a:lnTo>
                <a:lnTo>
                  <a:pt x="209" y="232"/>
                </a:lnTo>
                <a:lnTo>
                  <a:pt x="208" y="226"/>
                </a:lnTo>
                <a:lnTo>
                  <a:pt x="208" y="219"/>
                </a:lnTo>
                <a:lnTo>
                  <a:pt x="206" y="212"/>
                </a:lnTo>
                <a:lnTo>
                  <a:pt x="205" y="204"/>
                </a:lnTo>
                <a:lnTo>
                  <a:pt x="203" y="196"/>
                </a:lnTo>
                <a:lnTo>
                  <a:pt x="203" y="187"/>
                </a:lnTo>
                <a:lnTo>
                  <a:pt x="203" y="180"/>
                </a:lnTo>
                <a:lnTo>
                  <a:pt x="203" y="173"/>
                </a:lnTo>
                <a:lnTo>
                  <a:pt x="203" y="166"/>
                </a:lnTo>
                <a:lnTo>
                  <a:pt x="205" y="158"/>
                </a:lnTo>
                <a:lnTo>
                  <a:pt x="206" y="153"/>
                </a:lnTo>
                <a:lnTo>
                  <a:pt x="208" y="147"/>
                </a:lnTo>
                <a:lnTo>
                  <a:pt x="209" y="143"/>
                </a:lnTo>
                <a:lnTo>
                  <a:pt x="212" y="137"/>
                </a:lnTo>
                <a:lnTo>
                  <a:pt x="215" y="132"/>
                </a:lnTo>
                <a:lnTo>
                  <a:pt x="218" y="130"/>
                </a:lnTo>
                <a:lnTo>
                  <a:pt x="221" y="125"/>
                </a:lnTo>
                <a:lnTo>
                  <a:pt x="225" y="122"/>
                </a:lnTo>
                <a:lnTo>
                  <a:pt x="228" y="120"/>
                </a:lnTo>
                <a:lnTo>
                  <a:pt x="232" y="117"/>
                </a:lnTo>
                <a:lnTo>
                  <a:pt x="238" y="115"/>
                </a:lnTo>
                <a:lnTo>
                  <a:pt x="242" y="114"/>
                </a:lnTo>
                <a:lnTo>
                  <a:pt x="254" y="111"/>
                </a:lnTo>
                <a:lnTo>
                  <a:pt x="265" y="109"/>
                </a:lnTo>
                <a:lnTo>
                  <a:pt x="278" y="109"/>
                </a:lnTo>
                <a:lnTo>
                  <a:pt x="293" y="111"/>
                </a:lnTo>
                <a:lnTo>
                  <a:pt x="309" y="114"/>
                </a:lnTo>
                <a:lnTo>
                  <a:pt x="324" y="118"/>
                </a:lnTo>
                <a:lnTo>
                  <a:pt x="342" y="122"/>
                </a:lnTo>
                <a:lnTo>
                  <a:pt x="372" y="132"/>
                </a:lnTo>
                <a:lnTo>
                  <a:pt x="388" y="138"/>
                </a:lnTo>
                <a:lnTo>
                  <a:pt x="402" y="144"/>
                </a:lnTo>
                <a:lnTo>
                  <a:pt x="418" y="148"/>
                </a:lnTo>
                <a:lnTo>
                  <a:pt x="432" y="153"/>
                </a:lnTo>
                <a:lnTo>
                  <a:pt x="445" y="155"/>
                </a:lnTo>
                <a:lnTo>
                  <a:pt x="460" y="158"/>
                </a:lnTo>
                <a:lnTo>
                  <a:pt x="473" y="160"/>
                </a:lnTo>
                <a:lnTo>
                  <a:pt x="480" y="160"/>
                </a:lnTo>
                <a:lnTo>
                  <a:pt x="486" y="160"/>
                </a:lnTo>
                <a:lnTo>
                  <a:pt x="491" y="158"/>
                </a:lnTo>
                <a:lnTo>
                  <a:pt x="497" y="158"/>
                </a:lnTo>
                <a:lnTo>
                  <a:pt x="504" y="157"/>
                </a:lnTo>
                <a:lnTo>
                  <a:pt x="509" y="155"/>
                </a:lnTo>
                <a:lnTo>
                  <a:pt x="514" y="153"/>
                </a:lnTo>
                <a:lnTo>
                  <a:pt x="520" y="150"/>
                </a:lnTo>
                <a:lnTo>
                  <a:pt x="525" y="147"/>
                </a:lnTo>
                <a:lnTo>
                  <a:pt x="530" y="143"/>
                </a:lnTo>
                <a:lnTo>
                  <a:pt x="535" y="138"/>
                </a:lnTo>
                <a:lnTo>
                  <a:pt x="539" y="134"/>
                </a:lnTo>
                <a:lnTo>
                  <a:pt x="543" y="128"/>
                </a:lnTo>
                <a:lnTo>
                  <a:pt x="548" y="122"/>
                </a:lnTo>
                <a:lnTo>
                  <a:pt x="552" y="118"/>
                </a:lnTo>
                <a:lnTo>
                  <a:pt x="555" y="112"/>
                </a:lnTo>
                <a:lnTo>
                  <a:pt x="559" y="109"/>
                </a:lnTo>
                <a:lnTo>
                  <a:pt x="563" y="105"/>
                </a:lnTo>
                <a:lnTo>
                  <a:pt x="568" y="102"/>
                </a:lnTo>
                <a:lnTo>
                  <a:pt x="572" y="99"/>
                </a:lnTo>
                <a:lnTo>
                  <a:pt x="581" y="94"/>
                </a:lnTo>
                <a:lnTo>
                  <a:pt x="589" y="91"/>
                </a:lnTo>
                <a:lnTo>
                  <a:pt x="599" y="88"/>
                </a:lnTo>
                <a:lnTo>
                  <a:pt x="609" y="86"/>
                </a:lnTo>
                <a:lnTo>
                  <a:pt x="620" y="86"/>
                </a:lnTo>
                <a:lnTo>
                  <a:pt x="630" y="88"/>
                </a:lnTo>
                <a:lnTo>
                  <a:pt x="640" y="91"/>
                </a:lnTo>
                <a:lnTo>
                  <a:pt x="651" y="94"/>
                </a:lnTo>
                <a:lnTo>
                  <a:pt x="663" y="98"/>
                </a:lnTo>
                <a:lnTo>
                  <a:pt x="674" y="102"/>
                </a:lnTo>
                <a:lnTo>
                  <a:pt x="686" y="108"/>
                </a:lnTo>
                <a:lnTo>
                  <a:pt x="699" y="115"/>
                </a:lnTo>
                <a:lnTo>
                  <a:pt x="712" y="122"/>
                </a:lnTo>
                <a:lnTo>
                  <a:pt x="739" y="122"/>
                </a:lnTo>
                <a:lnTo>
                  <a:pt x="766" y="122"/>
                </a:lnTo>
                <a:lnTo>
                  <a:pt x="792" y="122"/>
                </a:lnTo>
                <a:lnTo>
                  <a:pt x="818" y="122"/>
                </a:lnTo>
                <a:lnTo>
                  <a:pt x="843" y="122"/>
                </a:lnTo>
                <a:lnTo>
                  <a:pt x="867" y="121"/>
                </a:lnTo>
                <a:lnTo>
                  <a:pt x="916" y="121"/>
                </a:lnTo>
                <a:lnTo>
                  <a:pt x="965" y="120"/>
                </a:lnTo>
                <a:lnTo>
                  <a:pt x="990" y="118"/>
                </a:lnTo>
                <a:lnTo>
                  <a:pt x="1014" y="117"/>
                </a:lnTo>
                <a:lnTo>
                  <a:pt x="1040" y="115"/>
                </a:lnTo>
                <a:lnTo>
                  <a:pt x="1066" y="112"/>
                </a:lnTo>
                <a:lnTo>
                  <a:pt x="1093" y="111"/>
                </a:lnTo>
                <a:lnTo>
                  <a:pt x="1121" y="108"/>
                </a:lnTo>
                <a:lnTo>
                  <a:pt x="1128" y="102"/>
                </a:lnTo>
                <a:lnTo>
                  <a:pt x="1135" y="98"/>
                </a:lnTo>
                <a:lnTo>
                  <a:pt x="1142" y="91"/>
                </a:lnTo>
                <a:lnTo>
                  <a:pt x="1148" y="85"/>
                </a:lnTo>
                <a:lnTo>
                  <a:pt x="1154" y="79"/>
                </a:lnTo>
                <a:lnTo>
                  <a:pt x="1161" y="73"/>
                </a:lnTo>
                <a:lnTo>
                  <a:pt x="1167" y="68"/>
                </a:lnTo>
                <a:lnTo>
                  <a:pt x="1174" y="63"/>
                </a:lnTo>
                <a:lnTo>
                  <a:pt x="1181" y="59"/>
                </a:lnTo>
                <a:lnTo>
                  <a:pt x="1190" y="56"/>
                </a:lnTo>
                <a:lnTo>
                  <a:pt x="1198" y="53"/>
                </a:lnTo>
                <a:lnTo>
                  <a:pt x="1203" y="53"/>
                </a:lnTo>
                <a:lnTo>
                  <a:pt x="1207" y="53"/>
                </a:lnTo>
                <a:lnTo>
                  <a:pt x="1213" y="53"/>
                </a:lnTo>
                <a:lnTo>
                  <a:pt x="1218" y="55"/>
                </a:lnTo>
                <a:lnTo>
                  <a:pt x="1224" y="55"/>
                </a:lnTo>
                <a:lnTo>
                  <a:pt x="1230" y="56"/>
                </a:lnTo>
                <a:lnTo>
                  <a:pt x="1236" y="59"/>
                </a:lnTo>
                <a:lnTo>
                  <a:pt x="1243" y="62"/>
                </a:lnTo>
                <a:lnTo>
                  <a:pt x="1250" y="65"/>
                </a:lnTo>
                <a:lnTo>
                  <a:pt x="1257" y="68"/>
                </a:lnTo>
                <a:lnTo>
                  <a:pt x="1260" y="69"/>
                </a:lnTo>
                <a:lnTo>
                  <a:pt x="1263" y="71"/>
                </a:lnTo>
                <a:lnTo>
                  <a:pt x="1267" y="71"/>
                </a:lnTo>
                <a:lnTo>
                  <a:pt x="1270" y="69"/>
                </a:lnTo>
                <a:lnTo>
                  <a:pt x="1275" y="66"/>
                </a:lnTo>
                <a:lnTo>
                  <a:pt x="1279" y="63"/>
                </a:lnTo>
                <a:lnTo>
                  <a:pt x="1283" y="60"/>
                </a:lnTo>
                <a:lnTo>
                  <a:pt x="1289" y="56"/>
                </a:lnTo>
                <a:lnTo>
                  <a:pt x="1293" y="52"/>
                </a:lnTo>
                <a:lnTo>
                  <a:pt x="1299" y="46"/>
                </a:lnTo>
                <a:lnTo>
                  <a:pt x="1312" y="35"/>
                </a:lnTo>
                <a:lnTo>
                  <a:pt x="1325" y="24"/>
                </a:lnTo>
                <a:lnTo>
                  <a:pt x="1339" y="13"/>
                </a:lnTo>
                <a:lnTo>
                  <a:pt x="1348" y="12"/>
                </a:lnTo>
                <a:lnTo>
                  <a:pt x="1357" y="9"/>
                </a:lnTo>
                <a:lnTo>
                  <a:pt x="1367" y="9"/>
                </a:lnTo>
                <a:lnTo>
                  <a:pt x="1377" y="7"/>
                </a:lnTo>
                <a:lnTo>
                  <a:pt x="1388" y="7"/>
                </a:lnTo>
                <a:lnTo>
                  <a:pt x="1398" y="7"/>
                </a:lnTo>
                <a:lnTo>
                  <a:pt x="1421" y="7"/>
                </a:lnTo>
                <a:lnTo>
                  <a:pt x="1444" y="6"/>
                </a:lnTo>
                <a:lnTo>
                  <a:pt x="1456" y="6"/>
                </a:lnTo>
                <a:lnTo>
                  <a:pt x="1466" y="6"/>
                </a:lnTo>
                <a:lnTo>
                  <a:pt x="1478" y="4"/>
                </a:lnTo>
                <a:lnTo>
                  <a:pt x="1486" y="4"/>
                </a:lnTo>
                <a:lnTo>
                  <a:pt x="1495" y="3"/>
                </a:lnTo>
                <a:lnTo>
                  <a:pt x="1503" y="0"/>
                </a:lnTo>
                <a:lnTo>
                  <a:pt x="1518" y="0"/>
                </a:lnTo>
                <a:lnTo>
                  <a:pt x="1532" y="0"/>
                </a:lnTo>
                <a:lnTo>
                  <a:pt x="1544" y="0"/>
                </a:lnTo>
                <a:lnTo>
                  <a:pt x="1555" y="0"/>
                </a:lnTo>
                <a:lnTo>
                  <a:pt x="1565" y="0"/>
                </a:lnTo>
                <a:lnTo>
                  <a:pt x="1573" y="0"/>
                </a:lnTo>
                <a:lnTo>
                  <a:pt x="1580" y="0"/>
                </a:lnTo>
                <a:lnTo>
                  <a:pt x="1586" y="0"/>
                </a:lnTo>
                <a:lnTo>
                  <a:pt x="1640" y="55"/>
                </a:lnTo>
                <a:lnTo>
                  <a:pt x="1652" y="59"/>
                </a:lnTo>
                <a:lnTo>
                  <a:pt x="1663" y="62"/>
                </a:lnTo>
                <a:lnTo>
                  <a:pt x="1676" y="65"/>
                </a:lnTo>
                <a:lnTo>
                  <a:pt x="1691" y="66"/>
                </a:lnTo>
                <a:lnTo>
                  <a:pt x="1705" y="68"/>
                </a:lnTo>
                <a:lnTo>
                  <a:pt x="1719" y="68"/>
                </a:lnTo>
                <a:lnTo>
                  <a:pt x="1750" y="68"/>
                </a:lnTo>
                <a:lnTo>
                  <a:pt x="1780" y="88"/>
                </a:lnTo>
                <a:lnTo>
                  <a:pt x="1796" y="98"/>
                </a:lnTo>
                <a:lnTo>
                  <a:pt x="1812" y="107"/>
                </a:lnTo>
                <a:lnTo>
                  <a:pt x="1826" y="115"/>
                </a:lnTo>
                <a:lnTo>
                  <a:pt x="1842" y="124"/>
                </a:lnTo>
                <a:lnTo>
                  <a:pt x="1856" y="131"/>
                </a:lnTo>
                <a:lnTo>
                  <a:pt x="1872" y="137"/>
                </a:lnTo>
                <a:lnTo>
                  <a:pt x="1869" y="148"/>
                </a:lnTo>
                <a:lnTo>
                  <a:pt x="1868" y="158"/>
                </a:lnTo>
                <a:lnTo>
                  <a:pt x="1866" y="168"/>
                </a:lnTo>
                <a:lnTo>
                  <a:pt x="1866" y="179"/>
                </a:lnTo>
                <a:lnTo>
                  <a:pt x="1865" y="187"/>
                </a:lnTo>
                <a:lnTo>
                  <a:pt x="1865" y="196"/>
                </a:lnTo>
                <a:lnTo>
                  <a:pt x="1865" y="204"/>
                </a:lnTo>
                <a:lnTo>
                  <a:pt x="1866" y="212"/>
                </a:lnTo>
                <a:lnTo>
                  <a:pt x="1868" y="217"/>
                </a:lnTo>
                <a:lnTo>
                  <a:pt x="1869" y="225"/>
                </a:lnTo>
                <a:lnTo>
                  <a:pt x="1871" y="230"/>
                </a:lnTo>
                <a:lnTo>
                  <a:pt x="1873" y="236"/>
                </a:lnTo>
                <a:lnTo>
                  <a:pt x="1876" y="240"/>
                </a:lnTo>
                <a:lnTo>
                  <a:pt x="1879" y="245"/>
                </a:lnTo>
                <a:lnTo>
                  <a:pt x="1884" y="249"/>
                </a:lnTo>
                <a:lnTo>
                  <a:pt x="1888" y="252"/>
                </a:lnTo>
                <a:lnTo>
                  <a:pt x="1892" y="255"/>
                </a:lnTo>
                <a:lnTo>
                  <a:pt x="1897" y="258"/>
                </a:lnTo>
                <a:lnTo>
                  <a:pt x="1902" y="259"/>
                </a:lnTo>
                <a:lnTo>
                  <a:pt x="1907" y="261"/>
                </a:lnTo>
                <a:lnTo>
                  <a:pt x="1912" y="262"/>
                </a:lnTo>
                <a:lnTo>
                  <a:pt x="1920" y="263"/>
                </a:lnTo>
                <a:lnTo>
                  <a:pt x="1925" y="263"/>
                </a:lnTo>
                <a:lnTo>
                  <a:pt x="1933" y="262"/>
                </a:lnTo>
                <a:lnTo>
                  <a:pt x="1940" y="262"/>
                </a:lnTo>
                <a:lnTo>
                  <a:pt x="1947" y="261"/>
                </a:lnTo>
                <a:lnTo>
                  <a:pt x="1954" y="259"/>
                </a:lnTo>
                <a:lnTo>
                  <a:pt x="1961" y="258"/>
                </a:lnTo>
                <a:lnTo>
                  <a:pt x="1970" y="255"/>
                </a:lnTo>
                <a:lnTo>
                  <a:pt x="1979" y="252"/>
                </a:lnTo>
                <a:lnTo>
                  <a:pt x="1987" y="249"/>
                </a:lnTo>
                <a:lnTo>
                  <a:pt x="1996" y="245"/>
                </a:lnTo>
                <a:lnTo>
                  <a:pt x="2006" y="245"/>
                </a:lnTo>
                <a:lnTo>
                  <a:pt x="2016" y="246"/>
                </a:lnTo>
                <a:lnTo>
                  <a:pt x="2025" y="246"/>
                </a:lnTo>
                <a:lnTo>
                  <a:pt x="2033" y="248"/>
                </a:lnTo>
                <a:lnTo>
                  <a:pt x="2042" y="249"/>
                </a:lnTo>
                <a:lnTo>
                  <a:pt x="2051" y="252"/>
                </a:lnTo>
                <a:lnTo>
                  <a:pt x="2058" y="253"/>
                </a:lnTo>
                <a:lnTo>
                  <a:pt x="2064" y="258"/>
                </a:lnTo>
                <a:lnTo>
                  <a:pt x="2069" y="261"/>
                </a:lnTo>
                <a:lnTo>
                  <a:pt x="2075" y="265"/>
                </a:lnTo>
                <a:lnTo>
                  <a:pt x="2079" y="269"/>
                </a:lnTo>
                <a:lnTo>
                  <a:pt x="2084" y="274"/>
                </a:lnTo>
                <a:lnTo>
                  <a:pt x="2087" y="279"/>
                </a:lnTo>
                <a:lnTo>
                  <a:pt x="2089" y="285"/>
                </a:lnTo>
                <a:lnTo>
                  <a:pt x="2091" y="292"/>
                </a:lnTo>
                <a:lnTo>
                  <a:pt x="2091" y="299"/>
                </a:lnTo>
                <a:lnTo>
                  <a:pt x="2097" y="310"/>
                </a:lnTo>
                <a:lnTo>
                  <a:pt x="2101" y="318"/>
                </a:lnTo>
                <a:lnTo>
                  <a:pt x="2107" y="325"/>
                </a:lnTo>
                <a:lnTo>
                  <a:pt x="2111" y="333"/>
                </a:lnTo>
                <a:lnTo>
                  <a:pt x="2117" y="338"/>
                </a:lnTo>
                <a:lnTo>
                  <a:pt x="2123" y="344"/>
                </a:lnTo>
                <a:lnTo>
                  <a:pt x="2128" y="348"/>
                </a:lnTo>
                <a:lnTo>
                  <a:pt x="2134" y="351"/>
                </a:lnTo>
                <a:lnTo>
                  <a:pt x="2140" y="353"/>
                </a:lnTo>
                <a:lnTo>
                  <a:pt x="2146" y="354"/>
                </a:lnTo>
                <a:lnTo>
                  <a:pt x="2151" y="354"/>
                </a:lnTo>
                <a:lnTo>
                  <a:pt x="2159" y="354"/>
                </a:lnTo>
                <a:lnTo>
                  <a:pt x="2166" y="353"/>
                </a:lnTo>
                <a:lnTo>
                  <a:pt x="2173" y="350"/>
                </a:lnTo>
                <a:lnTo>
                  <a:pt x="2180" y="346"/>
                </a:lnTo>
                <a:lnTo>
                  <a:pt x="2187" y="341"/>
                </a:lnTo>
                <a:lnTo>
                  <a:pt x="2192" y="337"/>
                </a:lnTo>
                <a:lnTo>
                  <a:pt x="2197" y="334"/>
                </a:lnTo>
                <a:lnTo>
                  <a:pt x="2202" y="331"/>
                </a:lnTo>
                <a:lnTo>
                  <a:pt x="2206" y="328"/>
                </a:lnTo>
                <a:lnTo>
                  <a:pt x="2210" y="327"/>
                </a:lnTo>
                <a:lnTo>
                  <a:pt x="2213" y="325"/>
                </a:lnTo>
                <a:lnTo>
                  <a:pt x="2220" y="323"/>
                </a:lnTo>
                <a:lnTo>
                  <a:pt x="2228" y="321"/>
                </a:lnTo>
                <a:lnTo>
                  <a:pt x="2233" y="321"/>
                </a:lnTo>
                <a:lnTo>
                  <a:pt x="2238" y="321"/>
                </a:lnTo>
                <a:lnTo>
                  <a:pt x="2242" y="324"/>
                </a:lnTo>
                <a:lnTo>
                  <a:pt x="2245" y="327"/>
                </a:lnTo>
                <a:lnTo>
                  <a:pt x="2248" y="331"/>
                </a:lnTo>
                <a:lnTo>
                  <a:pt x="2251" y="335"/>
                </a:lnTo>
                <a:lnTo>
                  <a:pt x="2252" y="341"/>
                </a:lnTo>
                <a:lnTo>
                  <a:pt x="2254" y="347"/>
                </a:lnTo>
                <a:lnTo>
                  <a:pt x="2255" y="354"/>
                </a:lnTo>
                <a:lnTo>
                  <a:pt x="2255" y="361"/>
                </a:lnTo>
                <a:lnTo>
                  <a:pt x="2255" y="369"/>
                </a:lnTo>
                <a:lnTo>
                  <a:pt x="2262" y="382"/>
                </a:lnTo>
                <a:lnTo>
                  <a:pt x="2269" y="393"/>
                </a:lnTo>
                <a:lnTo>
                  <a:pt x="2275" y="405"/>
                </a:lnTo>
                <a:lnTo>
                  <a:pt x="2281" y="416"/>
                </a:lnTo>
                <a:lnTo>
                  <a:pt x="2285" y="428"/>
                </a:lnTo>
                <a:lnTo>
                  <a:pt x="2291" y="438"/>
                </a:lnTo>
                <a:lnTo>
                  <a:pt x="2294" y="448"/>
                </a:lnTo>
                <a:lnTo>
                  <a:pt x="2298" y="456"/>
                </a:lnTo>
                <a:lnTo>
                  <a:pt x="2301" y="467"/>
                </a:lnTo>
                <a:lnTo>
                  <a:pt x="2302" y="475"/>
                </a:lnTo>
                <a:lnTo>
                  <a:pt x="2305" y="484"/>
                </a:lnTo>
                <a:lnTo>
                  <a:pt x="2307" y="492"/>
                </a:lnTo>
                <a:lnTo>
                  <a:pt x="2307" y="500"/>
                </a:lnTo>
                <a:lnTo>
                  <a:pt x="2308" y="507"/>
                </a:lnTo>
                <a:lnTo>
                  <a:pt x="2308" y="514"/>
                </a:lnTo>
                <a:lnTo>
                  <a:pt x="2308" y="521"/>
                </a:lnTo>
                <a:lnTo>
                  <a:pt x="2307" y="536"/>
                </a:lnTo>
                <a:lnTo>
                  <a:pt x="2304" y="549"/>
                </a:lnTo>
                <a:lnTo>
                  <a:pt x="2301" y="560"/>
                </a:lnTo>
                <a:lnTo>
                  <a:pt x="2295" y="572"/>
                </a:lnTo>
                <a:lnTo>
                  <a:pt x="2290" y="582"/>
                </a:lnTo>
                <a:lnTo>
                  <a:pt x="2284" y="593"/>
                </a:lnTo>
                <a:lnTo>
                  <a:pt x="2277" y="603"/>
                </a:lnTo>
                <a:lnTo>
                  <a:pt x="2269" y="613"/>
                </a:lnTo>
                <a:lnTo>
                  <a:pt x="2262" y="623"/>
                </a:lnTo>
                <a:lnTo>
                  <a:pt x="2256" y="635"/>
                </a:lnTo>
                <a:lnTo>
                  <a:pt x="2252" y="645"/>
                </a:lnTo>
                <a:lnTo>
                  <a:pt x="2249" y="657"/>
                </a:lnTo>
                <a:lnTo>
                  <a:pt x="2246" y="668"/>
                </a:lnTo>
                <a:lnTo>
                  <a:pt x="2245" y="678"/>
                </a:lnTo>
                <a:lnTo>
                  <a:pt x="2245" y="690"/>
                </a:lnTo>
                <a:lnTo>
                  <a:pt x="2246" y="700"/>
                </a:lnTo>
                <a:lnTo>
                  <a:pt x="2248" y="711"/>
                </a:lnTo>
                <a:lnTo>
                  <a:pt x="2251" y="721"/>
                </a:lnTo>
                <a:lnTo>
                  <a:pt x="2255" y="731"/>
                </a:lnTo>
                <a:lnTo>
                  <a:pt x="2259" y="742"/>
                </a:lnTo>
                <a:lnTo>
                  <a:pt x="2265" y="752"/>
                </a:lnTo>
                <a:lnTo>
                  <a:pt x="2272" y="760"/>
                </a:lnTo>
                <a:lnTo>
                  <a:pt x="2279" y="769"/>
                </a:lnTo>
                <a:lnTo>
                  <a:pt x="2288" y="776"/>
                </a:lnTo>
                <a:lnTo>
                  <a:pt x="2297" y="783"/>
                </a:lnTo>
                <a:lnTo>
                  <a:pt x="2307" y="789"/>
                </a:lnTo>
                <a:lnTo>
                  <a:pt x="2317" y="795"/>
                </a:lnTo>
                <a:lnTo>
                  <a:pt x="2328" y="799"/>
                </a:lnTo>
                <a:lnTo>
                  <a:pt x="2340" y="803"/>
                </a:lnTo>
                <a:lnTo>
                  <a:pt x="2353" y="806"/>
                </a:lnTo>
                <a:lnTo>
                  <a:pt x="2366" y="808"/>
                </a:lnTo>
                <a:lnTo>
                  <a:pt x="2379" y="808"/>
                </a:lnTo>
                <a:lnTo>
                  <a:pt x="2393" y="808"/>
                </a:lnTo>
                <a:lnTo>
                  <a:pt x="2408" y="805"/>
                </a:lnTo>
                <a:lnTo>
                  <a:pt x="2422" y="802"/>
                </a:lnTo>
                <a:lnTo>
                  <a:pt x="2436" y="798"/>
                </a:lnTo>
                <a:lnTo>
                  <a:pt x="2445" y="795"/>
                </a:lnTo>
                <a:lnTo>
                  <a:pt x="2452" y="792"/>
                </a:lnTo>
                <a:lnTo>
                  <a:pt x="2461" y="788"/>
                </a:lnTo>
                <a:lnTo>
                  <a:pt x="2468" y="785"/>
                </a:lnTo>
                <a:lnTo>
                  <a:pt x="2477" y="780"/>
                </a:lnTo>
                <a:lnTo>
                  <a:pt x="2485" y="775"/>
                </a:lnTo>
                <a:lnTo>
                  <a:pt x="2493" y="770"/>
                </a:lnTo>
                <a:lnTo>
                  <a:pt x="2501" y="765"/>
                </a:lnTo>
                <a:lnTo>
                  <a:pt x="2501" y="7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1" name="Freeform 25"/>
          <p:cNvSpPr>
            <a:spLocks/>
          </p:cNvSpPr>
          <p:nvPr/>
        </p:nvSpPr>
        <p:spPr bwMode="auto">
          <a:xfrm>
            <a:off x="2938463" y="1760538"/>
            <a:ext cx="741362" cy="806450"/>
          </a:xfrm>
          <a:custGeom>
            <a:avLst/>
            <a:gdLst/>
            <a:ahLst/>
            <a:cxnLst>
              <a:cxn ang="0">
                <a:pos x="692" y="129"/>
              </a:cxn>
              <a:cxn ang="0">
                <a:pos x="1038" y="216"/>
              </a:cxn>
              <a:cxn ang="0">
                <a:pos x="2206" y="0"/>
              </a:cxn>
              <a:cxn ang="0">
                <a:pos x="3979" y="259"/>
              </a:cxn>
              <a:cxn ang="0">
                <a:pos x="5103" y="908"/>
              </a:cxn>
              <a:cxn ang="0">
                <a:pos x="5233" y="2550"/>
              </a:cxn>
              <a:cxn ang="0">
                <a:pos x="5536" y="2550"/>
              </a:cxn>
              <a:cxn ang="0">
                <a:pos x="5665" y="2896"/>
              </a:cxn>
              <a:cxn ang="0">
                <a:pos x="5406" y="2982"/>
              </a:cxn>
              <a:cxn ang="0">
                <a:pos x="6271" y="4063"/>
              </a:cxn>
              <a:cxn ang="0">
                <a:pos x="6530" y="4150"/>
              </a:cxn>
              <a:cxn ang="0">
                <a:pos x="6660" y="4971"/>
              </a:cxn>
              <a:cxn ang="0">
                <a:pos x="6141" y="5619"/>
              </a:cxn>
              <a:cxn ang="0">
                <a:pos x="5795" y="5965"/>
              </a:cxn>
              <a:cxn ang="0">
                <a:pos x="5406" y="6181"/>
              </a:cxn>
              <a:cxn ang="0">
                <a:pos x="4974" y="6397"/>
              </a:cxn>
              <a:cxn ang="0">
                <a:pos x="4714" y="6268"/>
              </a:cxn>
              <a:cxn ang="0">
                <a:pos x="4282" y="6311"/>
              </a:cxn>
              <a:cxn ang="0">
                <a:pos x="3979" y="6268"/>
              </a:cxn>
              <a:cxn ang="0">
                <a:pos x="3763" y="6397"/>
              </a:cxn>
              <a:cxn ang="0">
                <a:pos x="3027" y="5922"/>
              </a:cxn>
              <a:cxn ang="0">
                <a:pos x="2984" y="5144"/>
              </a:cxn>
              <a:cxn ang="0">
                <a:pos x="2768" y="5057"/>
              </a:cxn>
              <a:cxn ang="0">
                <a:pos x="2465" y="4928"/>
              </a:cxn>
              <a:cxn ang="0">
                <a:pos x="2162" y="4755"/>
              </a:cxn>
              <a:cxn ang="0">
                <a:pos x="1773" y="4409"/>
              </a:cxn>
              <a:cxn ang="0">
                <a:pos x="1384" y="4193"/>
              </a:cxn>
              <a:cxn ang="0">
                <a:pos x="1038" y="4150"/>
              </a:cxn>
              <a:cxn ang="0">
                <a:pos x="865" y="3977"/>
              </a:cxn>
              <a:cxn ang="0">
                <a:pos x="908" y="3415"/>
              </a:cxn>
              <a:cxn ang="0">
                <a:pos x="779" y="3328"/>
              </a:cxn>
              <a:cxn ang="0">
                <a:pos x="779" y="2939"/>
              </a:cxn>
              <a:cxn ang="0">
                <a:pos x="865" y="2550"/>
              </a:cxn>
              <a:cxn ang="0">
                <a:pos x="1038" y="2118"/>
              </a:cxn>
              <a:cxn ang="0">
                <a:pos x="865" y="1599"/>
              </a:cxn>
              <a:cxn ang="0">
                <a:pos x="865" y="821"/>
              </a:cxn>
              <a:cxn ang="0">
                <a:pos x="692" y="129"/>
              </a:cxn>
            </a:cxnLst>
            <a:rect l="0" t="0" r="r" b="b"/>
            <a:pathLst>
              <a:path w="6660" h="6786">
                <a:moveTo>
                  <a:pt x="692" y="129"/>
                </a:moveTo>
                <a:lnTo>
                  <a:pt x="1038" y="216"/>
                </a:lnTo>
                <a:cubicBezTo>
                  <a:pt x="1471" y="216"/>
                  <a:pt x="1860" y="129"/>
                  <a:pt x="2206" y="0"/>
                </a:cubicBezTo>
                <a:cubicBezTo>
                  <a:pt x="2768" y="173"/>
                  <a:pt x="3373" y="259"/>
                  <a:pt x="3979" y="259"/>
                </a:cubicBezTo>
                <a:cubicBezTo>
                  <a:pt x="4498" y="302"/>
                  <a:pt x="4887" y="519"/>
                  <a:pt x="5103" y="908"/>
                </a:cubicBezTo>
                <a:cubicBezTo>
                  <a:pt x="5276" y="1426"/>
                  <a:pt x="5190" y="1988"/>
                  <a:pt x="5233" y="2550"/>
                </a:cubicBezTo>
                <a:lnTo>
                  <a:pt x="5536" y="2550"/>
                </a:lnTo>
                <a:lnTo>
                  <a:pt x="5665" y="2896"/>
                </a:lnTo>
                <a:lnTo>
                  <a:pt x="5406" y="2982"/>
                </a:lnTo>
                <a:cubicBezTo>
                  <a:pt x="5492" y="3544"/>
                  <a:pt x="5838" y="3890"/>
                  <a:pt x="6271" y="4063"/>
                </a:cubicBezTo>
                <a:cubicBezTo>
                  <a:pt x="6357" y="4106"/>
                  <a:pt x="6444" y="4150"/>
                  <a:pt x="6530" y="4150"/>
                </a:cubicBezTo>
                <a:lnTo>
                  <a:pt x="6660" y="4971"/>
                </a:lnTo>
                <a:lnTo>
                  <a:pt x="6141" y="5619"/>
                </a:lnTo>
                <a:cubicBezTo>
                  <a:pt x="6098" y="6052"/>
                  <a:pt x="5968" y="6225"/>
                  <a:pt x="5795" y="5965"/>
                </a:cubicBezTo>
                <a:cubicBezTo>
                  <a:pt x="5665" y="5749"/>
                  <a:pt x="5536" y="5835"/>
                  <a:pt x="5406" y="6181"/>
                </a:cubicBezTo>
                <a:cubicBezTo>
                  <a:pt x="5363" y="6484"/>
                  <a:pt x="5190" y="6484"/>
                  <a:pt x="4974" y="6397"/>
                </a:cubicBezTo>
                <a:cubicBezTo>
                  <a:pt x="4887" y="6354"/>
                  <a:pt x="4801" y="6311"/>
                  <a:pt x="4714" y="6268"/>
                </a:cubicBezTo>
                <a:cubicBezTo>
                  <a:pt x="4455" y="6138"/>
                  <a:pt x="4455" y="6311"/>
                  <a:pt x="4282" y="6311"/>
                </a:cubicBezTo>
                <a:cubicBezTo>
                  <a:pt x="4195" y="6311"/>
                  <a:pt x="4065" y="6225"/>
                  <a:pt x="3979" y="6268"/>
                </a:cubicBezTo>
                <a:cubicBezTo>
                  <a:pt x="3892" y="6268"/>
                  <a:pt x="3806" y="6311"/>
                  <a:pt x="3763" y="6397"/>
                </a:cubicBezTo>
                <a:cubicBezTo>
                  <a:pt x="3200" y="6786"/>
                  <a:pt x="2768" y="6268"/>
                  <a:pt x="3027" y="5922"/>
                </a:cubicBezTo>
                <a:cubicBezTo>
                  <a:pt x="3157" y="5749"/>
                  <a:pt x="3244" y="5576"/>
                  <a:pt x="2984" y="5144"/>
                </a:cubicBezTo>
                <a:cubicBezTo>
                  <a:pt x="2984" y="5014"/>
                  <a:pt x="2941" y="4928"/>
                  <a:pt x="2768" y="5057"/>
                </a:cubicBezTo>
                <a:cubicBezTo>
                  <a:pt x="2638" y="5144"/>
                  <a:pt x="2552" y="5101"/>
                  <a:pt x="2465" y="4928"/>
                </a:cubicBezTo>
                <a:cubicBezTo>
                  <a:pt x="2465" y="4798"/>
                  <a:pt x="2335" y="4755"/>
                  <a:pt x="2162" y="4755"/>
                </a:cubicBezTo>
                <a:cubicBezTo>
                  <a:pt x="1860" y="4884"/>
                  <a:pt x="1687" y="4798"/>
                  <a:pt x="1773" y="4409"/>
                </a:cubicBezTo>
                <a:cubicBezTo>
                  <a:pt x="1644" y="4366"/>
                  <a:pt x="1514" y="4279"/>
                  <a:pt x="1384" y="4193"/>
                </a:cubicBezTo>
                <a:cubicBezTo>
                  <a:pt x="1254" y="4193"/>
                  <a:pt x="1125" y="4193"/>
                  <a:pt x="1038" y="4150"/>
                </a:cubicBezTo>
                <a:lnTo>
                  <a:pt x="865" y="3977"/>
                </a:lnTo>
                <a:cubicBezTo>
                  <a:pt x="1211" y="3933"/>
                  <a:pt x="1211" y="3761"/>
                  <a:pt x="908" y="3415"/>
                </a:cubicBezTo>
                <a:lnTo>
                  <a:pt x="779" y="3328"/>
                </a:lnTo>
                <a:cubicBezTo>
                  <a:pt x="779" y="3199"/>
                  <a:pt x="779" y="3069"/>
                  <a:pt x="779" y="2939"/>
                </a:cubicBezTo>
                <a:cubicBezTo>
                  <a:pt x="908" y="2810"/>
                  <a:pt x="952" y="2680"/>
                  <a:pt x="865" y="2550"/>
                </a:cubicBezTo>
                <a:cubicBezTo>
                  <a:pt x="606" y="2161"/>
                  <a:pt x="692" y="2031"/>
                  <a:pt x="1038" y="2118"/>
                </a:cubicBezTo>
                <a:cubicBezTo>
                  <a:pt x="1125" y="1902"/>
                  <a:pt x="1125" y="1729"/>
                  <a:pt x="865" y="1599"/>
                </a:cubicBezTo>
                <a:cubicBezTo>
                  <a:pt x="0" y="1253"/>
                  <a:pt x="908" y="1124"/>
                  <a:pt x="865" y="821"/>
                </a:cubicBezTo>
                <a:cubicBezTo>
                  <a:pt x="952" y="691"/>
                  <a:pt x="865" y="475"/>
                  <a:pt x="692" y="129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" name="Freeform 26"/>
          <p:cNvSpPr>
            <a:spLocks/>
          </p:cNvSpPr>
          <p:nvPr/>
        </p:nvSpPr>
        <p:spPr bwMode="auto">
          <a:xfrm>
            <a:off x="2082771" y="1293556"/>
            <a:ext cx="1000312" cy="1236889"/>
          </a:xfrm>
          <a:custGeom>
            <a:avLst/>
            <a:gdLst/>
            <a:ahLst/>
            <a:cxnLst>
              <a:cxn ang="0">
                <a:pos x="3157" y="303"/>
              </a:cxn>
              <a:cxn ang="0">
                <a:pos x="4324" y="346"/>
              </a:cxn>
              <a:cxn ang="0">
                <a:pos x="4411" y="0"/>
              </a:cxn>
              <a:cxn ang="0">
                <a:pos x="6097" y="87"/>
              </a:cxn>
              <a:cxn ang="0">
                <a:pos x="6054" y="2163"/>
              </a:cxn>
              <a:cxn ang="0">
                <a:pos x="6702" y="2206"/>
              </a:cxn>
              <a:cxn ang="0">
                <a:pos x="6616" y="3676"/>
              </a:cxn>
              <a:cxn ang="0">
                <a:pos x="7351" y="3763"/>
              </a:cxn>
              <a:cxn ang="0">
                <a:pos x="7697" y="3590"/>
              </a:cxn>
              <a:cxn ang="0">
                <a:pos x="7826" y="3849"/>
              </a:cxn>
              <a:cxn ang="0">
                <a:pos x="7826" y="3979"/>
              </a:cxn>
              <a:cxn ang="0">
                <a:pos x="8388" y="4066"/>
              </a:cxn>
              <a:cxn ang="0">
                <a:pos x="8561" y="4758"/>
              </a:cxn>
              <a:cxn ang="0">
                <a:pos x="8561" y="5536"/>
              </a:cxn>
              <a:cxn ang="0">
                <a:pos x="8734" y="6055"/>
              </a:cxn>
              <a:cxn ang="0">
                <a:pos x="8561" y="6488"/>
              </a:cxn>
              <a:cxn ang="0">
                <a:pos x="8475" y="6877"/>
              </a:cxn>
              <a:cxn ang="0">
                <a:pos x="8475" y="7266"/>
              </a:cxn>
              <a:cxn ang="0">
                <a:pos x="8605" y="7353"/>
              </a:cxn>
              <a:cxn ang="0">
                <a:pos x="8302" y="7915"/>
              </a:cxn>
              <a:cxn ang="0">
                <a:pos x="7783" y="7958"/>
              </a:cxn>
              <a:cxn ang="0">
                <a:pos x="7524" y="8131"/>
              </a:cxn>
              <a:cxn ang="0">
                <a:pos x="7091" y="8261"/>
              </a:cxn>
              <a:cxn ang="0">
                <a:pos x="5794" y="8304"/>
              </a:cxn>
              <a:cxn ang="0">
                <a:pos x="5275" y="8304"/>
              </a:cxn>
              <a:cxn ang="0">
                <a:pos x="4627" y="8304"/>
              </a:cxn>
              <a:cxn ang="0">
                <a:pos x="4194" y="8564"/>
              </a:cxn>
              <a:cxn ang="0">
                <a:pos x="4108" y="8996"/>
              </a:cxn>
              <a:cxn ang="0">
                <a:pos x="3849" y="9212"/>
              </a:cxn>
              <a:cxn ang="0">
                <a:pos x="3416" y="9602"/>
              </a:cxn>
              <a:cxn ang="0">
                <a:pos x="3027" y="9861"/>
              </a:cxn>
              <a:cxn ang="0">
                <a:pos x="2551" y="10034"/>
              </a:cxn>
              <a:cxn ang="0">
                <a:pos x="1946" y="10121"/>
              </a:cxn>
              <a:cxn ang="0">
                <a:pos x="1557" y="9948"/>
              </a:cxn>
              <a:cxn ang="0">
                <a:pos x="822" y="9645"/>
              </a:cxn>
              <a:cxn ang="0">
                <a:pos x="649" y="9645"/>
              </a:cxn>
              <a:cxn ang="0">
                <a:pos x="433" y="9602"/>
              </a:cxn>
              <a:cxn ang="0">
                <a:pos x="390" y="8607"/>
              </a:cxn>
              <a:cxn ang="0">
                <a:pos x="649" y="7958"/>
              </a:cxn>
              <a:cxn ang="0">
                <a:pos x="433" y="7785"/>
              </a:cxn>
              <a:cxn ang="0">
                <a:pos x="130" y="8088"/>
              </a:cxn>
              <a:cxn ang="0">
                <a:pos x="0" y="7958"/>
              </a:cxn>
              <a:cxn ang="0">
                <a:pos x="303" y="7655"/>
              </a:cxn>
              <a:cxn ang="0">
                <a:pos x="173" y="7050"/>
              </a:cxn>
              <a:cxn ang="0">
                <a:pos x="519" y="6963"/>
              </a:cxn>
              <a:cxn ang="0">
                <a:pos x="519" y="6790"/>
              </a:cxn>
              <a:cxn ang="0">
                <a:pos x="260" y="6531"/>
              </a:cxn>
              <a:cxn ang="0">
                <a:pos x="346" y="6185"/>
              </a:cxn>
              <a:cxn ang="0">
                <a:pos x="519" y="6228"/>
              </a:cxn>
              <a:cxn ang="0">
                <a:pos x="908" y="5796"/>
              </a:cxn>
              <a:cxn ang="0">
                <a:pos x="865" y="5406"/>
              </a:cxn>
              <a:cxn ang="0">
                <a:pos x="433" y="5060"/>
              </a:cxn>
              <a:cxn ang="0">
                <a:pos x="433" y="4758"/>
              </a:cxn>
              <a:cxn ang="0">
                <a:pos x="649" y="4585"/>
              </a:cxn>
              <a:cxn ang="0">
                <a:pos x="606" y="4282"/>
              </a:cxn>
              <a:cxn ang="0">
                <a:pos x="1038" y="2941"/>
              </a:cxn>
              <a:cxn ang="0">
                <a:pos x="1600" y="1990"/>
              </a:cxn>
              <a:cxn ang="0">
                <a:pos x="1427" y="1644"/>
              </a:cxn>
              <a:cxn ang="0">
                <a:pos x="1471" y="1600"/>
              </a:cxn>
              <a:cxn ang="0">
                <a:pos x="1989" y="1254"/>
              </a:cxn>
              <a:cxn ang="0">
                <a:pos x="2638" y="1038"/>
              </a:cxn>
              <a:cxn ang="0">
                <a:pos x="3157" y="1081"/>
              </a:cxn>
              <a:cxn ang="0">
                <a:pos x="3157" y="303"/>
              </a:cxn>
            </a:cxnLst>
            <a:rect l="0" t="0" r="r" b="b"/>
            <a:pathLst>
              <a:path w="8994" h="10423">
                <a:moveTo>
                  <a:pt x="3157" y="303"/>
                </a:moveTo>
                <a:lnTo>
                  <a:pt x="4324" y="346"/>
                </a:lnTo>
                <a:lnTo>
                  <a:pt x="4411" y="0"/>
                </a:lnTo>
                <a:lnTo>
                  <a:pt x="6097" y="87"/>
                </a:lnTo>
                <a:lnTo>
                  <a:pt x="6054" y="2163"/>
                </a:lnTo>
                <a:lnTo>
                  <a:pt x="6702" y="2206"/>
                </a:lnTo>
                <a:lnTo>
                  <a:pt x="6616" y="3676"/>
                </a:lnTo>
                <a:lnTo>
                  <a:pt x="7351" y="3763"/>
                </a:lnTo>
                <a:lnTo>
                  <a:pt x="7697" y="3590"/>
                </a:lnTo>
                <a:lnTo>
                  <a:pt x="7826" y="3849"/>
                </a:lnTo>
                <a:lnTo>
                  <a:pt x="7826" y="3979"/>
                </a:lnTo>
                <a:lnTo>
                  <a:pt x="8388" y="4066"/>
                </a:lnTo>
                <a:cubicBezTo>
                  <a:pt x="8561" y="4412"/>
                  <a:pt x="8648" y="4628"/>
                  <a:pt x="8561" y="4758"/>
                </a:cubicBezTo>
                <a:cubicBezTo>
                  <a:pt x="8605" y="5060"/>
                  <a:pt x="7697" y="5190"/>
                  <a:pt x="8561" y="5536"/>
                </a:cubicBezTo>
                <a:cubicBezTo>
                  <a:pt x="8821" y="5666"/>
                  <a:pt x="8821" y="5839"/>
                  <a:pt x="8734" y="6055"/>
                </a:cubicBezTo>
                <a:cubicBezTo>
                  <a:pt x="8388" y="5969"/>
                  <a:pt x="8302" y="6098"/>
                  <a:pt x="8561" y="6488"/>
                </a:cubicBezTo>
                <a:cubicBezTo>
                  <a:pt x="8648" y="6617"/>
                  <a:pt x="8605" y="6747"/>
                  <a:pt x="8475" y="6877"/>
                </a:cubicBezTo>
                <a:cubicBezTo>
                  <a:pt x="8475" y="7007"/>
                  <a:pt x="8475" y="7136"/>
                  <a:pt x="8475" y="7266"/>
                </a:cubicBezTo>
                <a:lnTo>
                  <a:pt x="8605" y="7353"/>
                </a:lnTo>
                <a:cubicBezTo>
                  <a:pt x="8994" y="7742"/>
                  <a:pt x="8907" y="7915"/>
                  <a:pt x="8302" y="7915"/>
                </a:cubicBezTo>
                <a:cubicBezTo>
                  <a:pt x="8172" y="7958"/>
                  <a:pt x="7913" y="7915"/>
                  <a:pt x="7783" y="7958"/>
                </a:cubicBezTo>
                <a:cubicBezTo>
                  <a:pt x="7653" y="8045"/>
                  <a:pt x="7567" y="8174"/>
                  <a:pt x="7524" y="8131"/>
                </a:cubicBezTo>
                <a:cubicBezTo>
                  <a:pt x="7264" y="8001"/>
                  <a:pt x="7221" y="8174"/>
                  <a:pt x="7091" y="8261"/>
                </a:cubicBezTo>
                <a:cubicBezTo>
                  <a:pt x="6616" y="8304"/>
                  <a:pt x="6270" y="8304"/>
                  <a:pt x="5794" y="8304"/>
                </a:cubicBezTo>
                <a:cubicBezTo>
                  <a:pt x="5578" y="8174"/>
                  <a:pt x="5405" y="8131"/>
                  <a:pt x="5275" y="8304"/>
                </a:cubicBezTo>
                <a:cubicBezTo>
                  <a:pt x="5146" y="8520"/>
                  <a:pt x="4886" y="8391"/>
                  <a:pt x="4627" y="8304"/>
                </a:cubicBezTo>
                <a:cubicBezTo>
                  <a:pt x="4324" y="8218"/>
                  <a:pt x="4151" y="8261"/>
                  <a:pt x="4194" y="8564"/>
                </a:cubicBezTo>
                <a:cubicBezTo>
                  <a:pt x="4238" y="8823"/>
                  <a:pt x="4194" y="8866"/>
                  <a:pt x="4108" y="8996"/>
                </a:cubicBezTo>
                <a:cubicBezTo>
                  <a:pt x="4022" y="9126"/>
                  <a:pt x="4065" y="9256"/>
                  <a:pt x="3849" y="9212"/>
                </a:cubicBezTo>
                <a:cubicBezTo>
                  <a:pt x="3676" y="9212"/>
                  <a:pt x="3459" y="9256"/>
                  <a:pt x="3416" y="9602"/>
                </a:cubicBezTo>
                <a:cubicBezTo>
                  <a:pt x="3286" y="9861"/>
                  <a:pt x="3157" y="9991"/>
                  <a:pt x="3027" y="9861"/>
                </a:cubicBezTo>
                <a:cubicBezTo>
                  <a:pt x="2854" y="9731"/>
                  <a:pt x="2681" y="9775"/>
                  <a:pt x="2551" y="10034"/>
                </a:cubicBezTo>
                <a:cubicBezTo>
                  <a:pt x="2422" y="10294"/>
                  <a:pt x="2119" y="10423"/>
                  <a:pt x="1946" y="10121"/>
                </a:cubicBezTo>
                <a:cubicBezTo>
                  <a:pt x="1903" y="9948"/>
                  <a:pt x="1773" y="9904"/>
                  <a:pt x="1557" y="9948"/>
                </a:cubicBezTo>
                <a:cubicBezTo>
                  <a:pt x="1298" y="9948"/>
                  <a:pt x="1038" y="9861"/>
                  <a:pt x="822" y="9645"/>
                </a:cubicBezTo>
                <a:lnTo>
                  <a:pt x="649" y="9645"/>
                </a:lnTo>
                <a:lnTo>
                  <a:pt x="433" y="9602"/>
                </a:lnTo>
                <a:lnTo>
                  <a:pt x="390" y="8607"/>
                </a:lnTo>
                <a:lnTo>
                  <a:pt x="649" y="7958"/>
                </a:lnTo>
                <a:lnTo>
                  <a:pt x="433" y="7785"/>
                </a:lnTo>
                <a:lnTo>
                  <a:pt x="130" y="8088"/>
                </a:lnTo>
                <a:lnTo>
                  <a:pt x="0" y="7958"/>
                </a:lnTo>
                <a:lnTo>
                  <a:pt x="303" y="7655"/>
                </a:lnTo>
                <a:lnTo>
                  <a:pt x="173" y="7050"/>
                </a:lnTo>
                <a:lnTo>
                  <a:pt x="519" y="6963"/>
                </a:lnTo>
                <a:lnTo>
                  <a:pt x="519" y="6790"/>
                </a:lnTo>
                <a:lnTo>
                  <a:pt x="260" y="6531"/>
                </a:lnTo>
                <a:lnTo>
                  <a:pt x="346" y="6185"/>
                </a:lnTo>
                <a:lnTo>
                  <a:pt x="519" y="6228"/>
                </a:lnTo>
                <a:cubicBezTo>
                  <a:pt x="606" y="6012"/>
                  <a:pt x="736" y="5882"/>
                  <a:pt x="908" y="5796"/>
                </a:cubicBezTo>
                <a:lnTo>
                  <a:pt x="865" y="5406"/>
                </a:lnTo>
                <a:lnTo>
                  <a:pt x="433" y="5060"/>
                </a:lnTo>
                <a:lnTo>
                  <a:pt x="433" y="4758"/>
                </a:lnTo>
                <a:lnTo>
                  <a:pt x="649" y="4585"/>
                </a:lnTo>
                <a:lnTo>
                  <a:pt x="606" y="4282"/>
                </a:lnTo>
                <a:lnTo>
                  <a:pt x="1038" y="2941"/>
                </a:lnTo>
                <a:cubicBezTo>
                  <a:pt x="1168" y="2422"/>
                  <a:pt x="1384" y="2076"/>
                  <a:pt x="1600" y="1990"/>
                </a:cubicBezTo>
                <a:lnTo>
                  <a:pt x="1427" y="1644"/>
                </a:lnTo>
                <a:cubicBezTo>
                  <a:pt x="1427" y="1644"/>
                  <a:pt x="1471" y="1644"/>
                  <a:pt x="1471" y="1600"/>
                </a:cubicBezTo>
                <a:cubicBezTo>
                  <a:pt x="1643" y="1514"/>
                  <a:pt x="1816" y="1298"/>
                  <a:pt x="1989" y="1254"/>
                </a:cubicBezTo>
                <a:cubicBezTo>
                  <a:pt x="2206" y="1168"/>
                  <a:pt x="2422" y="1168"/>
                  <a:pt x="2638" y="1038"/>
                </a:cubicBezTo>
                <a:lnTo>
                  <a:pt x="3157" y="1081"/>
                </a:lnTo>
                <a:lnTo>
                  <a:pt x="3157" y="303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3" name="Freeform 27"/>
          <p:cNvSpPr>
            <a:spLocks noEditPoints="1"/>
          </p:cNvSpPr>
          <p:nvPr/>
        </p:nvSpPr>
        <p:spPr bwMode="auto">
          <a:xfrm>
            <a:off x="1597388" y="1482980"/>
            <a:ext cx="663709" cy="1109480"/>
          </a:xfrm>
          <a:custGeom>
            <a:avLst/>
            <a:gdLst/>
            <a:ahLst/>
            <a:cxnLst>
              <a:cxn ang="0">
                <a:pos x="4237" y="17556"/>
              </a:cxn>
              <a:cxn ang="0">
                <a:pos x="433" y="16085"/>
              </a:cxn>
              <a:cxn ang="0">
                <a:pos x="0" y="14875"/>
              </a:cxn>
              <a:cxn ang="0">
                <a:pos x="346" y="12799"/>
              </a:cxn>
              <a:cxn ang="0">
                <a:pos x="1470" y="12280"/>
              </a:cxn>
              <a:cxn ang="0">
                <a:pos x="1384" y="11242"/>
              </a:cxn>
              <a:cxn ang="0">
                <a:pos x="1643" y="10551"/>
              </a:cxn>
              <a:cxn ang="0">
                <a:pos x="1730" y="9859"/>
              </a:cxn>
              <a:cxn ang="0">
                <a:pos x="2421" y="7697"/>
              </a:cxn>
              <a:cxn ang="0">
                <a:pos x="951" y="6745"/>
              </a:cxn>
              <a:cxn ang="0">
                <a:pos x="1557" y="5794"/>
              </a:cxn>
              <a:cxn ang="0">
                <a:pos x="3632" y="6745"/>
              </a:cxn>
              <a:cxn ang="0">
                <a:pos x="6053" y="3978"/>
              </a:cxn>
              <a:cxn ang="0">
                <a:pos x="6832" y="3027"/>
              </a:cxn>
              <a:cxn ang="0">
                <a:pos x="9426" y="1902"/>
              </a:cxn>
              <a:cxn ang="0">
                <a:pos x="11588" y="86"/>
              </a:cxn>
              <a:cxn ang="0">
                <a:pos x="10809" y="2681"/>
              </a:cxn>
              <a:cxn ang="0">
                <a:pos x="10031" y="5967"/>
              </a:cxn>
              <a:cxn ang="0">
                <a:pos x="9599" y="6918"/>
              </a:cxn>
              <a:cxn ang="0">
                <a:pos x="10550" y="8389"/>
              </a:cxn>
              <a:cxn ang="0">
                <a:pos x="9426" y="9167"/>
              </a:cxn>
              <a:cxn ang="0">
                <a:pos x="9772" y="10378"/>
              </a:cxn>
              <a:cxn ang="0">
                <a:pos x="9080" y="10896"/>
              </a:cxn>
              <a:cxn ang="0">
                <a:pos x="8734" y="12713"/>
              </a:cxn>
              <a:cxn ang="0">
                <a:pos x="9599" y="12367"/>
              </a:cxn>
              <a:cxn ang="0">
                <a:pos x="9512" y="14010"/>
              </a:cxn>
              <a:cxn ang="0">
                <a:pos x="10031" y="16085"/>
              </a:cxn>
              <a:cxn ang="0">
                <a:pos x="10982" y="18074"/>
              </a:cxn>
              <a:cxn ang="0">
                <a:pos x="9253" y="17901"/>
              </a:cxn>
              <a:cxn ang="0">
                <a:pos x="7783" y="17901"/>
              </a:cxn>
              <a:cxn ang="0">
                <a:pos x="5016" y="18334"/>
              </a:cxn>
              <a:cxn ang="0">
                <a:pos x="4324" y="17556"/>
              </a:cxn>
              <a:cxn ang="0">
                <a:pos x="11588" y="86"/>
              </a:cxn>
              <a:cxn ang="0">
                <a:pos x="11588" y="86"/>
              </a:cxn>
            </a:cxnLst>
            <a:rect l="0" t="0" r="r" b="b"/>
            <a:pathLst>
              <a:path w="11933" h="18680">
                <a:moveTo>
                  <a:pt x="4151" y="17642"/>
                </a:moveTo>
                <a:cubicBezTo>
                  <a:pt x="4151" y="17642"/>
                  <a:pt x="4237" y="17642"/>
                  <a:pt x="4237" y="17556"/>
                </a:cubicBezTo>
                <a:cubicBezTo>
                  <a:pt x="3632" y="17815"/>
                  <a:pt x="2854" y="18074"/>
                  <a:pt x="2681" y="17729"/>
                </a:cubicBezTo>
                <a:cubicBezTo>
                  <a:pt x="2508" y="16691"/>
                  <a:pt x="1557" y="16258"/>
                  <a:pt x="433" y="16085"/>
                </a:cubicBezTo>
                <a:cubicBezTo>
                  <a:pt x="433" y="15912"/>
                  <a:pt x="433" y="15739"/>
                  <a:pt x="519" y="15480"/>
                </a:cubicBezTo>
                <a:cubicBezTo>
                  <a:pt x="346" y="15307"/>
                  <a:pt x="173" y="15048"/>
                  <a:pt x="0" y="14875"/>
                </a:cubicBezTo>
                <a:cubicBezTo>
                  <a:pt x="346" y="14529"/>
                  <a:pt x="692" y="14269"/>
                  <a:pt x="1124" y="13923"/>
                </a:cubicBezTo>
                <a:cubicBezTo>
                  <a:pt x="865" y="13577"/>
                  <a:pt x="605" y="13145"/>
                  <a:pt x="346" y="12799"/>
                </a:cubicBezTo>
                <a:cubicBezTo>
                  <a:pt x="519" y="12626"/>
                  <a:pt x="692" y="12453"/>
                  <a:pt x="778" y="12280"/>
                </a:cubicBezTo>
                <a:cubicBezTo>
                  <a:pt x="1038" y="12280"/>
                  <a:pt x="1211" y="12280"/>
                  <a:pt x="1470" y="12280"/>
                </a:cubicBezTo>
                <a:cubicBezTo>
                  <a:pt x="1470" y="12107"/>
                  <a:pt x="1557" y="11848"/>
                  <a:pt x="1643" y="11675"/>
                </a:cubicBezTo>
                <a:cubicBezTo>
                  <a:pt x="1557" y="11588"/>
                  <a:pt x="1470" y="11415"/>
                  <a:pt x="1384" y="11242"/>
                </a:cubicBezTo>
                <a:cubicBezTo>
                  <a:pt x="1557" y="11156"/>
                  <a:pt x="1643" y="11069"/>
                  <a:pt x="1816" y="10983"/>
                </a:cubicBezTo>
                <a:cubicBezTo>
                  <a:pt x="1730" y="10810"/>
                  <a:pt x="1730" y="10724"/>
                  <a:pt x="1643" y="10551"/>
                </a:cubicBezTo>
                <a:cubicBezTo>
                  <a:pt x="1470" y="10551"/>
                  <a:pt x="1297" y="10464"/>
                  <a:pt x="1124" y="10464"/>
                </a:cubicBezTo>
                <a:cubicBezTo>
                  <a:pt x="1297" y="10205"/>
                  <a:pt x="1557" y="10032"/>
                  <a:pt x="1730" y="9859"/>
                </a:cubicBezTo>
                <a:cubicBezTo>
                  <a:pt x="1730" y="9513"/>
                  <a:pt x="1730" y="9167"/>
                  <a:pt x="1816" y="8821"/>
                </a:cubicBezTo>
                <a:cubicBezTo>
                  <a:pt x="2075" y="8561"/>
                  <a:pt x="2248" y="8129"/>
                  <a:pt x="2421" y="7697"/>
                </a:cubicBezTo>
                <a:cubicBezTo>
                  <a:pt x="2335" y="7437"/>
                  <a:pt x="2075" y="7178"/>
                  <a:pt x="1903" y="6918"/>
                </a:cubicBezTo>
                <a:cubicBezTo>
                  <a:pt x="1643" y="7005"/>
                  <a:pt x="1384" y="7005"/>
                  <a:pt x="951" y="6745"/>
                </a:cubicBezTo>
                <a:cubicBezTo>
                  <a:pt x="778" y="6659"/>
                  <a:pt x="605" y="6572"/>
                  <a:pt x="433" y="6486"/>
                </a:cubicBezTo>
                <a:lnTo>
                  <a:pt x="1557" y="5794"/>
                </a:lnTo>
                <a:cubicBezTo>
                  <a:pt x="2335" y="5621"/>
                  <a:pt x="2940" y="6140"/>
                  <a:pt x="3286" y="7351"/>
                </a:cubicBezTo>
                <a:cubicBezTo>
                  <a:pt x="3373" y="7178"/>
                  <a:pt x="3459" y="7005"/>
                  <a:pt x="3632" y="6745"/>
                </a:cubicBezTo>
                <a:lnTo>
                  <a:pt x="5275" y="5448"/>
                </a:lnTo>
                <a:cubicBezTo>
                  <a:pt x="5621" y="5189"/>
                  <a:pt x="5794" y="4497"/>
                  <a:pt x="6053" y="3978"/>
                </a:cubicBezTo>
                <a:cubicBezTo>
                  <a:pt x="6226" y="3719"/>
                  <a:pt x="6486" y="3459"/>
                  <a:pt x="6832" y="3286"/>
                </a:cubicBezTo>
                <a:lnTo>
                  <a:pt x="6832" y="3027"/>
                </a:lnTo>
                <a:cubicBezTo>
                  <a:pt x="7264" y="2854"/>
                  <a:pt x="7783" y="2940"/>
                  <a:pt x="8215" y="2681"/>
                </a:cubicBezTo>
                <a:cubicBezTo>
                  <a:pt x="8561" y="2248"/>
                  <a:pt x="8993" y="1989"/>
                  <a:pt x="9426" y="1902"/>
                </a:cubicBezTo>
                <a:lnTo>
                  <a:pt x="10809" y="1038"/>
                </a:lnTo>
                <a:cubicBezTo>
                  <a:pt x="11069" y="865"/>
                  <a:pt x="11242" y="346"/>
                  <a:pt x="11588" y="86"/>
                </a:cubicBezTo>
                <a:lnTo>
                  <a:pt x="11933" y="778"/>
                </a:lnTo>
                <a:cubicBezTo>
                  <a:pt x="11501" y="951"/>
                  <a:pt x="11069" y="1643"/>
                  <a:pt x="10809" y="2681"/>
                </a:cubicBezTo>
                <a:lnTo>
                  <a:pt x="9945" y="5362"/>
                </a:lnTo>
                <a:lnTo>
                  <a:pt x="10031" y="5967"/>
                </a:lnTo>
                <a:lnTo>
                  <a:pt x="9599" y="6313"/>
                </a:lnTo>
                <a:lnTo>
                  <a:pt x="9599" y="6918"/>
                </a:lnTo>
                <a:lnTo>
                  <a:pt x="10463" y="7610"/>
                </a:lnTo>
                <a:lnTo>
                  <a:pt x="10550" y="8389"/>
                </a:lnTo>
                <a:cubicBezTo>
                  <a:pt x="10204" y="8561"/>
                  <a:pt x="9945" y="8821"/>
                  <a:pt x="9772" y="9253"/>
                </a:cubicBezTo>
                <a:lnTo>
                  <a:pt x="9426" y="9167"/>
                </a:lnTo>
                <a:lnTo>
                  <a:pt x="9253" y="9859"/>
                </a:lnTo>
                <a:lnTo>
                  <a:pt x="9772" y="10378"/>
                </a:lnTo>
                <a:lnTo>
                  <a:pt x="9772" y="10724"/>
                </a:lnTo>
                <a:lnTo>
                  <a:pt x="9080" y="10896"/>
                </a:lnTo>
                <a:lnTo>
                  <a:pt x="9339" y="12107"/>
                </a:lnTo>
                <a:lnTo>
                  <a:pt x="8734" y="12713"/>
                </a:lnTo>
                <a:lnTo>
                  <a:pt x="8993" y="12972"/>
                </a:lnTo>
                <a:lnTo>
                  <a:pt x="9599" y="12367"/>
                </a:lnTo>
                <a:lnTo>
                  <a:pt x="10031" y="12713"/>
                </a:lnTo>
                <a:lnTo>
                  <a:pt x="9512" y="14010"/>
                </a:lnTo>
                <a:lnTo>
                  <a:pt x="9599" y="15999"/>
                </a:lnTo>
                <a:lnTo>
                  <a:pt x="10031" y="16085"/>
                </a:lnTo>
                <a:lnTo>
                  <a:pt x="10031" y="16172"/>
                </a:lnTo>
                <a:cubicBezTo>
                  <a:pt x="10550" y="16604"/>
                  <a:pt x="10809" y="17210"/>
                  <a:pt x="10982" y="18074"/>
                </a:cubicBezTo>
                <a:lnTo>
                  <a:pt x="10290" y="17988"/>
                </a:lnTo>
                <a:lnTo>
                  <a:pt x="9253" y="17901"/>
                </a:lnTo>
                <a:cubicBezTo>
                  <a:pt x="8907" y="17815"/>
                  <a:pt x="8647" y="17729"/>
                  <a:pt x="8302" y="17642"/>
                </a:cubicBezTo>
                <a:cubicBezTo>
                  <a:pt x="8042" y="17556"/>
                  <a:pt x="7869" y="17642"/>
                  <a:pt x="7783" y="17901"/>
                </a:cubicBezTo>
                <a:cubicBezTo>
                  <a:pt x="7783" y="18507"/>
                  <a:pt x="7350" y="18680"/>
                  <a:pt x="6659" y="18507"/>
                </a:cubicBezTo>
                <a:lnTo>
                  <a:pt x="5016" y="18334"/>
                </a:lnTo>
                <a:cubicBezTo>
                  <a:pt x="4670" y="18334"/>
                  <a:pt x="4497" y="18074"/>
                  <a:pt x="4497" y="17642"/>
                </a:cubicBezTo>
                <a:cubicBezTo>
                  <a:pt x="4497" y="17556"/>
                  <a:pt x="4497" y="17469"/>
                  <a:pt x="4324" y="17556"/>
                </a:cubicBezTo>
                <a:lnTo>
                  <a:pt x="4151" y="17642"/>
                </a:lnTo>
                <a:close/>
                <a:moveTo>
                  <a:pt x="11588" y="86"/>
                </a:moveTo>
                <a:cubicBezTo>
                  <a:pt x="11588" y="86"/>
                  <a:pt x="11674" y="0"/>
                  <a:pt x="11674" y="0"/>
                </a:cubicBezTo>
                <a:cubicBezTo>
                  <a:pt x="11674" y="86"/>
                  <a:pt x="11588" y="86"/>
                  <a:pt x="11588" y="86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4" name="Freeform 28"/>
          <p:cNvSpPr>
            <a:spLocks/>
          </p:cNvSpPr>
          <p:nvPr/>
        </p:nvSpPr>
        <p:spPr bwMode="auto">
          <a:xfrm>
            <a:off x="987492" y="1842658"/>
            <a:ext cx="846256" cy="955010"/>
          </a:xfrm>
          <a:custGeom>
            <a:avLst/>
            <a:gdLst/>
            <a:ahLst/>
            <a:cxnLst>
              <a:cxn ang="0">
                <a:pos x="1038" y="14011"/>
              </a:cxn>
              <a:cxn ang="0">
                <a:pos x="865" y="12627"/>
              </a:cxn>
              <a:cxn ang="0">
                <a:pos x="433" y="12022"/>
              </a:cxn>
              <a:cxn ang="0">
                <a:pos x="1384" y="11157"/>
              </a:cxn>
              <a:cxn ang="0">
                <a:pos x="1730" y="10465"/>
              </a:cxn>
              <a:cxn ang="0">
                <a:pos x="1643" y="9860"/>
              </a:cxn>
              <a:cxn ang="0">
                <a:pos x="951" y="9081"/>
              </a:cxn>
              <a:cxn ang="0">
                <a:pos x="433" y="8476"/>
              </a:cxn>
              <a:cxn ang="0">
                <a:pos x="173" y="8303"/>
              </a:cxn>
              <a:cxn ang="0">
                <a:pos x="1730" y="6141"/>
              </a:cxn>
              <a:cxn ang="0">
                <a:pos x="2162" y="5535"/>
              </a:cxn>
              <a:cxn ang="0">
                <a:pos x="2162" y="5362"/>
              </a:cxn>
              <a:cxn ang="0">
                <a:pos x="2767" y="4930"/>
              </a:cxn>
              <a:cxn ang="0">
                <a:pos x="3200" y="3373"/>
              </a:cxn>
              <a:cxn ang="0">
                <a:pos x="3459" y="3114"/>
              </a:cxn>
              <a:cxn ang="0">
                <a:pos x="4151" y="3027"/>
              </a:cxn>
              <a:cxn ang="0">
                <a:pos x="4151" y="2681"/>
              </a:cxn>
              <a:cxn ang="0">
                <a:pos x="5016" y="2595"/>
              </a:cxn>
              <a:cxn ang="0">
                <a:pos x="5275" y="2768"/>
              </a:cxn>
              <a:cxn ang="0">
                <a:pos x="8388" y="260"/>
              </a:cxn>
              <a:cxn ang="0">
                <a:pos x="9340" y="606"/>
              </a:cxn>
              <a:cxn ang="0">
                <a:pos x="9945" y="87"/>
              </a:cxn>
              <a:cxn ang="0">
                <a:pos x="10550" y="173"/>
              </a:cxn>
              <a:cxn ang="0">
                <a:pos x="10896" y="606"/>
              </a:cxn>
              <a:cxn ang="0">
                <a:pos x="11069" y="606"/>
              </a:cxn>
              <a:cxn ang="0">
                <a:pos x="11415" y="433"/>
              </a:cxn>
              <a:cxn ang="0">
                <a:pos x="11934" y="692"/>
              </a:cxn>
              <a:cxn ang="0">
                <a:pos x="12885" y="865"/>
              </a:cxn>
              <a:cxn ang="0">
                <a:pos x="13404" y="1643"/>
              </a:cxn>
              <a:cxn ang="0">
                <a:pos x="12799" y="2768"/>
              </a:cxn>
              <a:cxn ang="0">
                <a:pos x="12712" y="3806"/>
              </a:cxn>
              <a:cxn ang="0">
                <a:pos x="12107" y="4411"/>
              </a:cxn>
              <a:cxn ang="0">
                <a:pos x="12626" y="4497"/>
              </a:cxn>
              <a:cxn ang="0">
                <a:pos x="12799" y="4930"/>
              </a:cxn>
              <a:cxn ang="0">
                <a:pos x="12366" y="5189"/>
              </a:cxn>
              <a:cxn ang="0">
                <a:pos x="12626" y="5622"/>
              </a:cxn>
              <a:cxn ang="0">
                <a:pos x="12453" y="6227"/>
              </a:cxn>
              <a:cxn ang="0">
                <a:pos x="11761" y="6227"/>
              </a:cxn>
              <a:cxn ang="0">
                <a:pos x="11329" y="6746"/>
              </a:cxn>
              <a:cxn ang="0">
                <a:pos x="12107" y="7870"/>
              </a:cxn>
              <a:cxn ang="0">
                <a:pos x="10983" y="8822"/>
              </a:cxn>
              <a:cxn ang="0">
                <a:pos x="11502" y="9427"/>
              </a:cxn>
              <a:cxn ang="0">
                <a:pos x="11415" y="10033"/>
              </a:cxn>
              <a:cxn ang="0">
                <a:pos x="13664" y="11676"/>
              </a:cxn>
              <a:cxn ang="0">
                <a:pos x="15220" y="11503"/>
              </a:cxn>
              <a:cxn ang="0">
                <a:pos x="14355" y="12973"/>
              </a:cxn>
              <a:cxn ang="0">
                <a:pos x="11329" y="13406"/>
              </a:cxn>
              <a:cxn ang="0">
                <a:pos x="9772" y="16087"/>
              </a:cxn>
              <a:cxn ang="0">
                <a:pos x="8648" y="15395"/>
              </a:cxn>
              <a:cxn ang="0">
                <a:pos x="7178" y="15827"/>
              </a:cxn>
              <a:cxn ang="0">
                <a:pos x="6572" y="15481"/>
              </a:cxn>
              <a:cxn ang="0">
                <a:pos x="6313" y="14789"/>
              </a:cxn>
              <a:cxn ang="0">
                <a:pos x="5881" y="14617"/>
              </a:cxn>
              <a:cxn ang="0">
                <a:pos x="5708" y="14357"/>
              </a:cxn>
              <a:cxn ang="0">
                <a:pos x="5275" y="13579"/>
              </a:cxn>
              <a:cxn ang="0">
                <a:pos x="4497" y="13492"/>
              </a:cxn>
              <a:cxn ang="0">
                <a:pos x="3286" y="13492"/>
              </a:cxn>
              <a:cxn ang="0">
                <a:pos x="1038" y="14011"/>
              </a:cxn>
            </a:cxnLst>
            <a:rect l="0" t="0" r="r" b="b"/>
            <a:pathLst>
              <a:path w="15220" h="16087">
                <a:moveTo>
                  <a:pt x="1038" y="14011"/>
                </a:moveTo>
                <a:cubicBezTo>
                  <a:pt x="1124" y="13579"/>
                  <a:pt x="1211" y="13060"/>
                  <a:pt x="865" y="12627"/>
                </a:cubicBezTo>
                <a:cubicBezTo>
                  <a:pt x="692" y="12454"/>
                  <a:pt x="605" y="12281"/>
                  <a:pt x="433" y="12022"/>
                </a:cubicBezTo>
                <a:cubicBezTo>
                  <a:pt x="0" y="11071"/>
                  <a:pt x="1038" y="11416"/>
                  <a:pt x="1384" y="11157"/>
                </a:cubicBezTo>
                <a:cubicBezTo>
                  <a:pt x="1557" y="10984"/>
                  <a:pt x="1816" y="10725"/>
                  <a:pt x="1730" y="10465"/>
                </a:cubicBezTo>
                <a:cubicBezTo>
                  <a:pt x="1557" y="10465"/>
                  <a:pt x="1211" y="10119"/>
                  <a:pt x="1643" y="9860"/>
                </a:cubicBezTo>
                <a:cubicBezTo>
                  <a:pt x="2335" y="9687"/>
                  <a:pt x="1816" y="8822"/>
                  <a:pt x="951" y="9081"/>
                </a:cubicBezTo>
                <a:cubicBezTo>
                  <a:pt x="778" y="8649"/>
                  <a:pt x="260" y="8735"/>
                  <a:pt x="433" y="8476"/>
                </a:cubicBezTo>
                <a:lnTo>
                  <a:pt x="173" y="8303"/>
                </a:lnTo>
                <a:lnTo>
                  <a:pt x="1730" y="6141"/>
                </a:lnTo>
                <a:cubicBezTo>
                  <a:pt x="2335" y="6227"/>
                  <a:pt x="2421" y="6227"/>
                  <a:pt x="2162" y="5535"/>
                </a:cubicBezTo>
                <a:lnTo>
                  <a:pt x="2162" y="5362"/>
                </a:lnTo>
                <a:lnTo>
                  <a:pt x="2767" y="4930"/>
                </a:lnTo>
                <a:cubicBezTo>
                  <a:pt x="2854" y="4238"/>
                  <a:pt x="3113" y="3979"/>
                  <a:pt x="3200" y="3373"/>
                </a:cubicBezTo>
                <a:lnTo>
                  <a:pt x="3459" y="3114"/>
                </a:lnTo>
                <a:lnTo>
                  <a:pt x="4151" y="3027"/>
                </a:lnTo>
                <a:lnTo>
                  <a:pt x="4151" y="2681"/>
                </a:lnTo>
                <a:lnTo>
                  <a:pt x="5016" y="2595"/>
                </a:lnTo>
                <a:lnTo>
                  <a:pt x="5275" y="2768"/>
                </a:lnTo>
                <a:cubicBezTo>
                  <a:pt x="6226" y="1903"/>
                  <a:pt x="7264" y="1124"/>
                  <a:pt x="8388" y="260"/>
                </a:cubicBezTo>
                <a:cubicBezTo>
                  <a:pt x="8734" y="0"/>
                  <a:pt x="8907" y="606"/>
                  <a:pt x="9340" y="606"/>
                </a:cubicBezTo>
                <a:cubicBezTo>
                  <a:pt x="9686" y="606"/>
                  <a:pt x="9772" y="260"/>
                  <a:pt x="9945" y="87"/>
                </a:cubicBezTo>
                <a:lnTo>
                  <a:pt x="10550" y="173"/>
                </a:lnTo>
                <a:lnTo>
                  <a:pt x="10896" y="606"/>
                </a:lnTo>
                <a:lnTo>
                  <a:pt x="11069" y="606"/>
                </a:lnTo>
                <a:lnTo>
                  <a:pt x="11415" y="433"/>
                </a:lnTo>
                <a:cubicBezTo>
                  <a:pt x="11588" y="519"/>
                  <a:pt x="11761" y="606"/>
                  <a:pt x="11934" y="692"/>
                </a:cubicBezTo>
                <a:cubicBezTo>
                  <a:pt x="12366" y="951"/>
                  <a:pt x="12626" y="951"/>
                  <a:pt x="12885" y="865"/>
                </a:cubicBezTo>
                <a:cubicBezTo>
                  <a:pt x="13058" y="1124"/>
                  <a:pt x="13318" y="1384"/>
                  <a:pt x="13404" y="1643"/>
                </a:cubicBezTo>
                <a:cubicBezTo>
                  <a:pt x="13231" y="2076"/>
                  <a:pt x="13058" y="2508"/>
                  <a:pt x="12799" y="2768"/>
                </a:cubicBezTo>
                <a:cubicBezTo>
                  <a:pt x="12712" y="3114"/>
                  <a:pt x="12712" y="3460"/>
                  <a:pt x="12712" y="3806"/>
                </a:cubicBezTo>
                <a:cubicBezTo>
                  <a:pt x="12539" y="3979"/>
                  <a:pt x="12280" y="4152"/>
                  <a:pt x="12107" y="4411"/>
                </a:cubicBezTo>
                <a:cubicBezTo>
                  <a:pt x="12280" y="4411"/>
                  <a:pt x="12453" y="4497"/>
                  <a:pt x="12626" y="4497"/>
                </a:cubicBezTo>
                <a:cubicBezTo>
                  <a:pt x="12712" y="4670"/>
                  <a:pt x="12712" y="4757"/>
                  <a:pt x="12799" y="4930"/>
                </a:cubicBezTo>
                <a:cubicBezTo>
                  <a:pt x="12626" y="5016"/>
                  <a:pt x="12539" y="5103"/>
                  <a:pt x="12366" y="5189"/>
                </a:cubicBezTo>
                <a:cubicBezTo>
                  <a:pt x="12453" y="5362"/>
                  <a:pt x="12539" y="5535"/>
                  <a:pt x="12626" y="5622"/>
                </a:cubicBezTo>
                <a:cubicBezTo>
                  <a:pt x="12539" y="5795"/>
                  <a:pt x="12453" y="6054"/>
                  <a:pt x="12453" y="6227"/>
                </a:cubicBezTo>
                <a:cubicBezTo>
                  <a:pt x="12193" y="6227"/>
                  <a:pt x="12020" y="6227"/>
                  <a:pt x="11761" y="6227"/>
                </a:cubicBezTo>
                <a:cubicBezTo>
                  <a:pt x="11675" y="6400"/>
                  <a:pt x="11502" y="6573"/>
                  <a:pt x="11329" y="6746"/>
                </a:cubicBezTo>
                <a:cubicBezTo>
                  <a:pt x="11588" y="7092"/>
                  <a:pt x="11848" y="7525"/>
                  <a:pt x="12107" y="7870"/>
                </a:cubicBezTo>
                <a:cubicBezTo>
                  <a:pt x="11675" y="8216"/>
                  <a:pt x="11329" y="8476"/>
                  <a:pt x="10983" y="8822"/>
                </a:cubicBezTo>
                <a:cubicBezTo>
                  <a:pt x="11156" y="8995"/>
                  <a:pt x="11329" y="9254"/>
                  <a:pt x="11502" y="9427"/>
                </a:cubicBezTo>
                <a:cubicBezTo>
                  <a:pt x="11415" y="9687"/>
                  <a:pt x="11415" y="9860"/>
                  <a:pt x="11415" y="10033"/>
                </a:cubicBezTo>
                <a:cubicBezTo>
                  <a:pt x="12539" y="10206"/>
                  <a:pt x="13491" y="10638"/>
                  <a:pt x="13664" y="11676"/>
                </a:cubicBezTo>
                <a:cubicBezTo>
                  <a:pt x="13837" y="12022"/>
                  <a:pt x="14615" y="11762"/>
                  <a:pt x="15220" y="11503"/>
                </a:cubicBezTo>
                <a:cubicBezTo>
                  <a:pt x="14788" y="11935"/>
                  <a:pt x="14615" y="12541"/>
                  <a:pt x="14355" y="12973"/>
                </a:cubicBezTo>
                <a:cubicBezTo>
                  <a:pt x="13404" y="13146"/>
                  <a:pt x="12280" y="13233"/>
                  <a:pt x="11329" y="13406"/>
                </a:cubicBezTo>
                <a:cubicBezTo>
                  <a:pt x="10204" y="13925"/>
                  <a:pt x="10291" y="14789"/>
                  <a:pt x="9772" y="16087"/>
                </a:cubicBezTo>
                <a:cubicBezTo>
                  <a:pt x="9253" y="15049"/>
                  <a:pt x="8907" y="14876"/>
                  <a:pt x="8648" y="15395"/>
                </a:cubicBezTo>
                <a:cubicBezTo>
                  <a:pt x="8388" y="15568"/>
                  <a:pt x="7870" y="15741"/>
                  <a:pt x="7178" y="15827"/>
                </a:cubicBezTo>
                <a:cubicBezTo>
                  <a:pt x="6832" y="15914"/>
                  <a:pt x="6659" y="15741"/>
                  <a:pt x="6572" y="15481"/>
                </a:cubicBezTo>
                <a:cubicBezTo>
                  <a:pt x="6486" y="15308"/>
                  <a:pt x="6399" y="15049"/>
                  <a:pt x="6313" y="14789"/>
                </a:cubicBezTo>
                <a:cubicBezTo>
                  <a:pt x="6226" y="14617"/>
                  <a:pt x="6054" y="14617"/>
                  <a:pt x="5881" y="14617"/>
                </a:cubicBezTo>
                <a:cubicBezTo>
                  <a:pt x="5708" y="14703"/>
                  <a:pt x="5708" y="14444"/>
                  <a:pt x="5708" y="14357"/>
                </a:cubicBezTo>
                <a:cubicBezTo>
                  <a:pt x="6313" y="14011"/>
                  <a:pt x="5967" y="13146"/>
                  <a:pt x="5275" y="13579"/>
                </a:cubicBezTo>
                <a:cubicBezTo>
                  <a:pt x="5016" y="13752"/>
                  <a:pt x="4756" y="13665"/>
                  <a:pt x="4497" y="13492"/>
                </a:cubicBezTo>
                <a:cubicBezTo>
                  <a:pt x="4238" y="14011"/>
                  <a:pt x="3805" y="14011"/>
                  <a:pt x="3286" y="13492"/>
                </a:cubicBezTo>
                <a:cubicBezTo>
                  <a:pt x="2854" y="13579"/>
                  <a:pt x="2854" y="14098"/>
                  <a:pt x="1038" y="1401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Freeform 29"/>
          <p:cNvSpPr>
            <a:spLocks/>
          </p:cNvSpPr>
          <p:nvPr/>
        </p:nvSpPr>
        <p:spPr bwMode="auto">
          <a:xfrm>
            <a:off x="3343275" y="2247900"/>
            <a:ext cx="887413" cy="661988"/>
          </a:xfrm>
          <a:custGeom>
            <a:avLst/>
            <a:gdLst/>
            <a:ahLst/>
            <a:cxnLst>
              <a:cxn ang="0">
                <a:pos x="2898" y="44"/>
              </a:cxn>
              <a:cxn ang="0">
                <a:pos x="5276" y="563"/>
              </a:cxn>
              <a:cxn ang="0">
                <a:pos x="6098" y="1601"/>
              </a:cxn>
              <a:cxn ang="0">
                <a:pos x="7741" y="2293"/>
              </a:cxn>
              <a:cxn ang="0">
                <a:pos x="7784" y="2855"/>
              </a:cxn>
              <a:cxn ang="0">
                <a:pos x="7914" y="3374"/>
              </a:cxn>
              <a:cxn ang="0">
                <a:pos x="7222" y="3547"/>
              </a:cxn>
              <a:cxn ang="0">
                <a:pos x="6660" y="3591"/>
              </a:cxn>
              <a:cxn ang="0">
                <a:pos x="6617" y="3591"/>
              </a:cxn>
              <a:cxn ang="0">
                <a:pos x="6098" y="3591"/>
              </a:cxn>
              <a:cxn ang="0">
                <a:pos x="5882" y="3807"/>
              </a:cxn>
              <a:cxn ang="0">
                <a:pos x="5752" y="5580"/>
              </a:cxn>
              <a:cxn ang="0">
                <a:pos x="4887" y="5537"/>
              </a:cxn>
              <a:cxn ang="0">
                <a:pos x="4800" y="5537"/>
              </a:cxn>
              <a:cxn ang="0">
                <a:pos x="4152" y="5018"/>
              </a:cxn>
              <a:cxn ang="0">
                <a:pos x="4022" y="4369"/>
              </a:cxn>
              <a:cxn ang="0">
                <a:pos x="3114" y="4715"/>
              </a:cxn>
              <a:cxn ang="0">
                <a:pos x="2725" y="4240"/>
              </a:cxn>
              <a:cxn ang="0">
                <a:pos x="2076" y="3374"/>
              </a:cxn>
              <a:cxn ang="0">
                <a:pos x="1903" y="3201"/>
              </a:cxn>
              <a:cxn ang="0">
                <a:pos x="909" y="3504"/>
              </a:cxn>
              <a:cxn ang="0">
                <a:pos x="952" y="3764"/>
              </a:cxn>
              <a:cxn ang="0">
                <a:pos x="779" y="3850"/>
              </a:cxn>
              <a:cxn ang="0">
                <a:pos x="476" y="3591"/>
              </a:cxn>
              <a:cxn ang="0">
                <a:pos x="173" y="2812"/>
              </a:cxn>
              <a:cxn ang="0">
                <a:pos x="346" y="2163"/>
              </a:cxn>
              <a:cxn ang="0">
                <a:pos x="649" y="2207"/>
              </a:cxn>
              <a:cxn ang="0">
                <a:pos x="1082" y="2163"/>
              </a:cxn>
              <a:cxn ang="0">
                <a:pos x="1341" y="2293"/>
              </a:cxn>
              <a:cxn ang="0">
                <a:pos x="1773" y="2077"/>
              </a:cxn>
              <a:cxn ang="0">
                <a:pos x="2163" y="1860"/>
              </a:cxn>
              <a:cxn ang="0">
                <a:pos x="2509" y="1514"/>
              </a:cxn>
              <a:cxn ang="0">
                <a:pos x="3027" y="866"/>
              </a:cxn>
              <a:cxn ang="0">
                <a:pos x="2898" y="44"/>
              </a:cxn>
            </a:cxnLst>
            <a:rect l="0" t="0" r="r" b="b"/>
            <a:pathLst>
              <a:path w="8000" h="5580">
                <a:moveTo>
                  <a:pt x="2898" y="44"/>
                </a:moveTo>
                <a:cubicBezTo>
                  <a:pt x="3806" y="303"/>
                  <a:pt x="4844" y="0"/>
                  <a:pt x="5276" y="563"/>
                </a:cubicBezTo>
                <a:cubicBezTo>
                  <a:pt x="5276" y="1298"/>
                  <a:pt x="5492" y="1731"/>
                  <a:pt x="6098" y="1601"/>
                </a:cubicBezTo>
                <a:cubicBezTo>
                  <a:pt x="6790" y="1731"/>
                  <a:pt x="7309" y="2033"/>
                  <a:pt x="7741" y="2293"/>
                </a:cubicBezTo>
                <a:cubicBezTo>
                  <a:pt x="7741" y="2509"/>
                  <a:pt x="7611" y="2769"/>
                  <a:pt x="7784" y="2855"/>
                </a:cubicBezTo>
                <a:cubicBezTo>
                  <a:pt x="8000" y="3028"/>
                  <a:pt x="8000" y="3201"/>
                  <a:pt x="7914" y="3374"/>
                </a:cubicBezTo>
                <a:lnTo>
                  <a:pt x="7222" y="3547"/>
                </a:lnTo>
                <a:cubicBezTo>
                  <a:pt x="7006" y="3720"/>
                  <a:pt x="6833" y="3720"/>
                  <a:pt x="6660" y="3591"/>
                </a:cubicBezTo>
                <a:lnTo>
                  <a:pt x="6617" y="3591"/>
                </a:lnTo>
                <a:lnTo>
                  <a:pt x="6098" y="3591"/>
                </a:lnTo>
                <a:cubicBezTo>
                  <a:pt x="5968" y="3591"/>
                  <a:pt x="5882" y="3677"/>
                  <a:pt x="5882" y="3807"/>
                </a:cubicBezTo>
                <a:lnTo>
                  <a:pt x="5752" y="5580"/>
                </a:lnTo>
                <a:lnTo>
                  <a:pt x="4887" y="5537"/>
                </a:lnTo>
                <a:cubicBezTo>
                  <a:pt x="4887" y="5537"/>
                  <a:pt x="4844" y="5537"/>
                  <a:pt x="4800" y="5537"/>
                </a:cubicBezTo>
                <a:lnTo>
                  <a:pt x="4152" y="5018"/>
                </a:lnTo>
                <a:cubicBezTo>
                  <a:pt x="4152" y="4759"/>
                  <a:pt x="4152" y="4542"/>
                  <a:pt x="4022" y="4369"/>
                </a:cubicBezTo>
                <a:cubicBezTo>
                  <a:pt x="3633" y="4456"/>
                  <a:pt x="3373" y="4586"/>
                  <a:pt x="3114" y="4715"/>
                </a:cubicBezTo>
                <a:cubicBezTo>
                  <a:pt x="2855" y="4586"/>
                  <a:pt x="2855" y="4413"/>
                  <a:pt x="2725" y="4240"/>
                </a:cubicBezTo>
                <a:cubicBezTo>
                  <a:pt x="2422" y="4067"/>
                  <a:pt x="2163" y="3764"/>
                  <a:pt x="2076" y="3374"/>
                </a:cubicBezTo>
                <a:cubicBezTo>
                  <a:pt x="2076" y="3245"/>
                  <a:pt x="2033" y="3158"/>
                  <a:pt x="1903" y="3201"/>
                </a:cubicBezTo>
                <a:cubicBezTo>
                  <a:pt x="1557" y="3245"/>
                  <a:pt x="1255" y="3374"/>
                  <a:pt x="909" y="3504"/>
                </a:cubicBezTo>
                <a:lnTo>
                  <a:pt x="952" y="3764"/>
                </a:lnTo>
                <a:lnTo>
                  <a:pt x="779" y="3850"/>
                </a:lnTo>
                <a:lnTo>
                  <a:pt x="476" y="3591"/>
                </a:lnTo>
                <a:cubicBezTo>
                  <a:pt x="390" y="3201"/>
                  <a:pt x="433" y="3072"/>
                  <a:pt x="173" y="2812"/>
                </a:cubicBezTo>
                <a:cubicBezTo>
                  <a:pt x="130" y="2509"/>
                  <a:pt x="0" y="2207"/>
                  <a:pt x="346" y="2163"/>
                </a:cubicBezTo>
                <a:cubicBezTo>
                  <a:pt x="433" y="2120"/>
                  <a:pt x="563" y="2207"/>
                  <a:pt x="649" y="2207"/>
                </a:cubicBezTo>
                <a:cubicBezTo>
                  <a:pt x="822" y="2207"/>
                  <a:pt x="822" y="2033"/>
                  <a:pt x="1082" y="2163"/>
                </a:cubicBezTo>
                <a:cubicBezTo>
                  <a:pt x="1168" y="2207"/>
                  <a:pt x="1255" y="2250"/>
                  <a:pt x="1341" y="2293"/>
                </a:cubicBezTo>
                <a:cubicBezTo>
                  <a:pt x="1557" y="2380"/>
                  <a:pt x="1730" y="2380"/>
                  <a:pt x="1773" y="2077"/>
                </a:cubicBezTo>
                <a:cubicBezTo>
                  <a:pt x="1903" y="1731"/>
                  <a:pt x="2033" y="1644"/>
                  <a:pt x="2163" y="1860"/>
                </a:cubicBezTo>
                <a:cubicBezTo>
                  <a:pt x="2336" y="2120"/>
                  <a:pt x="2465" y="1947"/>
                  <a:pt x="2509" y="1514"/>
                </a:cubicBezTo>
                <a:lnTo>
                  <a:pt x="3027" y="866"/>
                </a:lnTo>
                <a:lnTo>
                  <a:pt x="2898" y="44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6" name="Freeform 30"/>
          <p:cNvSpPr>
            <a:spLocks/>
          </p:cNvSpPr>
          <p:nvPr/>
        </p:nvSpPr>
        <p:spPr bwMode="auto">
          <a:xfrm>
            <a:off x="3164333" y="2586823"/>
            <a:ext cx="711193" cy="821963"/>
          </a:xfrm>
          <a:custGeom>
            <a:avLst/>
            <a:gdLst/>
            <a:ahLst/>
            <a:cxnLst>
              <a:cxn ang="0">
                <a:pos x="1817" y="0"/>
              </a:cxn>
              <a:cxn ang="0">
                <a:pos x="2076" y="735"/>
              </a:cxn>
              <a:cxn ang="0">
                <a:pos x="2379" y="995"/>
              </a:cxn>
              <a:cxn ang="0">
                <a:pos x="2552" y="908"/>
              </a:cxn>
              <a:cxn ang="0">
                <a:pos x="2509" y="649"/>
              </a:cxn>
              <a:cxn ang="0">
                <a:pos x="3503" y="346"/>
              </a:cxn>
              <a:cxn ang="0">
                <a:pos x="3676" y="519"/>
              </a:cxn>
              <a:cxn ang="0">
                <a:pos x="4325" y="1384"/>
              </a:cxn>
              <a:cxn ang="0">
                <a:pos x="4714" y="1860"/>
              </a:cxn>
              <a:cxn ang="0">
                <a:pos x="5622" y="1514"/>
              </a:cxn>
              <a:cxn ang="0">
                <a:pos x="5752" y="2162"/>
              </a:cxn>
              <a:cxn ang="0">
                <a:pos x="6400" y="2681"/>
              </a:cxn>
              <a:cxn ang="0">
                <a:pos x="6227" y="3244"/>
              </a:cxn>
              <a:cxn ang="0">
                <a:pos x="6141" y="3676"/>
              </a:cxn>
              <a:cxn ang="0">
                <a:pos x="5882" y="3503"/>
              </a:cxn>
              <a:cxn ang="0">
                <a:pos x="5838" y="2941"/>
              </a:cxn>
              <a:cxn ang="0">
                <a:pos x="5536" y="2984"/>
              </a:cxn>
              <a:cxn ang="0">
                <a:pos x="5536" y="3503"/>
              </a:cxn>
              <a:cxn ang="0">
                <a:pos x="5017" y="3503"/>
              </a:cxn>
              <a:cxn ang="0">
                <a:pos x="4930" y="3936"/>
              </a:cxn>
              <a:cxn ang="0">
                <a:pos x="4757" y="4022"/>
              </a:cxn>
              <a:cxn ang="0">
                <a:pos x="4714" y="4584"/>
              </a:cxn>
              <a:cxn ang="0">
                <a:pos x="5233" y="4628"/>
              </a:cxn>
              <a:cxn ang="0">
                <a:pos x="5449" y="4411"/>
              </a:cxn>
              <a:cxn ang="0">
                <a:pos x="5536" y="4541"/>
              </a:cxn>
              <a:cxn ang="0">
                <a:pos x="5492" y="5017"/>
              </a:cxn>
              <a:cxn ang="0">
                <a:pos x="6055" y="5579"/>
              </a:cxn>
              <a:cxn ang="0">
                <a:pos x="6098" y="5752"/>
              </a:cxn>
              <a:cxn ang="0">
                <a:pos x="5968" y="6314"/>
              </a:cxn>
              <a:cxn ang="0">
                <a:pos x="5622" y="6531"/>
              </a:cxn>
              <a:cxn ang="0">
                <a:pos x="5406" y="6790"/>
              </a:cxn>
              <a:cxn ang="0">
                <a:pos x="5146" y="6660"/>
              </a:cxn>
              <a:cxn ang="0">
                <a:pos x="4973" y="6358"/>
              </a:cxn>
              <a:cxn ang="0">
                <a:pos x="4541" y="6574"/>
              </a:cxn>
              <a:cxn ang="0">
                <a:pos x="4455" y="6314"/>
              </a:cxn>
              <a:cxn ang="0">
                <a:pos x="4411" y="5882"/>
              </a:cxn>
              <a:cxn ang="0">
                <a:pos x="3287" y="4844"/>
              </a:cxn>
              <a:cxn ang="0">
                <a:pos x="2379" y="4930"/>
              </a:cxn>
              <a:cxn ang="0">
                <a:pos x="2163" y="4368"/>
              </a:cxn>
              <a:cxn ang="0">
                <a:pos x="1471" y="4411"/>
              </a:cxn>
              <a:cxn ang="0">
                <a:pos x="865" y="4195"/>
              </a:cxn>
              <a:cxn ang="0">
                <a:pos x="563" y="4282"/>
              </a:cxn>
              <a:cxn ang="0">
                <a:pos x="476" y="4152"/>
              </a:cxn>
              <a:cxn ang="0">
                <a:pos x="519" y="3936"/>
              </a:cxn>
              <a:cxn ang="0">
                <a:pos x="303" y="3806"/>
              </a:cxn>
              <a:cxn ang="0">
                <a:pos x="0" y="3071"/>
              </a:cxn>
              <a:cxn ang="0">
                <a:pos x="173" y="2595"/>
              </a:cxn>
              <a:cxn ang="0">
                <a:pos x="44" y="2379"/>
              </a:cxn>
              <a:cxn ang="0">
                <a:pos x="1038" y="1427"/>
              </a:cxn>
              <a:cxn ang="0">
                <a:pos x="1557" y="778"/>
              </a:cxn>
              <a:cxn ang="0">
                <a:pos x="1600" y="130"/>
              </a:cxn>
              <a:cxn ang="0">
                <a:pos x="1817" y="0"/>
              </a:cxn>
            </a:cxnLst>
            <a:rect l="0" t="0" r="r" b="b"/>
            <a:pathLst>
              <a:path w="6400" h="6920">
                <a:moveTo>
                  <a:pt x="1817" y="0"/>
                </a:moveTo>
                <a:cubicBezTo>
                  <a:pt x="2033" y="216"/>
                  <a:pt x="1990" y="389"/>
                  <a:pt x="2076" y="735"/>
                </a:cubicBezTo>
                <a:lnTo>
                  <a:pt x="2379" y="995"/>
                </a:lnTo>
                <a:lnTo>
                  <a:pt x="2552" y="908"/>
                </a:lnTo>
                <a:lnTo>
                  <a:pt x="2509" y="649"/>
                </a:lnTo>
                <a:cubicBezTo>
                  <a:pt x="2855" y="519"/>
                  <a:pt x="3157" y="389"/>
                  <a:pt x="3503" y="346"/>
                </a:cubicBezTo>
                <a:cubicBezTo>
                  <a:pt x="3633" y="303"/>
                  <a:pt x="3676" y="389"/>
                  <a:pt x="3676" y="519"/>
                </a:cubicBezTo>
                <a:cubicBezTo>
                  <a:pt x="3763" y="908"/>
                  <a:pt x="4022" y="1211"/>
                  <a:pt x="4325" y="1384"/>
                </a:cubicBezTo>
                <a:cubicBezTo>
                  <a:pt x="4455" y="1557"/>
                  <a:pt x="4455" y="1730"/>
                  <a:pt x="4714" y="1860"/>
                </a:cubicBezTo>
                <a:cubicBezTo>
                  <a:pt x="4973" y="1730"/>
                  <a:pt x="5233" y="1600"/>
                  <a:pt x="5622" y="1514"/>
                </a:cubicBezTo>
                <a:cubicBezTo>
                  <a:pt x="5752" y="1687"/>
                  <a:pt x="5752" y="1903"/>
                  <a:pt x="5752" y="2162"/>
                </a:cubicBezTo>
                <a:lnTo>
                  <a:pt x="6400" y="2681"/>
                </a:lnTo>
                <a:cubicBezTo>
                  <a:pt x="6098" y="2768"/>
                  <a:pt x="6011" y="2941"/>
                  <a:pt x="6227" y="3244"/>
                </a:cubicBezTo>
                <a:lnTo>
                  <a:pt x="6141" y="3676"/>
                </a:lnTo>
                <a:lnTo>
                  <a:pt x="5882" y="3503"/>
                </a:lnTo>
                <a:lnTo>
                  <a:pt x="5838" y="2941"/>
                </a:lnTo>
                <a:cubicBezTo>
                  <a:pt x="5882" y="2681"/>
                  <a:pt x="5665" y="2681"/>
                  <a:pt x="5536" y="2984"/>
                </a:cubicBezTo>
                <a:lnTo>
                  <a:pt x="5536" y="3503"/>
                </a:lnTo>
                <a:lnTo>
                  <a:pt x="5017" y="3503"/>
                </a:lnTo>
                <a:lnTo>
                  <a:pt x="4930" y="3936"/>
                </a:lnTo>
                <a:lnTo>
                  <a:pt x="4757" y="4022"/>
                </a:lnTo>
                <a:lnTo>
                  <a:pt x="4714" y="4584"/>
                </a:lnTo>
                <a:lnTo>
                  <a:pt x="5233" y="4628"/>
                </a:lnTo>
                <a:lnTo>
                  <a:pt x="5449" y="4411"/>
                </a:lnTo>
                <a:lnTo>
                  <a:pt x="5536" y="4541"/>
                </a:lnTo>
                <a:lnTo>
                  <a:pt x="5492" y="5017"/>
                </a:lnTo>
                <a:cubicBezTo>
                  <a:pt x="5579" y="5233"/>
                  <a:pt x="5795" y="5406"/>
                  <a:pt x="6055" y="5579"/>
                </a:cubicBezTo>
                <a:lnTo>
                  <a:pt x="6098" y="5752"/>
                </a:lnTo>
                <a:lnTo>
                  <a:pt x="5968" y="6314"/>
                </a:lnTo>
                <a:cubicBezTo>
                  <a:pt x="5795" y="6358"/>
                  <a:pt x="5709" y="6401"/>
                  <a:pt x="5622" y="6531"/>
                </a:cubicBezTo>
                <a:lnTo>
                  <a:pt x="5406" y="6790"/>
                </a:lnTo>
                <a:cubicBezTo>
                  <a:pt x="5233" y="6920"/>
                  <a:pt x="5190" y="6833"/>
                  <a:pt x="5146" y="6660"/>
                </a:cubicBezTo>
                <a:cubicBezTo>
                  <a:pt x="5276" y="6401"/>
                  <a:pt x="5190" y="6314"/>
                  <a:pt x="4973" y="6358"/>
                </a:cubicBezTo>
                <a:lnTo>
                  <a:pt x="4541" y="6574"/>
                </a:lnTo>
                <a:lnTo>
                  <a:pt x="4455" y="6314"/>
                </a:lnTo>
                <a:lnTo>
                  <a:pt x="4411" y="5882"/>
                </a:lnTo>
                <a:cubicBezTo>
                  <a:pt x="4152" y="5406"/>
                  <a:pt x="3763" y="5060"/>
                  <a:pt x="3287" y="4844"/>
                </a:cubicBezTo>
                <a:lnTo>
                  <a:pt x="2379" y="4930"/>
                </a:lnTo>
                <a:lnTo>
                  <a:pt x="2163" y="4368"/>
                </a:lnTo>
                <a:lnTo>
                  <a:pt x="1471" y="4411"/>
                </a:lnTo>
                <a:lnTo>
                  <a:pt x="865" y="4195"/>
                </a:lnTo>
                <a:lnTo>
                  <a:pt x="563" y="4282"/>
                </a:lnTo>
                <a:cubicBezTo>
                  <a:pt x="563" y="4238"/>
                  <a:pt x="519" y="4195"/>
                  <a:pt x="476" y="4152"/>
                </a:cubicBezTo>
                <a:cubicBezTo>
                  <a:pt x="476" y="4065"/>
                  <a:pt x="476" y="3979"/>
                  <a:pt x="519" y="3936"/>
                </a:cubicBezTo>
                <a:cubicBezTo>
                  <a:pt x="433" y="3892"/>
                  <a:pt x="346" y="3849"/>
                  <a:pt x="303" y="3806"/>
                </a:cubicBezTo>
                <a:cubicBezTo>
                  <a:pt x="173" y="3590"/>
                  <a:pt x="87" y="3330"/>
                  <a:pt x="0" y="3071"/>
                </a:cubicBezTo>
                <a:cubicBezTo>
                  <a:pt x="44" y="2898"/>
                  <a:pt x="87" y="2768"/>
                  <a:pt x="173" y="2595"/>
                </a:cubicBezTo>
                <a:lnTo>
                  <a:pt x="44" y="2379"/>
                </a:lnTo>
                <a:cubicBezTo>
                  <a:pt x="130" y="1946"/>
                  <a:pt x="476" y="1600"/>
                  <a:pt x="1038" y="1427"/>
                </a:cubicBezTo>
                <a:cubicBezTo>
                  <a:pt x="1082" y="1038"/>
                  <a:pt x="1255" y="822"/>
                  <a:pt x="1557" y="778"/>
                </a:cubicBezTo>
                <a:cubicBezTo>
                  <a:pt x="1557" y="562"/>
                  <a:pt x="1600" y="346"/>
                  <a:pt x="1600" y="130"/>
                </a:cubicBezTo>
                <a:lnTo>
                  <a:pt x="1817" y="0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7" name="Freeform 31"/>
          <p:cNvSpPr>
            <a:spLocks/>
          </p:cNvSpPr>
          <p:nvPr/>
        </p:nvSpPr>
        <p:spPr bwMode="auto">
          <a:xfrm>
            <a:off x="3099966" y="3084059"/>
            <a:ext cx="571908" cy="785882"/>
          </a:xfrm>
          <a:custGeom>
            <a:avLst/>
            <a:gdLst/>
            <a:ahLst/>
            <a:cxnLst>
              <a:cxn ang="0">
                <a:pos x="5146" y="2379"/>
              </a:cxn>
              <a:cxn ang="0">
                <a:pos x="4887" y="2509"/>
              </a:cxn>
              <a:cxn ang="0">
                <a:pos x="4844" y="2768"/>
              </a:cxn>
              <a:cxn ang="0">
                <a:pos x="4930" y="2984"/>
              </a:cxn>
              <a:cxn ang="0">
                <a:pos x="4800" y="2984"/>
              </a:cxn>
              <a:cxn ang="0">
                <a:pos x="4541" y="3114"/>
              </a:cxn>
              <a:cxn ang="0">
                <a:pos x="4325" y="3374"/>
              </a:cxn>
              <a:cxn ang="0">
                <a:pos x="4108" y="3676"/>
              </a:cxn>
              <a:cxn ang="0">
                <a:pos x="4022" y="3893"/>
              </a:cxn>
              <a:cxn ang="0">
                <a:pos x="4152" y="4066"/>
              </a:cxn>
              <a:cxn ang="0">
                <a:pos x="3979" y="4368"/>
              </a:cxn>
              <a:cxn ang="0">
                <a:pos x="3806" y="4671"/>
              </a:cxn>
              <a:cxn ang="0">
                <a:pos x="3676" y="4758"/>
              </a:cxn>
              <a:cxn ang="0">
                <a:pos x="3719" y="4974"/>
              </a:cxn>
              <a:cxn ang="0">
                <a:pos x="3676" y="5233"/>
              </a:cxn>
              <a:cxn ang="0">
                <a:pos x="3503" y="5320"/>
              </a:cxn>
              <a:cxn ang="0">
                <a:pos x="2984" y="5752"/>
              </a:cxn>
              <a:cxn ang="0">
                <a:pos x="2941" y="6228"/>
              </a:cxn>
              <a:cxn ang="0">
                <a:pos x="2854" y="6314"/>
              </a:cxn>
              <a:cxn ang="0">
                <a:pos x="2898" y="6444"/>
              </a:cxn>
              <a:cxn ang="0">
                <a:pos x="2422" y="6617"/>
              </a:cxn>
              <a:cxn ang="0">
                <a:pos x="2335" y="6271"/>
              </a:cxn>
              <a:cxn ang="0">
                <a:pos x="2162" y="6055"/>
              </a:cxn>
              <a:cxn ang="0">
                <a:pos x="1730" y="6228"/>
              </a:cxn>
              <a:cxn ang="0">
                <a:pos x="1297" y="6185"/>
              </a:cxn>
              <a:cxn ang="0">
                <a:pos x="1254" y="5752"/>
              </a:cxn>
              <a:cxn ang="0">
                <a:pos x="1297" y="4844"/>
              </a:cxn>
              <a:cxn ang="0">
                <a:pos x="1081" y="4671"/>
              </a:cxn>
              <a:cxn ang="0">
                <a:pos x="1038" y="4412"/>
              </a:cxn>
              <a:cxn ang="0">
                <a:pos x="1211" y="4239"/>
              </a:cxn>
              <a:cxn ang="0">
                <a:pos x="1081" y="3633"/>
              </a:cxn>
              <a:cxn ang="0">
                <a:pos x="649" y="2638"/>
              </a:cxn>
              <a:cxn ang="0">
                <a:pos x="562" y="2293"/>
              </a:cxn>
              <a:cxn ang="0">
                <a:pos x="86" y="2076"/>
              </a:cxn>
              <a:cxn ang="0">
                <a:pos x="173" y="1211"/>
              </a:cxn>
              <a:cxn ang="0">
                <a:pos x="735" y="433"/>
              </a:cxn>
              <a:cxn ang="0">
                <a:pos x="908" y="260"/>
              </a:cxn>
              <a:cxn ang="0">
                <a:pos x="1168" y="87"/>
              </a:cxn>
              <a:cxn ang="0">
                <a:pos x="1470" y="0"/>
              </a:cxn>
              <a:cxn ang="0">
                <a:pos x="2076" y="217"/>
              </a:cxn>
              <a:cxn ang="0">
                <a:pos x="2768" y="173"/>
              </a:cxn>
              <a:cxn ang="0">
                <a:pos x="2984" y="736"/>
              </a:cxn>
              <a:cxn ang="0">
                <a:pos x="3892" y="649"/>
              </a:cxn>
              <a:cxn ang="0">
                <a:pos x="5017" y="1687"/>
              </a:cxn>
              <a:cxn ang="0">
                <a:pos x="5060" y="2120"/>
              </a:cxn>
              <a:cxn ang="0">
                <a:pos x="5146" y="2379"/>
              </a:cxn>
            </a:cxnLst>
            <a:rect l="0" t="0" r="r" b="b"/>
            <a:pathLst>
              <a:path w="5146" h="6617">
                <a:moveTo>
                  <a:pt x="5146" y="2379"/>
                </a:moveTo>
                <a:lnTo>
                  <a:pt x="4887" y="2509"/>
                </a:lnTo>
                <a:cubicBezTo>
                  <a:pt x="4800" y="2552"/>
                  <a:pt x="4800" y="2638"/>
                  <a:pt x="4844" y="2768"/>
                </a:cubicBezTo>
                <a:lnTo>
                  <a:pt x="4930" y="2984"/>
                </a:lnTo>
                <a:lnTo>
                  <a:pt x="4800" y="2984"/>
                </a:lnTo>
                <a:cubicBezTo>
                  <a:pt x="4714" y="3374"/>
                  <a:pt x="4627" y="3071"/>
                  <a:pt x="4541" y="3114"/>
                </a:cubicBezTo>
                <a:cubicBezTo>
                  <a:pt x="4454" y="3244"/>
                  <a:pt x="4368" y="3244"/>
                  <a:pt x="4325" y="3374"/>
                </a:cubicBezTo>
                <a:cubicBezTo>
                  <a:pt x="4368" y="3590"/>
                  <a:pt x="4281" y="3806"/>
                  <a:pt x="4108" y="3676"/>
                </a:cubicBezTo>
                <a:cubicBezTo>
                  <a:pt x="4022" y="3676"/>
                  <a:pt x="4022" y="3720"/>
                  <a:pt x="4022" y="3893"/>
                </a:cubicBezTo>
                <a:cubicBezTo>
                  <a:pt x="4195" y="3936"/>
                  <a:pt x="4195" y="4022"/>
                  <a:pt x="4152" y="4066"/>
                </a:cubicBezTo>
                <a:cubicBezTo>
                  <a:pt x="4152" y="4455"/>
                  <a:pt x="4065" y="4239"/>
                  <a:pt x="3979" y="4368"/>
                </a:cubicBezTo>
                <a:cubicBezTo>
                  <a:pt x="3892" y="4455"/>
                  <a:pt x="4022" y="4758"/>
                  <a:pt x="3806" y="4671"/>
                </a:cubicBezTo>
                <a:cubicBezTo>
                  <a:pt x="3676" y="4628"/>
                  <a:pt x="3676" y="4671"/>
                  <a:pt x="3676" y="4758"/>
                </a:cubicBezTo>
                <a:lnTo>
                  <a:pt x="3719" y="4974"/>
                </a:lnTo>
                <a:lnTo>
                  <a:pt x="3676" y="5233"/>
                </a:lnTo>
                <a:lnTo>
                  <a:pt x="3503" y="5320"/>
                </a:lnTo>
                <a:cubicBezTo>
                  <a:pt x="3330" y="5493"/>
                  <a:pt x="3330" y="5709"/>
                  <a:pt x="2984" y="5752"/>
                </a:cubicBezTo>
                <a:lnTo>
                  <a:pt x="2941" y="6228"/>
                </a:lnTo>
                <a:lnTo>
                  <a:pt x="2854" y="6314"/>
                </a:lnTo>
                <a:lnTo>
                  <a:pt x="2898" y="6444"/>
                </a:lnTo>
                <a:lnTo>
                  <a:pt x="2422" y="6617"/>
                </a:lnTo>
                <a:lnTo>
                  <a:pt x="2335" y="6271"/>
                </a:lnTo>
                <a:lnTo>
                  <a:pt x="2162" y="6055"/>
                </a:lnTo>
                <a:lnTo>
                  <a:pt x="1730" y="6228"/>
                </a:lnTo>
                <a:lnTo>
                  <a:pt x="1297" y="6185"/>
                </a:lnTo>
                <a:lnTo>
                  <a:pt x="1254" y="5752"/>
                </a:lnTo>
                <a:cubicBezTo>
                  <a:pt x="1254" y="5449"/>
                  <a:pt x="1254" y="5147"/>
                  <a:pt x="1297" y="4844"/>
                </a:cubicBezTo>
                <a:cubicBezTo>
                  <a:pt x="1211" y="4801"/>
                  <a:pt x="1168" y="4714"/>
                  <a:pt x="1081" y="4671"/>
                </a:cubicBezTo>
                <a:cubicBezTo>
                  <a:pt x="1081" y="4585"/>
                  <a:pt x="1038" y="4498"/>
                  <a:pt x="1038" y="4412"/>
                </a:cubicBezTo>
                <a:cubicBezTo>
                  <a:pt x="995" y="4282"/>
                  <a:pt x="1038" y="4195"/>
                  <a:pt x="1211" y="4239"/>
                </a:cubicBezTo>
                <a:cubicBezTo>
                  <a:pt x="1427" y="4152"/>
                  <a:pt x="1470" y="3806"/>
                  <a:pt x="1081" y="3633"/>
                </a:cubicBezTo>
                <a:cubicBezTo>
                  <a:pt x="432" y="3633"/>
                  <a:pt x="303" y="3330"/>
                  <a:pt x="649" y="2638"/>
                </a:cubicBezTo>
                <a:cubicBezTo>
                  <a:pt x="735" y="2379"/>
                  <a:pt x="692" y="2336"/>
                  <a:pt x="562" y="2293"/>
                </a:cubicBezTo>
                <a:cubicBezTo>
                  <a:pt x="346" y="2206"/>
                  <a:pt x="216" y="2120"/>
                  <a:pt x="86" y="2076"/>
                </a:cubicBezTo>
                <a:cubicBezTo>
                  <a:pt x="0" y="1947"/>
                  <a:pt x="43" y="1211"/>
                  <a:pt x="173" y="1211"/>
                </a:cubicBezTo>
                <a:cubicBezTo>
                  <a:pt x="649" y="1211"/>
                  <a:pt x="995" y="1298"/>
                  <a:pt x="735" y="433"/>
                </a:cubicBezTo>
                <a:lnTo>
                  <a:pt x="908" y="260"/>
                </a:lnTo>
                <a:cubicBezTo>
                  <a:pt x="1124" y="563"/>
                  <a:pt x="1254" y="476"/>
                  <a:pt x="1168" y="87"/>
                </a:cubicBezTo>
                <a:lnTo>
                  <a:pt x="1470" y="0"/>
                </a:lnTo>
                <a:lnTo>
                  <a:pt x="2076" y="217"/>
                </a:lnTo>
                <a:lnTo>
                  <a:pt x="2768" y="173"/>
                </a:lnTo>
                <a:lnTo>
                  <a:pt x="2984" y="736"/>
                </a:lnTo>
                <a:lnTo>
                  <a:pt x="3892" y="649"/>
                </a:lnTo>
                <a:cubicBezTo>
                  <a:pt x="4368" y="865"/>
                  <a:pt x="4757" y="1211"/>
                  <a:pt x="5017" y="1687"/>
                </a:cubicBezTo>
                <a:lnTo>
                  <a:pt x="5060" y="2120"/>
                </a:lnTo>
                <a:lnTo>
                  <a:pt x="5146" y="2379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8" name="Freeform 32"/>
          <p:cNvSpPr>
            <a:spLocks noEditPoints="1"/>
          </p:cNvSpPr>
          <p:nvPr/>
        </p:nvSpPr>
        <p:spPr bwMode="auto">
          <a:xfrm>
            <a:off x="1813701" y="2905910"/>
            <a:ext cx="807215" cy="975306"/>
          </a:xfrm>
          <a:custGeom>
            <a:avLst/>
            <a:gdLst/>
            <a:ahLst/>
            <a:cxnLst>
              <a:cxn ang="0">
                <a:pos x="1168" y="8217"/>
              </a:cxn>
              <a:cxn ang="0">
                <a:pos x="1168" y="8174"/>
              </a:cxn>
              <a:cxn ang="0">
                <a:pos x="563" y="7655"/>
              </a:cxn>
              <a:cxn ang="0">
                <a:pos x="476" y="6919"/>
              </a:cxn>
              <a:cxn ang="0">
                <a:pos x="476" y="6746"/>
              </a:cxn>
              <a:cxn ang="0">
                <a:pos x="433" y="5665"/>
              </a:cxn>
              <a:cxn ang="0">
                <a:pos x="0" y="5665"/>
              </a:cxn>
              <a:cxn ang="0">
                <a:pos x="563" y="5146"/>
              </a:cxn>
              <a:cxn ang="0">
                <a:pos x="952" y="3979"/>
              </a:cxn>
              <a:cxn ang="0">
                <a:pos x="822" y="3157"/>
              </a:cxn>
              <a:cxn ang="0">
                <a:pos x="952" y="2854"/>
              </a:cxn>
              <a:cxn ang="0">
                <a:pos x="1038" y="1989"/>
              </a:cxn>
              <a:cxn ang="0">
                <a:pos x="1125" y="1470"/>
              </a:cxn>
              <a:cxn ang="0">
                <a:pos x="1297" y="1557"/>
              </a:cxn>
              <a:cxn ang="0">
                <a:pos x="1773" y="1081"/>
              </a:cxn>
              <a:cxn ang="0">
                <a:pos x="2638" y="1168"/>
              </a:cxn>
              <a:cxn ang="0">
                <a:pos x="3373" y="735"/>
              </a:cxn>
              <a:cxn ang="0">
                <a:pos x="4237" y="389"/>
              </a:cxn>
              <a:cxn ang="0">
                <a:pos x="4540" y="0"/>
              </a:cxn>
              <a:cxn ang="0">
                <a:pos x="4929" y="216"/>
              </a:cxn>
              <a:cxn ang="0">
                <a:pos x="4843" y="389"/>
              </a:cxn>
              <a:cxn ang="0">
                <a:pos x="4929" y="476"/>
              </a:cxn>
              <a:cxn ang="0">
                <a:pos x="5145" y="303"/>
              </a:cxn>
              <a:cxn ang="0">
                <a:pos x="5534" y="433"/>
              </a:cxn>
              <a:cxn ang="0">
                <a:pos x="6486" y="952"/>
              </a:cxn>
              <a:cxn ang="0">
                <a:pos x="6659" y="1600"/>
              </a:cxn>
              <a:cxn ang="0">
                <a:pos x="6615" y="2076"/>
              </a:cxn>
              <a:cxn ang="0">
                <a:pos x="6831" y="2162"/>
              </a:cxn>
              <a:cxn ang="0">
                <a:pos x="7264" y="2725"/>
              </a:cxn>
              <a:cxn ang="0">
                <a:pos x="7177" y="3979"/>
              </a:cxn>
              <a:cxn ang="0">
                <a:pos x="6399" y="4022"/>
              </a:cxn>
              <a:cxn ang="0">
                <a:pos x="6140" y="5146"/>
              </a:cxn>
              <a:cxn ang="0">
                <a:pos x="6659" y="5882"/>
              </a:cxn>
              <a:cxn ang="0">
                <a:pos x="6486" y="6400"/>
              </a:cxn>
              <a:cxn ang="0">
                <a:pos x="6226" y="6617"/>
              </a:cxn>
              <a:cxn ang="0">
                <a:pos x="6010" y="6617"/>
              </a:cxn>
              <a:cxn ang="0">
                <a:pos x="5578" y="6703"/>
              </a:cxn>
              <a:cxn ang="0">
                <a:pos x="5275" y="6919"/>
              </a:cxn>
              <a:cxn ang="0">
                <a:pos x="4713" y="7352"/>
              </a:cxn>
              <a:cxn ang="0">
                <a:pos x="1557" y="7611"/>
              </a:cxn>
              <a:cxn ang="0">
                <a:pos x="1384" y="7957"/>
              </a:cxn>
              <a:cxn ang="0">
                <a:pos x="1168" y="8217"/>
              </a:cxn>
              <a:cxn ang="0">
                <a:pos x="1081" y="1470"/>
              </a:cxn>
              <a:cxn ang="0">
                <a:pos x="1081" y="1470"/>
              </a:cxn>
            </a:cxnLst>
            <a:rect l="0" t="0" r="r" b="b"/>
            <a:pathLst>
              <a:path w="7264" h="8217">
                <a:moveTo>
                  <a:pt x="1168" y="8217"/>
                </a:moveTo>
                <a:lnTo>
                  <a:pt x="1168" y="8174"/>
                </a:lnTo>
                <a:cubicBezTo>
                  <a:pt x="952" y="8001"/>
                  <a:pt x="779" y="7828"/>
                  <a:pt x="563" y="7655"/>
                </a:cubicBezTo>
                <a:cubicBezTo>
                  <a:pt x="303" y="7438"/>
                  <a:pt x="260" y="7265"/>
                  <a:pt x="476" y="6919"/>
                </a:cubicBezTo>
                <a:cubicBezTo>
                  <a:pt x="476" y="6919"/>
                  <a:pt x="476" y="6790"/>
                  <a:pt x="476" y="6746"/>
                </a:cubicBezTo>
                <a:cubicBezTo>
                  <a:pt x="476" y="6400"/>
                  <a:pt x="433" y="6011"/>
                  <a:pt x="433" y="5665"/>
                </a:cubicBezTo>
                <a:cubicBezTo>
                  <a:pt x="260" y="5665"/>
                  <a:pt x="173" y="5665"/>
                  <a:pt x="0" y="5665"/>
                </a:cubicBezTo>
                <a:cubicBezTo>
                  <a:pt x="44" y="5363"/>
                  <a:pt x="260" y="5276"/>
                  <a:pt x="563" y="5146"/>
                </a:cubicBezTo>
                <a:cubicBezTo>
                  <a:pt x="779" y="5017"/>
                  <a:pt x="865" y="4454"/>
                  <a:pt x="952" y="3979"/>
                </a:cubicBezTo>
                <a:cubicBezTo>
                  <a:pt x="1081" y="3719"/>
                  <a:pt x="908" y="3417"/>
                  <a:pt x="822" y="3157"/>
                </a:cubicBezTo>
                <a:cubicBezTo>
                  <a:pt x="908" y="2984"/>
                  <a:pt x="865" y="2941"/>
                  <a:pt x="952" y="2854"/>
                </a:cubicBezTo>
                <a:cubicBezTo>
                  <a:pt x="995" y="2552"/>
                  <a:pt x="1125" y="2249"/>
                  <a:pt x="1038" y="1989"/>
                </a:cubicBezTo>
                <a:cubicBezTo>
                  <a:pt x="952" y="1773"/>
                  <a:pt x="952" y="1557"/>
                  <a:pt x="1125" y="1470"/>
                </a:cubicBezTo>
                <a:lnTo>
                  <a:pt x="1297" y="1557"/>
                </a:lnTo>
                <a:lnTo>
                  <a:pt x="1773" y="1081"/>
                </a:lnTo>
                <a:cubicBezTo>
                  <a:pt x="1989" y="649"/>
                  <a:pt x="2595" y="649"/>
                  <a:pt x="2638" y="1168"/>
                </a:cubicBezTo>
                <a:cubicBezTo>
                  <a:pt x="2984" y="1211"/>
                  <a:pt x="3243" y="1081"/>
                  <a:pt x="3373" y="735"/>
                </a:cubicBezTo>
                <a:cubicBezTo>
                  <a:pt x="3546" y="346"/>
                  <a:pt x="3675" y="346"/>
                  <a:pt x="4237" y="389"/>
                </a:cubicBezTo>
                <a:lnTo>
                  <a:pt x="4540" y="0"/>
                </a:lnTo>
                <a:lnTo>
                  <a:pt x="4929" y="216"/>
                </a:lnTo>
                <a:cubicBezTo>
                  <a:pt x="4886" y="303"/>
                  <a:pt x="4886" y="346"/>
                  <a:pt x="4843" y="389"/>
                </a:cubicBezTo>
                <a:cubicBezTo>
                  <a:pt x="4886" y="433"/>
                  <a:pt x="4929" y="433"/>
                  <a:pt x="4929" y="476"/>
                </a:cubicBezTo>
                <a:cubicBezTo>
                  <a:pt x="5016" y="389"/>
                  <a:pt x="5102" y="346"/>
                  <a:pt x="5145" y="303"/>
                </a:cubicBezTo>
                <a:cubicBezTo>
                  <a:pt x="5275" y="433"/>
                  <a:pt x="5405" y="476"/>
                  <a:pt x="5534" y="433"/>
                </a:cubicBezTo>
                <a:cubicBezTo>
                  <a:pt x="5837" y="649"/>
                  <a:pt x="6140" y="822"/>
                  <a:pt x="6486" y="952"/>
                </a:cubicBezTo>
                <a:cubicBezTo>
                  <a:pt x="6918" y="1081"/>
                  <a:pt x="6745" y="1254"/>
                  <a:pt x="6659" y="1600"/>
                </a:cubicBezTo>
                <a:cubicBezTo>
                  <a:pt x="6702" y="1730"/>
                  <a:pt x="6702" y="1860"/>
                  <a:pt x="6615" y="2076"/>
                </a:cubicBezTo>
                <a:cubicBezTo>
                  <a:pt x="6529" y="2465"/>
                  <a:pt x="6572" y="2508"/>
                  <a:pt x="6831" y="2162"/>
                </a:cubicBezTo>
                <a:cubicBezTo>
                  <a:pt x="6961" y="2379"/>
                  <a:pt x="7091" y="2552"/>
                  <a:pt x="7264" y="2725"/>
                </a:cubicBezTo>
                <a:cubicBezTo>
                  <a:pt x="7221" y="3157"/>
                  <a:pt x="7221" y="3590"/>
                  <a:pt x="7177" y="3979"/>
                </a:cubicBezTo>
                <a:cubicBezTo>
                  <a:pt x="6918" y="4022"/>
                  <a:pt x="6615" y="4022"/>
                  <a:pt x="6399" y="4022"/>
                </a:cubicBezTo>
                <a:cubicBezTo>
                  <a:pt x="6313" y="4411"/>
                  <a:pt x="6226" y="4757"/>
                  <a:pt x="6140" y="5146"/>
                </a:cubicBezTo>
                <a:cubicBezTo>
                  <a:pt x="6140" y="5752"/>
                  <a:pt x="6183" y="5622"/>
                  <a:pt x="6659" y="5882"/>
                </a:cubicBezTo>
                <a:cubicBezTo>
                  <a:pt x="6615" y="6055"/>
                  <a:pt x="6659" y="6271"/>
                  <a:pt x="6486" y="6400"/>
                </a:cubicBezTo>
                <a:cubicBezTo>
                  <a:pt x="6356" y="6400"/>
                  <a:pt x="6269" y="6530"/>
                  <a:pt x="6226" y="6617"/>
                </a:cubicBezTo>
                <a:cubicBezTo>
                  <a:pt x="6096" y="7136"/>
                  <a:pt x="6010" y="6919"/>
                  <a:pt x="6010" y="6617"/>
                </a:cubicBezTo>
                <a:cubicBezTo>
                  <a:pt x="5967" y="6400"/>
                  <a:pt x="5621" y="6400"/>
                  <a:pt x="5578" y="6703"/>
                </a:cubicBezTo>
                <a:cubicBezTo>
                  <a:pt x="5491" y="6963"/>
                  <a:pt x="5405" y="7049"/>
                  <a:pt x="5275" y="6919"/>
                </a:cubicBezTo>
                <a:cubicBezTo>
                  <a:pt x="5016" y="6833"/>
                  <a:pt x="4886" y="7092"/>
                  <a:pt x="4713" y="7352"/>
                </a:cubicBezTo>
                <a:cubicBezTo>
                  <a:pt x="3675" y="7438"/>
                  <a:pt x="2595" y="7525"/>
                  <a:pt x="1557" y="7611"/>
                </a:cubicBezTo>
                <a:cubicBezTo>
                  <a:pt x="1514" y="7741"/>
                  <a:pt x="1470" y="7871"/>
                  <a:pt x="1384" y="7957"/>
                </a:cubicBezTo>
                <a:cubicBezTo>
                  <a:pt x="1297" y="8044"/>
                  <a:pt x="1211" y="8130"/>
                  <a:pt x="1168" y="8217"/>
                </a:cubicBezTo>
                <a:close/>
                <a:moveTo>
                  <a:pt x="1081" y="1470"/>
                </a:moveTo>
                <a:lnTo>
                  <a:pt x="1081" y="1470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>
            <a:off x="1530911" y="2520299"/>
            <a:ext cx="811434" cy="570525"/>
          </a:xfrm>
          <a:custGeom>
            <a:avLst/>
            <a:gdLst/>
            <a:ahLst/>
            <a:cxnLst>
              <a:cxn ang="0">
                <a:pos x="7350" y="9427"/>
              </a:cxn>
              <a:cxn ang="0">
                <a:pos x="7350" y="9427"/>
              </a:cxn>
              <a:cxn ang="0">
                <a:pos x="7264" y="9427"/>
              </a:cxn>
              <a:cxn ang="0">
                <a:pos x="6399" y="9168"/>
              </a:cxn>
              <a:cxn ang="0">
                <a:pos x="5016" y="9514"/>
              </a:cxn>
              <a:cxn ang="0">
                <a:pos x="4151" y="9427"/>
              </a:cxn>
              <a:cxn ang="0">
                <a:pos x="3027" y="9600"/>
              </a:cxn>
              <a:cxn ang="0">
                <a:pos x="952" y="9427"/>
              </a:cxn>
              <a:cxn ang="0">
                <a:pos x="1384" y="7784"/>
              </a:cxn>
              <a:cxn ang="0">
                <a:pos x="1125" y="6919"/>
              </a:cxn>
              <a:cxn ang="0">
                <a:pos x="1211" y="6746"/>
              </a:cxn>
              <a:cxn ang="0">
                <a:pos x="865" y="4930"/>
              </a:cxn>
              <a:cxn ang="0">
                <a:pos x="519" y="5103"/>
              </a:cxn>
              <a:cxn ang="0">
                <a:pos x="87" y="4843"/>
              </a:cxn>
              <a:cxn ang="0">
                <a:pos x="0" y="4670"/>
              </a:cxn>
              <a:cxn ang="0">
                <a:pos x="1557" y="1989"/>
              </a:cxn>
              <a:cxn ang="0">
                <a:pos x="4583" y="1557"/>
              </a:cxn>
              <a:cxn ang="0">
                <a:pos x="5362" y="173"/>
              </a:cxn>
              <a:cxn ang="0">
                <a:pos x="5535" y="87"/>
              </a:cxn>
              <a:cxn ang="0">
                <a:pos x="5707" y="173"/>
              </a:cxn>
              <a:cxn ang="0">
                <a:pos x="6226" y="865"/>
              </a:cxn>
              <a:cxn ang="0">
                <a:pos x="7869" y="1038"/>
              </a:cxn>
              <a:cxn ang="0">
                <a:pos x="8993" y="433"/>
              </a:cxn>
              <a:cxn ang="0">
                <a:pos x="9512" y="173"/>
              </a:cxn>
              <a:cxn ang="0">
                <a:pos x="10463" y="433"/>
              </a:cxn>
              <a:cxn ang="0">
                <a:pos x="11501" y="519"/>
              </a:cxn>
              <a:cxn ang="0">
                <a:pos x="12193" y="606"/>
              </a:cxn>
              <a:cxn ang="0">
                <a:pos x="12193" y="1297"/>
              </a:cxn>
              <a:cxn ang="0">
                <a:pos x="11674" y="1643"/>
              </a:cxn>
              <a:cxn ang="0">
                <a:pos x="11501" y="2508"/>
              </a:cxn>
              <a:cxn ang="0">
                <a:pos x="13922" y="3979"/>
              </a:cxn>
              <a:cxn ang="0">
                <a:pos x="13922" y="4930"/>
              </a:cxn>
              <a:cxn ang="0">
                <a:pos x="14614" y="5881"/>
              </a:cxn>
              <a:cxn ang="0">
                <a:pos x="13576" y="7265"/>
              </a:cxn>
              <a:cxn ang="0">
                <a:pos x="11847" y="7957"/>
              </a:cxn>
              <a:cxn ang="0">
                <a:pos x="10377" y="8822"/>
              </a:cxn>
              <a:cxn ang="0">
                <a:pos x="8647" y="8649"/>
              </a:cxn>
              <a:cxn ang="0">
                <a:pos x="7696" y="9600"/>
              </a:cxn>
              <a:cxn ang="0">
                <a:pos x="7350" y="9427"/>
              </a:cxn>
            </a:cxnLst>
            <a:rect l="0" t="0" r="r" b="b"/>
            <a:pathLst>
              <a:path w="14614" h="9600">
                <a:moveTo>
                  <a:pt x="7350" y="9427"/>
                </a:moveTo>
                <a:lnTo>
                  <a:pt x="7350" y="9427"/>
                </a:lnTo>
                <a:lnTo>
                  <a:pt x="7264" y="9427"/>
                </a:lnTo>
                <a:cubicBezTo>
                  <a:pt x="7004" y="9341"/>
                  <a:pt x="6659" y="9254"/>
                  <a:pt x="6399" y="9168"/>
                </a:cubicBezTo>
                <a:cubicBezTo>
                  <a:pt x="5707" y="8908"/>
                  <a:pt x="5362" y="9427"/>
                  <a:pt x="5016" y="9514"/>
                </a:cubicBezTo>
                <a:cubicBezTo>
                  <a:pt x="4670" y="9600"/>
                  <a:pt x="4497" y="9341"/>
                  <a:pt x="4151" y="9427"/>
                </a:cubicBezTo>
                <a:cubicBezTo>
                  <a:pt x="3805" y="9600"/>
                  <a:pt x="3459" y="9600"/>
                  <a:pt x="3027" y="9600"/>
                </a:cubicBezTo>
                <a:cubicBezTo>
                  <a:pt x="2422" y="9600"/>
                  <a:pt x="1643" y="9514"/>
                  <a:pt x="952" y="9427"/>
                </a:cubicBezTo>
                <a:cubicBezTo>
                  <a:pt x="1038" y="8908"/>
                  <a:pt x="1125" y="8303"/>
                  <a:pt x="1384" y="7784"/>
                </a:cubicBezTo>
                <a:lnTo>
                  <a:pt x="1125" y="6919"/>
                </a:lnTo>
                <a:lnTo>
                  <a:pt x="1211" y="6746"/>
                </a:lnTo>
                <a:cubicBezTo>
                  <a:pt x="1298" y="6227"/>
                  <a:pt x="1125" y="5622"/>
                  <a:pt x="865" y="4930"/>
                </a:cubicBezTo>
                <a:lnTo>
                  <a:pt x="519" y="5103"/>
                </a:lnTo>
                <a:cubicBezTo>
                  <a:pt x="260" y="5103"/>
                  <a:pt x="87" y="5103"/>
                  <a:pt x="87" y="4843"/>
                </a:cubicBezTo>
                <a:lnTo>
                  <a:pt x="0" y="4670"/>
                </a:lnTo>
                <a:cubicBezTo>
                  <a:pt x="519" y="3373"/>
                  <a:pt x="433" y="2508"/>
                  <a:pt x="1557" y="1989"/>
                </a:cubicBezTo>
                <a:cubicBezTo>
                  <a:pt x="2508" y="1816"/>
                  <a:pt x="3632" y="1730"/>
                  <a:pt x="4583" y="1557"/>
                </a:cubicBezTo>
                <a:cubicBezTo>
                  <a:pt x="4843" y="1124"/>
                  <a:pt x="5016" y="606"/>
                  <a:pt x="5362" y="173"/>
                </a:cubicBezTo>
                <a:lnTo>
                  <a:pt x="5535" y="87"/>
                </a:lnTo>
                <a:cubicBezTo>
                  <a:pt x="5707" y="0"/>
                  <a:pt x="5707" y="87"/>
                  <a:pt x="5707" y="173"/>
                </a:cubicBezTo>
                <a:cubicBezTo>
                  <a:pt x="5707" y="606"/>
                  <a:pt x="5880" y="865"/>
                  <a:pt x="6226" y="865"/>
                </a:cubicBezTo>
                <a:lnTo>
                  <a:pt x="7869" y="1038"/>
                </a:lnTo>
                <a:cubicBezTo>
                  <a:pt x="8561" y="1211"/>
                  <a:pt x="8993" y="1038"/>
                  <a:pt x="8993" y="433"/>
                </a:cubicBezTo>
                <a:cubicBezTo>
                  <a:pt x="9080" y="173"/>
                  <a:pt x="9253" y="87"/>
                  <a:pt x="9512" y="173"/>
                </a:cubicBezTo>
                <a:cubicBezTo>
                  <a:pt x="9858" y="260"/>
                  <a:pt x="10117" y="346"/>
                  <a:pt x="10463" y="433"/>
                </a:cubicBezTo>
                <a:lnTo>
                  <a:pt x="11501" y="519"/>
                </a:lnTo>
                <a:lnTo>
                  <a:pt x="12193" y="606"/>
                </a:lnTo>
                <a:cubicBezTo>
                  <a:pt x="12193" y="779"/>
                  <a:pt x="12193" y="1038"/>
                  <a:pt x="12193" y="1297"/>
                </a:cubicBezTo>
                <a:lnTo>
                  <a:pt x="11674" y="1643"/>
                </a:lnTo>
                <a:lnTo>
                  <a:pt x="11501" y="2508"/>
                </a:lnTo>
                <a:cubicBezTo>
                  <a:pt x="12452" y="2854"/>
                  <a:pt x="13403" y="3287"/>
                  <a:pt x="13922" y="3979"/>
                </a:cubicBezTo>
                <a:lnTo>
                  <a:pt x="13922" y="4930"/>
                </a:lnTo>
                <a:lnTo>
                  <a:pt x="14614" y="5881"/>
                </a:lnTo>
                <a:lnTo>
                  <a:pt x="13576" y="7265"/>
                </a:lnTo>
                <a:cubicBezTo>
                  <a:pt x="12452" y="7179"/>
                  <a:pt x="12193" y="7179"/>
                  <a:pt x="11847" y="7957"/>
                </a:cubicBezTo>
                <a:cubicBezTo>
                  <a:pt x="11587" y="8649"/>
                  <a:pt x="11069" y="8908"/>
                  <a:pt x="10377" y="8822"/>
                </a:cubicBezTo>
                <a:cubicBezTo>
                  <a:pt x="10290" y="7784"/>
                  <a:pt x="9080" y="7784"/>
                  <a:pt x="8647" y="8649"/>
                </a:cubicBezTo>
                <a:lnTo>
                  <a:pt x="7696" y="9600"/>
                </a:lnTo>
                <a:lnTo>
                  <a:pt x="7350" y="942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765904" y="2622902"/>
            <a:ext cx="840981" cy="826473"/>
          </a:xfrm>
          <a:custGeom>
            <a:avLst/>
            <a:gdLst/>
            <a:ahLst/>
            <a:cxnLst>
              <a:cxn ang="0">
                <a:pos x="7350" y="3849"/>
              </a:cxn>
              <a:cxn ang="0">
                <a:pos x="6615" y="3806"/>
              </a:cxn>
              <a:cxn ang="0">
                <a:pos x="5967" y="3201"/>
              </a:cxn>
              <a:cxn ang="0">
                <a:pos x="5145" y="3330"/>
              </a:cxn>
              <a:cxn ang="0">
                <a:pos x="5015" y="4412"/>
              </a:cxn>
              <a:cxn ang="0">
                <a:pos x="4280" y="5493"/>
              </a:cxn>
              <a:cxn ang="0">
                <a:pos x="4107" y="6531"/>
              </a:cxn>
              <a:cxn ang="0">
                <a:pos x="3891" y="6704"/>
              </a:cxn>
              <a:cxn ang="0">
                <a:pos x="3243" y="6661"/>
              </a:cxn>
              <a:cxn ang="0">
                <a:pos x="3113" y="6704"/>
              </a:cxn>
              <a:cxn ang="0">
                <a:pos x="2681" y="6574"/>
              </a:cxn>
              <a:cxn ang="0">
                <a:pos x="2551" y="6401"/>
              </a:cxn>
              <a:cxn ang="0">
                <a:pos x="2551" y="6228"/>
              </a:cxn>
              <a:cxn ang="0">
                <a:pos x="2508" y="5882"/>
              </a:cxn>
              <a:cxn ang="0">
                <a:pos x="2421" y="5709"/>
              </a:cxn>
              <a:cxn ang="0">
                <a:pos x="2162" y="5190"/>
              </a:cxn>
              <a:cxn ang="0">
                <a:pos x="1773" y="4541"/>
              </a:cxn>
              <a:cxn ang="0">
                <a:pos x="1167" y="4498"/>
              </a:cxn>
              <a:cxn ang="0">
                <a:pos x="735" y="4282"/>
              </a:cxn>
              <a:cxn ang="0">
                <a:pos x="389" y="3763"/>
              </a:cxn>
              <a:cxn ang="0">
                <a:pos x="562" y="2725"/>
              </a:cxn>
              <a:cxn ang="0">
                <a:pos x="605" y="2552"/>
              </a:cxn>
              <a:cxn ang="0">
                <a:pos x="475" y="1990"/>
              </a:cxn>
              <a:cxn ang="0">
                <a:pos x="865" y="1730"/>
              </a:cxn>
              <a:cxn ang="0">
                <a:pos x="1081" y="1730"/>
              </a:cxn>
              <a:cxn ang="0">
                <a:pos x="1210" y="1600"/>
              </a:cxn>
              <a:cxn ang="0">
                <a:pos x="1427" y="1211"/>
              </a:cxn>
              <a:cxn ang="0">
                <a:pos x="1773" y="1081"/>
              </a:cxn>
              <a:cxn ang="0">
                <a:pos x="2205" y="995"/>
              </a:cxn>
              <a:cxn ang="0">
                <a:pos x="2464" y="606"/>
              </a:cxn>
              <a:cxn ang="0">
                <a:pos x="2508" y="433"/>
              </a:cxn>
              <a:cxn ang="0">
                <a:pos x="3632" y="173"/>
              </a:cxn>
              <a:cxn ang="0">
                <a:pos x="4237" y="173"/>
              </a:cxn>
              <a:cxn ang="0">
                <a:pos x="4626" y="216"/>
              </a:cxn>
              <a:cxn ang="0">
                <a:pos x="4842" y="606"/>
              </a:cxn>
              <a:cxn ang="0">
                <a:pos x="4929" y="735"/>
              </a:cxn>
              <a:cxn ang="0">
                <a:pos x="5145" y="822"/>
              </a:cxn>
              <a:cxn ang="0">
                <a:pos x="5275" y="1168"/>
              </a:cxn>
              <a:cxn ang="0">
                <a:pos x="5578" y="1341"/>
              </a:cxn>
              <a:cxn ang="0">
                <a:pos x="6313" y="1125"/>
              </a:cxn>
              <a:cxn ang="0">
                <a:pos x="6875" y="1471"/>
              </a:cxn>
              <a:cxn ang="0">
                <a:pos x="6918" y="1557"/>
              </a:cxn>
              <a:cxn ang="0">
                <a:pos x="7134" y="1687"/>
              </a:cxn>
              <a:cxn ang="0">
                <a:pos x="7307" y="1600"/>
              </a:cxn>
              <a:cxn ang="0">
                <a:pos x="7480" y="2509"/>
              </a:cxn>
              <a:cxn ang="0">
                <a:pos x="7437" y="2595"/>
              </a:cxn>
              <a:cxn ang="0">
                <a:pos x="7566" y="3028"/>
              </a:cxn>
              <a:cxn ang="0">
                <a:pos x="7350" y="3849"/>
              </a:cxn>
            </a:cxnLst>
            <a:rect l="0" t="0" r="r" b="b"/>
            <a:pathLst>
              <a:path w="7566" h="6963">
                <a:moveTo>
                  <a:pt x="7350" y="3849"/>
                </a:moveTo>
                <a:cubicBezTo>
                  <a:pt x="6961" y="3806"/>
                  <a:pt x="6658" y="3763"/>
                  <a:pt x="6615" y="3806"/>
                </a:cubicBezTo>
                <a:cubicBezTo>
                  <a:pt x="6183" y="3936"/>
                  <a:pt x="6010" y="3633"/>
                  <a:pt x="5967" y="3201"/>
                </a:cubicBezTo>
                <a:cubicBezTo>
                  <a:pt x="5707" y="3244"/>
                  <a:pt x="5448" y="3330"/>
                  <a:pt x="5145" y="3330"/>
                </a:cubicBezTo>
                <a:cubicBezTo>
                  <a:pt x="5275" y="3590"/>
                  <a:pt x="5275" y="3936"/>
                  <a:pt x="5015" y="4412"/>
                </a:cubicBezTo>
                <a:cubicBezTo>
                  <a:pt x="4670" y="5060"/>
                  <a:pt x="4497" y="4758"/>
                  <a:pt x="4280" y="5493"/>
                </a:cubicBezTo>
                <a:cubicBezTo>
                  <a:pt x="4151" y="5839"/>
                  <a:pt x="4151" y="6142"/>
                  <a:pt x="4107" y="6531"/>
                </a:cubicBezTo>
                <a:cubicBezTo>
                  <a:pt x="4064" y="6401"/>
                  <a:pt x="3805" y="6358"/>
                  <a:pt x="3891" y="6704"/>
                </a:cubicBezTo>
                <a:cubicBezTo>
                  <a:pt x="3805" y="6790"/>
                  <a:pt x="3372" y="6790"/>
                  <a:pt x="3243" y="6661"/>
                </a:cubicBezTo>
                <a:cubicBezTo>
                  <a:pt x="3199" y="6617"/>
                  <a:pt x="3113" y="6574"/>
                  <a:pt x="3113" y="6704"/>
                </a:cubicBezTo>
                <a:cubicBezTo>
                  <a:pt x="3156" y="6963"/>
                  <a:pt x="2940" y="6920"/>
                  <a:pt x="2681" y="6574"/>
                </a:cubicBezTo>
                <a:cubicBezTo>
                  <a:pt x="2767" y="6358"/>
                  <a:pt x="2637" y="6401"/>
                  <a:pt x="2551" y="6401"/>
                </a:cubicBezTo>
                <a:cubicBezTo>
                  <a:pt x="2421" y="6401"/>
                  <a:pt x="2378" y="6228"/>
                  <a:pt x="2551" y="6228"/>
                </a:cubicBezTo>
                <a:cubicBezTo>
                  <a:pt x="2854" y="6185"/>
                  <a:pt x="2767" y="5925"/>
                  <a:pt x="2508" y="5882"/>
                </a:cubicBezTo>
                <a:cubicBezTo>
                  <a:pt x="2335" y="5839"/>
                  <a:pt x="2335" y="5839"/>
                  <a:pt x="2421" y="5709"/>
                </a:cubicBezTo>
                <a:cubicBezTo>
                  <a:pt x="2464" y="5579"/>
                  <a:pt x="2551" y="5450"/>
                  <a:pt x="2162" y="5190"/>
                </a:cubicBezTo>
                <a:cubicBezTo>
                  <a:pt x="1946" y="4671"/>
                  <a:pt x="1946" y="4714"/>
                  <a:pt x="1773" y="4541"/>
                </a:cubicBezTo>
                <a:cubicBezTo>
                  <a:pt x="1643" y="4455"/>
                  <a:pt x="1470" y="4412"/>
                  <a:pt x="1167" y="4498"/>
                </a:cubicBezTo>
                <a:cubicBezTo>
                  <a:pt x="908" y="4714"/>
                  <a:pt x="778" y="4628"/>
                  <a:pt x="735" y="4282"/>
                </a:cubicBezTo>
                <a:cubicBezTo>
                  <a:pt x="648" y="4109"/>
                  <a:pt x="562" y="3936"/>
                  <a:pt x="389" y="3763"/>
                </a:cubicBezTo>
                <a:cubicBezTo>
                  <a:pt x="0" y="3114"/>
                  <a:pt x="346" y="2898"/>
                  <a:pt x="562" y="2725"/>
                </a:cubicBezTo>
                <a:cubicBezTo>
                  <a:pt x="605" y="2682"/>
                  <a:pt x="648" y="2595"/>
                  <a:pt x="605" y="2552"/>
                </a:cubicBezTo>
                <a:cubicBezTo>
                  <a:pt x="475" y="2422"/>
                  <a:pt x="389" y="2249"/>
                  <a:pt x="475" y="1990"/>
                </a:cubicBezTo>
                <a:cubicBezTo>
                  <a:pt x="475" y="1730"/>
                  <a:pt x="648" y="1557"/>
                  <a:pt x="865" y="1730"/>
                </a:cubicBezTo>
                <a:cubicBezTo>
                  <a:pt x="951" y="1773"/>
                  <a:pt x="1081" y="1773"/>
                  <a:pt x="1081" y="1730"/>
                </a:cubicBezTo>
                <a:cubicBezTo>
                  <a:pt x="1124" y="1687"/>
                  <a:pt x="1124" y="1687"/>
                  <a:pt x="1210" y="1600"/>
                </a:cubicBezTo>
                <a:cubicBezTo>
                  <a:pt x="1081" y="1168"/>
                  <a:pt x="1167" y="952"/>
                  <a:pt x="1427" y="1211"/>
                </a:cubicBezTo>
                <a:cubicBezTo>
                  <a:pt x="1470" y="1038"/>
                  <a:pt x="1556" y="1038"/>
                  <a:pt x="1773" y="1081"/>
                </a:cubicBezTo>
                <a:cubicBezTo>
                  <a:pt x="1859" y="995"/>
                  <a:pt x="1989" y="995"/>
                  <a:pt x="2205" y="995"/>
                </a:cubicBezTo>
                <a:cubicBezTo>
                  <a:pt x="2291" y="908"/>
                  <a:pt x="2378" y="735"/>
                  <a:pt x="2464" y="606"/>
                </a:cubicBezTo>
                <a:cubicBezTo>
                  <a:pt x="2464" y="562"/>
                  <a:pt x="2464" y="519"/>
                  <a:pt x="2508" y="433"/>
                </a:cubicBezTo>
                <a:cubicBezTo>
                  <a:pt x="3416" y="476"/>
                  <a:pt x="3416" y="216"/>
                  <a:pt x="3632" y="173"/>
                </a:cubicBezTo>
                <a:cubicBezTo>
                  <a:pt x="3891" y="433"/>
                  <a:pt x="4107" y="433"/>
                  <a:pt x="4237" y="173"/>
                </a:cubicBezTo>
                <a:cubicBezTo>
                  <a:pt x="4367" y="260"/>
                  <a:pt x="4497" y="303"/>
                  <a:pt x="4626" y="216"/>
                </a:cubicBezTo>
                <a:cubicBezTo>
                  <a:pt x="4972" y="0"/>
                  <a:pt x="5145" y="433"/>
                  <a:pt x="4842" y="606"/>
                </a:cubicBezTo>
                <a:cubicBezTo>
                  <a:pt x="4842" y="649"/>
                  <a:pt x="4842" y="779"/>
                  <a:pt x="4929" y="735"/>
                </a:cubicBezTo>
                <a:cubicBezTo>
                  <a:pt x="5015" y="735"/>
                  <a:pt x="5102" y="735"/>
                  <a:pt x="5145" y="822"/>
                </a:cubicBezTo>
                <a:cubicBezTo>
                  <a:pt x="5188" y="952"/>
                  <a:pt x="5232" y="1081"/>
                  <a:pt x="5275" y="1168"/>
                </a:cubicBezTo>
                <a:cubicBezTo>
                  <a:pt x="5318" y="1298"/>
                  <a:pt x="5405" y="1384"/>
                  <a:pt x="5578" y="1341"/>
                </a:cubicBezTo>
                <a:cubicBezTo>
                  <a:pt x="5923" y="1298"/>
                  <a:pt x="6183" y="1211"/>
                  <a:pt x="6313" y="1125"/>
                </a:cubicBezTo>
                <a:cubicBezTo>
                  <a:pt x="6442" y="865"/>
                  <a:pt x="6615" y="952"/>
                  <a:pt x="6875" y="1471"/>
                </a:cubicBezTo>
                <a:lnTo>
                  <a:pt x="6918" y="1557"/>
                </a:lnTo>
                <a:cubicBezTo>
                  <a:pt x="6918" y="1687"/>
                  <a:pt x="7004" y="1687"/>
                  <a:pt x="7134" y="1687"/>
                </a:cubicBezTo>
                <a:lnTo>
                  <a:pt x="7307" y="1600"/>
                </a:lnTo>
                <a:cubicBezTo>
                  <a:pt x="7437" y="1946"/>
                  <a:pt x="7523" y="2249"/>
                  <a:pt x="7480" y="2509"/>
                </a:cubicBezTo>
                <a:lnTo>
                  <a:pt x="7437" y="2595"/>
                </a:lnTo>
                <a:lnTo>
                  <a:pt x="7566" y="3028"/>
                </a:lnTo>
                <a:cubicBezTo>
                  <a:pt x="7437" y="3287"/>
                  <a:pt x="7394" y="3590"/>
                  <a:pt x="7350" y="3849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01" name="Freeform 35"/>
          <p:cNvSpPr>
            <a:spLocks noEditPoints="1"/>
          </p:cNvSpPr>
          <p:nvPr/>
        </p:nvSpPr>
        <p:spPr bwMode="auto">
          <a:xfrm>
            <a:off x="3289899" y="3881217"/>
            <a:ext cx="628888" cy="1006877"/>
          </a:xfrm>
          <a:custGeom>
            <a:avLst/>
            <a:gdLst/>
            <a:ahLst/>
            <a:cxnLst>
              <a:cxn ang="0">
                <a:pos x="5407" y="6314"/>
              </a:cxn>
              <a:cxn ang="0">
                <a:pos x="5277" y="7049"/>
              </a:cxn>
              <a:cxn ang="0">
                <a:pos x="4628" y="7266"/>
              </a:cxn>
              <a:cxn ang="0">
                <a:pos x="0" y="2465"/>
              </a:cxn>
              <a:cxn ang="0">
                <a:pos x="43" y="2162"/>
              </a:cxn>
              <a:cxn ang="0">
                <a:pos x="1124" y="1730"/>
              </a:cxn>
              <a:cxn ang="0">
                <a:pos x="1254" y="649"/>
              </a:cxn>
              <a:cxn ang="0">
                <a:pos x="1514" y="995"/>
              </a:cxn>
              <a:cxn ang="0">
                <a:pos x="2119" y="1600"/>
              </a:cxn>
              <a:cxn ang="0">
                <a:pos x="1990" y="951"/>
              </a:cxn>
              <a:cxn ang="0">
                <a:pos x="2725" y="43"/>
              </a:cxn>
              <a:cxn ang="0">
                <a:pos x="3460" y="605"/>
              </a:cxn>
              <a:cxn ang="0">
                <a:pos x="3893" y="1470"/>
              </a:cxn>
              <a:cxn ang="0">
                <a:pos x="4931" y="3589"/>
              </a:cxn>
              <a:cxn ang="0">
                <a:pos x="5061" y="4800"/>
              </a:cxn>
              <a:cxn ang="0">
                <a:pos x="4326" y="4411"/>
              </a:cxn>
              <a:cxn ang="0">
                <a:pos x="3720" y="4930"/>
              </a:cxn>
              <a:cxn ang="0">
                <a:pos x="3114" y="5017"/>
              </a:cxn>
              <a:cxn ang="0">
                <a:pos x="2768" y="5146"/>
              </a:cxn>
              <a:cxn ang="0">
                <a:pos x="3158" y="6660"/>
              </a:cxn>
              <a:cxn ang="0">
                <a:pos x="3374" y="6314"/>
              </a:cxn>
              <a:cxn ang="0">
                <a:pos x="3677" y="6314"/>
              </a:cxn>
              <a:cxn ang="0">
                <a:pos x="4023" y="6314"/>
              </a:cxn>
              <a:cxn ang="0">
                <a:pos x="4152" y="7784"/>
              </a:cxn>
              <a:cxn ang="0">
                <a:pos x="3460" y="8260"/>
              </a:cxn>
              <a:cxn ang="0">
                <a:pos x="3158" y="7957"/>
              </a:cxn>
              <a:cxn ang="0">
                <a:pos x="2898" y="8303"/>
              </a:cxn>
              <a:cxn ang="0">
                <a:pos x="1860" y="8044"/>
              </a:cxn>
              <a:cxn ang="0">
                <a:pos x="2033" y="7482"/>
              </a:cxn>
              <a:cxn ang="0">
                <a:pos x="2509" y="6963"/>
              </a:cxn>
              <a:cxn ang="0">
                <a:pos x="1860" y="6790"/>
              </a:cxn>
              <a:cxn ang="0">
                <a:pos x="1514" y="4627"/>
              </a:cxn>
              <a:cxn ang="0">
                <a:pos x="0" y="4757"/>
              </a:cxn>
              <a:cxn ang="0">
                <a:pos x="0" y="2465"/>
              </a:cxn>
            </a:cxnLst>
            <a:rect l="0" t="0" r="r" b="b"/>
            <a:pathLst>
              <a:path w="5666" h="8476">
                <a:moveTo>
                  <a:pt x="4585" y="6876"/>
                </a:moveTo>
                <a:cubicBezTo>
                  <a:pt x="4758" y="6617"/>
                  <a:pt x="5061" y="6444"/>
                  <a:pt x="5407" y="6314"/>
                </a:cubicBezTo>
                <a:cubicBezTo>
                  <a:pt x="5493" y="6444"/>
                  <a:pt x="5580" y="6574"/>
                  <a:pt x="5666" y="6703"/>
                </a:cubicBezTo>
                <a:cubicBezTo>
                  <a:pt x="5537" y="6833"/>
                  <a:pt x="5407" y="6920"/>
                  <a:pt x="5277" y="7049"/>
                </a:cubicBezTo>
                <a:cubicBezTo>
                  <a:pt x="5277" y="7093"/>
                  <a:pt x="5277" y="7179"/>
                  <a:pt x="5277" y="7222"/>
                </a:cubicBezTo>
                <a:cubicBezTo>
                  <a:pt x="5147" y="7309"/>
                  <a:pt x="4888" y="7309"/>
                  <a:pt x="4628" y="7266"/>
                </a:cubicBezTo>
                <a:cubicBezTo>
                  <a:pt x="4585" y="7136"/>
                  <a:pt x="4585" y="7006"/>
                  <a:pt x="4585" y="6876"/>
                </a:cubicBezTo>
                <a:close/>
                <a:moveTo>
                  <a:pt x="0" y="2465"/>
                </a:moveTo>
                <a:lnTo>
                  <a:pt x="43" y="2422"/>
                </a:lnTo>
                <a:lnTo>
                  <a:pt x="43" y="2162"/>
                </a:lnTo>
                <a:lnTo>
                  <a:pt x="995" y="1816"/>
                </a:lnTo>
                <a:lnTo>
                  <a:pt x="1124" y="1730"/>
                </a:lnTo>
                <a:lnTo>
                  <a:pt x="1124" y="865"/>
                </a:lnTo>
                <a:lnTo>
                  <a:pt x="1254" y="649"/>
                </a:lnTo>
                <a:lnTo>
                  <a:pt x="1384" y="605"/>
                </a:lnTo>
                <a:lnTo>
                  <a:pt x="1514" y="995"/>
                </a:lnTo>
                <a:lnTo>
                  <a:pt x="2033" y="1254"/>
                </a:lnTo>
                <a:lnTo>
                  <a:pt x="2119" y="1600"/>
                </a:lnTo>
                <a:cubicBezTo>
                  <a:pt x="2292" y="1600"/>
                  <a:pt x="2422" y="1513"/>
                  <a:pt x="2465" y="1384"/>
                </a:cubicBezTo>
                <a:lnTo>
                  <a:pt x="1990" y="951"/>
                </a:lnTo>
                <a:cubicBezTo>
                  <a:pt x="2163" y="649"/>
                  <a:pt x="2206" y="303"/>
                  <a:pt x="2206" y="0"/>
                </a:cubicBezTo>
                <a:lnTo>
                  <a:pt x="2725" y="43"/>
                </a:lnTo>
                <a:cubicBezTo>
                  <a:pt x="2898" y="346"/>
                  <a:pt x="3158" y="432"/>
                  <a:pt x="3374" y="432"/>
                </a:cubicBezTo>
                <a:lnTo>
                  <a:pt x="3460" y="605"/>
                </a:lnTo>
                <a:lnTo>
                  <a:pt x="3720" y="692"/>
                </a:lnTo>
                <a:cubicBezTo>
                  <a:pt x="3806" y="951"/>
                  <a:pt x="3806" y="1168"/>
                  <a:pt x="3893" y="1470"/>
                </a:cubicBezTo>
                <a:cubicBezTo>
                  <a:pt x="4023" y="1816"/>
                  <a:pt x="4023" y="2032"/>
                  <a:pt x="4672" y="2076"/>
                </a:cubicBezTo>
                <a:cubicBezTo>
                  <a:pt x="4758" y="2551"/>
                  <a:pt x="4845" y="3114"/>
                  <a:pt x="4931" y="3589"/>
                </a:cubicBezTo>
                <a:cubicBezTo>
                  <a:pt x="4715" y="3762"/>
                  <a:pt x="4542" y="3935"/>
                  <a:pt x="4715" y="4238"/>
                </a:cubicBezTo>
                <a:cubicBezTo>
                  <a:pt x="4845" y="4411"/>
                  <a:pt x="4931" y="4627"/>
                  <a:pt x="5061" y="4800"/>
                </a:cubicBezTo>
                <a:cubicBezTo>
                  <a:pt x="5104" y="5060"/>
                  <a:pt x="5018" y="5190"/>
                  <a:pt x="4801" y="5276"/>
                </a:cubicBezTo>
                <a:cubicBezTo>
                  <a:pt x="4672" y="4973"/>
                  <a:pt x="4585" y="4714"/>
                  <a:pt x="4326" y="4411"/>
                </a:cubicBezTo>
                <a:cubicBezTo>
                  <a:pt x="4196" y="4498"/>
                  <a:pt x="4066" y="4584"/>
                  <a:pt x="3936" y="4671"/>
                </a:cubicBezTo>
                <a:cubicBezTo>
                  <a:pt x="3806" y="4714"/>
                  <a:pt x="3806" y="4887"/>
                  <a:pt x="3720" y="4930"/>
                </a:cubicBezTo>
                <a:cubicBezTo>
                  <a:pt x="3590" y="4973"/>
                  <a:pt x="3460" y="4887"/>
                  <a:pt x="3331" y="4887"/>
                </a:cubicBezTo>
                <a:cubicBezTo>
                  <a:pt x="3244" y="4887"/>
                  <a:pt x="3158" y="4930"/>
                  <a:pt x="3114" y="5017"/>
                </a:cubicBezTo>
                <a:cubicBezTo>
                  <a:pt x="3071" y="5103"/>
                  <a:pt x="3028" y="5146"/>
                  <a:pt x="2898" y="5103"/>
                </a:cubicBezTo>
                <a:lnTo>
                  <a:pt x="2768" y="5146"/>
                </a:lnTo>
                <a:lnTo>
                  <a:pt x="2812" y="5882"/>
                </a:lnTo>
                <a:cubicBezTo>
                  <a:pt x="3028" y="6011"/>
                  <a:pt x="3158" y="6271"/>
                  <a:pt x="3158" y="6660"/>
                </a:cubicBezTo>
                <a:lnTo>
                  <a:pt x="3417" y="6530"/>
                </a:lnTo>
                <a:lnTo>
                  <a:pt x="3374" y="6314"/>
                </a:lnTo>
                <a:cubicBezTo>
                  <a:pt x="3028" y="5882"/>
                  <a:pt x="3763" y="5709"/>
                  <a:pt x="3633" y="6184"/>
                </a:cubicBezTo>
                <a:lnTo>
                  <a:pt x="3677" y="6314"/>
                </a:lnTo>
                <a:lnTo>
                  <a:pt x="3979" y="6141"/>
                </a:lnTo>
                <a:lnTo>
                  <a:pt x="4023" y="6314"/>
                </a:lnTo>
                <a:lnTo>
                  <a:pt x="4239" y="6314"/>
                </a:lnTo>
                <a:cubicBezTo>
                  <a:pt x="4196" y="6833"/>
                  <a:pt x="4196" y="7309"/>
                  <a:pt x="4152" y="7784"/>
                </a:cubicBezTo>
                <a:cubicBezTo>
                  <a:pt x="4109" y="8130"/>
                  <a:pt x="3763" y="8217"/>
                  <a:pt x="3590" y="8044"/>
                </a:cubicBezTo>
                <a:cubicBezTo>
                  <a:pt x="3504" y="8044"/>
                  <a:pt x="3460" y="8174"/>
                  <a:pt x="3460" y="8260"/>
                </a:cubicBezTo>
                <a:cubicBezTo>
                  <a:pt x="3374" y="8260"/>
                  <a:pt x="3331" y="8260"/>
                  <a:pt x="3244" y="8260"/>
                </a:cubicBezTo>
                <a:cubicBezTo>
                  <a:pt x="3158" y="8174"/>
                  <a:pt x="3158" y="8087"/>
                  <a:pt x="3158" y="7957"/>
                </a:cubicBezTo>
                <a:cubicBezTo>
                  <a:pt x="3071" y="7957"/>
                  <a:pt x="3028" y="7957"/>
                  <a:pt x="2985" y="8044"/>
                </a:cubicBezTo>
                <a:cubicBezTo>
                  <a:pt x="2985" y="8260"/>
                  <a:pt x="2941" y="8260"/>
                  <a:pt x="2898" y="8303"/>
                </a:cubicBezTo>
                <a:cubicBezTo>
                  <a:pt x="2725" y="8476"/>
                  <a:pt x="2509" y="8433"/>
                  <a:pt x="2292" y="8174"/>
                </a:cubicBezTo>
                <a:cubicBezTo>
                  <a:pt x="2292" y="8087"/>
                  <a:pt x="2076" y="8044"/>
                  <a:pt x="1860" y="8044"/>
                </a:cubicBezTo>
                <a:cubicBezTo>
                  <a:pt x="1860" y="8044"/>
                  <a:pt x="1817" y="8087"/>
                  <a:pt x="1817" y="8087"/>
                </a:cubicBezTo>
                <a:lnTo>
                  <a:pt x="2033" y="7482"/>
                </a:lnTo>
                <a:lnTo>
                  <a:pt x="2509" y="7352"/>
                </a:lnTo>
                <a:lnTo>
                  <a:pt x="2509" y="6963"/>
                </a:lnTo>
                <a:cubicBezTo>
                  <a:pt x="2336" y="7006"/>
                  <a:pt x="2206" y="6963"/>
                  <a:pt x="2163" y="6790"/>
                </a:cubicBezTo>
                <a:lnTo>
                  <a:pt x="1860" y="6790"/>
                </a:lnTo>
                <a:lnTo>
                  <a:pt x="1730" y="5276"/>
                </a:lnTo>
                <a:cubicBezTo>
                  <a:pt x="1730" y="4757"/>
                  <a:pt x="1644" y="4627"/>
                  <a:pt x="1514" y="4627"/>
                </a:cubicBezTo>
                <a:cubicBezTo>
                  <a:pt x="1168" y="4584"/>
                  <a:pt x="1168" y="5146"/>
                  <a:pt x="735" y="5060"/>
                </a:cubicBezTo>
                <a:lnTo>
                  <a:pt x="0" y="4757"/>
                </a:lnTo>
                <a:lnTo>
                  <a:pt x="649" y="3979"/>
                </a:lnTo>
                <a:lnTo>
                  <a:pt x="0" y="2465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02" name="Freeform 36"/>
          <p:cNvSpPr>
            <a:spLocks/>
          </p:cNvSpPr>
          <p:nvPr/>
        </p:nvSpPr>
        <p:spPr bwMode="auto">
          <a:xfrm>
            <a:off x="2274814" y="4333352"/>
            <a:ext cx="1293653" cy="621264"/>
          </a:xfrm>
          <a:custGeom>
            <a:avLst/>
            <a:gdLst/>
            <a:ahLst/>
            <a:cxnLst>
              <a:cxn ang="0">
                <a:pos x="10682" y="4152"/>
              </a:cxn>
              <a:cxn ang="0">
                <a:pos x="10466" y="3979"/>
              </a:cxn>
              <a:cxn ang="0">
                <a:pos x="9601" y="3893"/>
              </a:cxn>
              <a:cxn ang="0">
                <a:pos x="9039" y="4066"/>
              </a:cxn>
              <a:cxn ang="0">
                <a:pos x="8909" y="4239"/>
              </a:cxn>
              <a:cxn ang="0">
                <a:pos x="8088" y="3893"/>
              </a:cxn>
              <a:cxn ang="0">
                <a:pos x="7655" y="3763"/>
              </a:cxn>
              <a:cxn ang="0">
                <a:pos x="7612" y="3936"/>
              </a:cxn>
              <a:cxn ang="0">
                <a:pos x="7093" y="3676"/>
              </a:cxn>
              <a:cxn ang="0">
                <a:pos x="7050" y="3849"/>
              </a:cxn>
              <a:cxn ang="0">
                <a:pos x="7136" y="3893"/>
              </a:cxn>
              <a:cxn ang="0">
                <a:pos x="6790" y="4282"/>
              </a:cxn>
              <a:cxn ang="0">
                <a:pos x="6747" y="4931"/>
              </a:cxn>
              <a:cxn ang="0">
                <a:pos x="6747" y="5104"/>
              </a:cxn>
              <a:cxn ang="0">
                <a:pos x="2552" y="5233"/>
              </a:cxn>
              <a:cxn ang="0">
                <a:pos x="2639" y="3720"/>
              </a:cxn>
              <a:cxn ang="0">
                <a:pos x="2509" y="3720"/>
              </a:cxn>
              <a:cxn ang="0">
                <a:pos x="2509" y="3849"/>
              </a:cxn>
              <a:cxn ang="0">
                <a:pos x="44" y="3893"/>
              </a:cxn>
              <a:cxn ang="0">
                <a:pos x="0" y="2379"/>
              </a:cxn>
              <a:cxn ang="0">
                <a:pos x="217" y="2336"/>
              </a:cxn>
              <a:cxn ang="0">
                <a:pos x="217" y="2163"/>
              </a:cxn>
              <a:cxn ang="0">
                <a:pos x="433" y="2033"/>
              </a:cxn>
              <a:cxn ang="0">
                <a:pos x="995" y="2292"/>
              </a:cxn>
              <a:cxn ang="0">
                <a:pos x="1990" y="2292"/>
              </a:cxn>
              <a:cxn ang="0">
                <a:pos x="2293" y="2076"/>
              </a:cxn>
              <a:cxn ang="0">
                <a:pos x="2552" y="1471"/>
              </a:cxn>
              <a:cxn ang="0">
                <a:pos x="3244" y="1341"/>
              </a:cxn>
              <a:cxn ang="0">
                <a:pos x="3547" y="1341"/>
              </a:cxn>
              <a:cxn ang="0">
                <a:pos x="3806" y="1600"/>
              </a:cxn>
              <a:cxn ang="0">
                <a:pos x="4498" y="1125"/>
              </a:cxn>
              <a:cxn ang="0">
                <a:pos x="5233" y="1427"/>
              </a:cxn>
              <a:cxn ang="0">
                <a:pos x="5752" y="1514"/>
              </a:cxn>
              <a:cxn ang="0">
                <a:pos x="6141" y="995"/>
              </a:cxn>
              <a:cxn ang="0">
                <a:pos x="6574" y="606"/>
              </a:cxn>
              <a:cxn ang="0">
                <a:pos x="7352" y="606"/>
              </a:cxn>
              <a:cxn ang="0">
                <a:pos x="8131" y="735"/>
              </a:cxn>
              <a:cxn ang="0">
                <a:pos x="8866" y="822"/>
              </a:cxn>
              <a:cxn ang="0">
                <a:pos x="9861" y="1254"/>
              </a:cxn>
              <a:cxn ang="0">
                <a:pos x="10639" y="822"/>
              </a:cxn>
              <a:cxn ang="0">
                <a:pos x="10855" y="1471"/>
              </a:cxn>
              <a:cxn ang="0">
                <a:pos x="10985" y="2984"/>
              </a:cxn>
              <a:cxn ang="0">
                <a:pos x="11288" y="2984"/>
              </a:cxn>
              <a:cxn ang="0">
                <a:pos x="11634" y="3157"/>
              </a:cxn>
              <a:cxn ang="0">
                <a:pos x="11634" y="3547"/>
              </a:cxn>
              <a:cxn ang="0">
                <a:pos x="11158" y="3676"/>
              </a:cxn>
              <a:cxn ang="0">
                <a:pos x="10942" y="4282"/>
              </a:cxn>
              <a:cxn ang="0">
                <a:pos x="10726" y="4152"/>
              </a:cxn>
              <a:cxn ang="0">
                <a:pos x="10682" y="4152"/>
              </a:cxn>
            </a:cxnLst>
            <a:rect l="0" t="0" r="r" b="b"/>
            <a:pathLst>
              <a:path w="11634" h="5233">
                <a:moveTo>
                  <a:pt x="10682" y="4152"/>
                </a:moveTo>
                <a:lnTo>
                  <a:pt x="10466" y="3979"/>
                </a:lnTo>
                <a:lnTo>
                  <a:pt x="9601" y="3893"/>
                </a:lnTo>
                <a:lnTo>
                  <a:pt x="9039" y="4066"/>
                </a:lnTo>
                <a:lnTo>
                  <a:pt x="8909" y="4239"/>
                </a:lnTo>
                <a:lnTo>
                  <a:pt x="8088" y="3893"/>
                </a:lnTo>
                <a:lnTo>
                  <a:pt x="7655" y="3763"/>
                </a:lnTo>
                <a:lnTo>
                  <a:pt x="7612" y="3936"/>
                </a:lnTo>
                <a:lnTo>
                  <a:pt x="7093" y="3676"/>
                </a:lnTo>
                <a:lnTo>
                  <a:pt x="7050" y="3849"/>
                </a:lnTo>
                <a:lnTo>
                  <a:pt x="7136" y="3893"/>
                </a:lnTo>
                <a:lnTo>
                  <a:pt x="6790" y="4282"/>
                </a:lnTo>
                <a:lnTo>
                  <a:pt x="6747" y="4931"/>
                </a:lnTo>
                <a:lnTo>
                  <a:pt x="6747" y="5104"/>
                </a:lnTo>
                <a:lnTo>
                  <a:pt x="2552" y="5233"/>
                </a:lnTo>
                <a:lnTo>
                  <a:pt x="2639" y="3720"/>
                </a:lnTo>
                <a:lnTo>
                  <a:pt x="2509" y="3720"/>
                </a:lnTo>
                <a:lnTo>
                  <a:pt x="2509" y="3849"/>
                </a:lnTo>
                <a:lnTo>
                  <a:pt x="44" y="3893"/>
                </a:lnTo>
                <a:lnTo>
                  <a:pt x="0" y="2379"/>
                </a:lnTo>
                <a:lnTo>
                  <a:pt x="217" y="2336"/>
                </a:lnTo>
                <a:lnTo>
                  <a:pt x="217" y="2163"/>
                </a:lnTo>
                <a:cubicBezTo>
                  <a:pt x="217" y="1990"/>
                  <a:pt x="303" y="1990"/>
                  <a:pt x="433" y="2033"/>
                </a:cubicBezTo>
                <a:cubicBezTo>
                  <a:pt x="606" y="2119"/>
                  <a:pt x="606" y="2336"/>
                  <a:pt x="995" y="2292"/>
                </a:cubicBezTo>
                <a:lnTo>
                  <a:pt x="1990" y="2292"/>
                </a:lnTo>
                <a:cubicBezTo>
                  <a:pt x="2120" y="2249"/>
                  <a:pt x="2206" y="2206"/>
                  <a:pt x="2293" y="2076"/>
                </a:cubicBezTo>
                <a:cubicBezTo>
                  <a:pt x="2249" y="1860"/>
                  <a:pt x="2336" y="1644"/>
                  <a:pt x="2552" y="1471"/>
                </a:cubicBezTo>
                <a:lnTo>
                  <a:pt x="3244" y="1341"/>
                </a:lnTo>
                <a:lnTo>
                  <a:pt x="3547" y="1341"/>
                </a:lnTo>
                <a:lnTo>
                  <a:pt x="3806" y="1600"/>
                </a:lnTo>
                <a:lnTo>
                  <a:pt x="4498" y="1125"/>
                </a:lnTo>
                <a:cubicBezTo>
                  <a:pt x="4887" y="1038"/>
                  <a:pt x="5147" y="1125"/>
                  <a:pt x="5233" y="1427"/>
                </a:cubicBezTo>
                <a:lnTo>
                  <a:pt x="5752" y="1514"/>
                </a:lnTo>
                <a:lnTo>
                  <a:pt x="6141" y="995"/>
                </a:lnTo>
                <a:cubicBezTo>
                  <a:pt x="6098" y="389"/>
                  <a:pt x="6055" y="346"/>
                  <a:pt x="6574" y="606"/>
                </a:cubicBezTo>
                <a:cubicBezTo>
                  <a:pt x="6833" y="606"/>
                  <a:pt x="6877" y="0"/>
                  <a:pt x="7352" y="606"/>
                </a:cubicBezTo>
                <a:lnTo>
                  <a:pt x="8131" y="735"/>
                </a:lnTo>
                <a:cubicBezTo>
                  <a:pt x="8217" y="346"/>
                  <a:pt x="8780" y="606"/>
                  <a:pt x="8866" y="822"/>
                </a:cubicBezTo>
                <a:lnTo>
                  <a:pt x="9861" y="1254"/>
                </a:lnTo>
                <a:cubicBezTo>
                  <a:pt x="10293" y="1341"/>
                  <a:pt x="10293" y="779"/>
                  <a:pt x="10639" y="822"/>
                </a:cubicBezTo>
                <a:cubicBezTo>
                  <a:pt x="10769" y="822"/>
                  <a:pt x="10855" y="952"/>
                  <a:pt x="10855" y="1471"/>
                </a:cubicBezTo>
                <a:lnTo>
                  <a:pt x="10985" y="2984"/>
                </a:lnTo>
                <a:lnTo>
                  <a:pt x="11288" y="2984"/>
                </a:lnTo>
                <a:cubicBezTo>
                  <a:pt x="11331" y="3157"/>
                  <a:pt x="11461" y="3201"/>
                  <a:pt x="11634" y="3157"/>
                </a:cubicBezTo>
                <a:lnTo>
                  <a:pt x="11634" y="3547"/>
                </a:lnTo>
                <a:lnTo>
                  <a:pt x="11158" y="3676"/>
                </a:lnTo>
                <a:lnTo>
                  <a:pt x="10942" y="4282"/>
                </a:lnTo>
                <a:cubicBezTo>
                  <a:pt x="10812" y="4282"/>
                  <a:pt x="10812" y="4152"/>
                  <a:pt x="10726" y="4152"/>
                </a:cubicBezTo>
                <a:cubicBezTo>
                  <a:pt x="10726" y="4152"/>
                  <a:pt x="10682" y="4152"/>
                  <a:pt x="10682" y="415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" name="Freeform 37"/>
          <p:cNvSpPr>
            <a:spLocks/>
          </p:cNvSpPr>
          <p:nvPr/>
        </p:nvSpPr>
        <p:spPr bwMode="auto">
          <a:xfrm>
            <a:off x="1222375" y="3003550"/>
            <a:ext cx="720725" cy="1098550"/>
          </a:xfrm>
          <a:custGeom>
            <a:avLst/>
            <a:gdLst/>
            <a:ahLst/>
            <a:cxnLst>
              <a:cxn ang="0">
                <a:pos x="217" y="6618"/>
              </a:cxn>
              <a:cxn ang="0">
                <a:pos x="606" y="6186"/>
              </a:cxn>
              <a:cxn ang="0">
                <a:pos x="1687" y="5969"/>
              </a:cxn>
              <a:cxn ang="0">
                <a:pos x="2033" y="5321"/>
              </a:cxn>
              <a:cxn ang="0">
                <a:pos x="1990" y="4888"/>
              </a:cxn>
              <a:cxn ang="0">
                <a:pos x="1773" y="4542"/>
              </a:cxn>
              <a:cxn ang="0">
                <a:pos x="1428" y="4455"/>
              </a:cxn>
              <a:cxn ang="0">
                <a:pos x="1255" y="4369"/>
              </a:cxn>
              <a:cxn ang="0">
                <a:pos x="1298" y="4153"/>
              </a:cxn>
              <a:cxn ang="0">
                <a:pos x="1168" y="3980"/>
              </a:cxn>
              <a:cxn ang="0">
                <a:pos x="995" y="3936"/>
              </a:cxn>
              <a:cxn ang="0">
                <a:pos x="736" y="3980"/>
              </a:cxn>
              <a:cxn ang="0">
                <a:pos x="563" y="4023"/>
              </a:cxn>
              <a:cxn ang="0">
                <a:pos x="346" y="3893"/>
              </a:cxn>
              <a:cxn ang="0">
                <a:pos x="87" y="3677"/>
              </a:cxn>
              <a:cxn ang="0">
                <a:pos x="0" y="3590"/>
              </a:cxn>
              <a:cxn ang="0">
                <a:pos x="0" y="3461"/>
              </a:cxn>
              <a:cxn ang="0">
                <a:pos x="0" y="3331"/>
              </a:cxn>
              <a:cxn ang="0">
                <a:pos x="173" y="2293"/>
              </a:cxn>
              <a:cxn ang="0">
                <a:pos x="909" y="1211"/>
              </a:cxn>
              <a:cxn ang="0">
                <a:pos x="1038" y="130"/>
              </a:cxn>
              <a:cxn ang="0">
                <a:pos x="1860" y="0"/>
              </a:cxn>
              <a:cxn ang="0">
                <a:pos x="2509" y="606"/>
              </a:cxn>
              <a:cxn ang="0">
                <a:pos x="4282" y="735"/>
              </a:cxn>
              <a:cxn ang="0">
                <a:pos x="4844" y="649"/>
              </a:cxn>
              <a:cxn ang="0">
                <a:pos x="5276" y="692"/>
              </a:cxn>
              <a:cxn ang="0">
                <a:pos x="5968" y="519"/>
              </a:cxn>
              <a:cxn ang="0">
                <a:pos x="6444" y="649"/>
              </a:cxn>
              <a:cxn ang="0">
                <a:pos x="6357" y="1168"/>
              </a:cxn>
              <a:cxn ang="0">
                <a:pos x="6271" y="2033"/>
              </a:cxn>
              <a:cxn ang="0">
                <a:pos x="6141" y="2336"/>
              </a:cxn>
              <a:cxn ang="0">
                <a:pos x="6271" y="3158"/>
              </a:cxn>
              <a:cxn ang="0">
                <a:pos x="5882" y="4326"/>
              </a:cxn>
              <a:cxn ang="0">
                <a:pos x="5320" y="4845"/>
              </a:cxn>
              <a:cxn ang="0">
                <a:pos x="5752" y="4845"/>
              </a:cxn>
              <a:cxn ang="0">
                <a:pos x="5795" y="5926"/>
              </a:cxn>
              <a:cxn ang="0">
                <a:pos x="5795" y="6099"/>
              </a:cxn>
              <a:cxn ang="0">
                <a:pos x="5882" y="6834"/>
              </a:cxn>
              <a:cxn ang="0">
                <a:pos x="6487" y="7354"/>
              </a:cxn>
              <a:cxn ang="0">
                <a:pos x="6487" y="8392"/>
              </a:cxn>
              <a:cxn ang="0">
                <a:pos x="4065" y="9170"/>
              </a:cxn>
              <a:cxn ang="0">
                <a:pos x="3330" y="8997"/>
              </a:cxn>
              <a:cxn ang="0">
                <a:pos x="2465" y="8954"/>
              </a:cxn>
              <a:cxn ang="0">
                <a:pos x="2033" y="8435"/>
              </a:cxn>
              <a:cxn ang="0">
                <a:pos x="1601" y="7959"/>
              </a:cxn>
              <a:cxn ang="0">
                <a:pos x="1298" y="7656"/>
              </a:cxn>
              <a:cxn ang="0">
                <a:pos x="822" y="6964"/>
              </a:cxn>
              <a:cxn ang="0">
                <a:pos x="217" y="6618"/>
              </a:cxn>
            </a:cxnLst>
            <a:rect l="0" t="0" r="r" b="b"/>
            <a:pathLst>
              <a:path w="6487" h="9257">
                <a:moveTo>
                  <a:pt x="217" y="6618"/>
                </a:moveTo>
                <a:cubicBezTo>
                  <a:pt x="260" y="6229"/>
                  <a:pt x="476" y="6359"/>
                  <a:pt x="606" y="6186"/>
                </a:cubicBezTo>
                <a:cubicBezTo>
                  <a:pt x="909" y="6013"/>
                  <a:pt x="1298" y="5969"/>
                  <a:pt x="1687" y="5969"/>
                </a:cubicBezTo>
                <a:cubicBezTo>
                  <a:pt x="2076" y="5883"/>
                  <a:pt x="2076" y="5710"/>
                  <a:pt x="2033" y="5321"/>
                </a:cubicBezTo>
                <a:cubicBezTo>
                  <a:pt x="2163" y="5148"/>
                  <a:pt x="2163" y="5018"/>
                  <a:pt x="1990" y="4888"/>
                </a:cubicBezTo>
                <a:cubicBezTo>
                  <a:pt x="1946" y="4758"/>
                  <a:pt x="1860" y="4672"/>
                  <a:pt x="1773" y="4542"/>
                </a:cubicBezTo>
                <a:cubicBezTo>
                  <a:pt x="1644" y="4412"/>
                  <a:pt x="1557" y="4369"/>
                  <a:pt x="1428" y="4455"/>
                </a:cubicBezTo>
                <a:cubicBezTo>
                  <a:pt x="1341" y="4542"/>
                  <a:pt x="1298" y="4455"/>
                  <a:pt x="1255" y="4369"/>
                </a:cubicBezTo>
                <a:cubicBezTo>
                  <a:pt x="1211" y="4239"/>
                  <a:pt x="1211" y="4196"/>
                  <a:pt x="1298" y="4153"/>
                </a:cubicBezTo>
                <a:cubicBezTo>
                  <a:pt x="1730" y="3980"/>
                  <a:pt x="1514" y="3807"/>
                  <a:pt x="1168" y="3980"/>
                </a:cubicBezTo>
                <a:cubicBezTo>
                  <a:pt x="1125" y="3980"/>
                  <a:pt x="1038" y="3980"/>
                  <a:pt x="995" y="3936"/>
                </a:cubicBezTo>
                <a:cubicBezTo>
                  <a:pt x="865" y="3850"/>
                  <a:pt x="865" y="3763"/>
                  <a:pt x="736" y="3980"/>
                </a:cubicBezTo>
                <a:cubicBezTo>
                  <a:pt x="736" y="4023"/>
                  <a:pt x="649" y="4066"/>
                  <a:pt x="563" y="4023"/>
                </a:cubicBezTo>
                <a:cubicBezTo>
                  <a:pt x="476" y="3980"/>
                  <a:pt x="390" y="3980"/>
                  <a:pt x="346" y="3893"/>
                </a:cubicBezTo>
                <a:cubicBezTo>
                  <a:pt x="346" y="3677"/>
                  <a:pt x="303" y="3677"/>
                  <a:pt x="87" y="3677"/>
                </a:cubicBezTo>
                <a:lnTo>
                  <a:pt x="0" y="3590"/>
                </a:lnTo>
                <a:cubicBezTo>
                  <a:pt x="0" y="3547"/>
                  <a:pt x="0" y="3504"/>
                  <a:pt x="0" y="3461"/>
                </a:cubicBezTo>
                <a:cubicBezTo>
                  <a:pt x="44" y="3417"/>
                  <a:pt x="44" y="3374"/>
                  <a:pt x="0" y="3331"/>
                </a:cubicBezTo>
                <a:cubicBezTo>
                  <a:pt x="44" y="2942"/>
                  <a:pt x="44" y="2639"/>
                  <a:pt x="173" y="2293"/>
                </a:cubicBezTo>
                <a:cubicBezTo>
                  <a:pt x="390" y="1557"/>
                  <a:pt x="563" y="1860"/>
                  <a:pt x="909" y="1211"/>
                </a:cubicBezTo>
                <a:cubicBezTo>
                  <a:pt x="1168" y="735"/>
                  <a:pt x="1168" y="389"/>
                  <a:pt x="1038" y="130"/>
                </a:cubicBezTo>
                <a:cubicBezTo>
                  <a:pt x="1341" y="130"/>
                  <a:pt x="1601" y="43"/>
                  <a:pt x="1860" y="0"/>
                </a:cubicBezTo>
                <a:cubicBezTo>
                  <a:pt x="1903" y="433"/>
                  <a:pt x="2076" y="735"/>
                  <a:pt x="2509" y="606"/>
                </a:cubicBezTo>
                <a:cubicBezTo>
                  <a:pt x="2595" y="519"/>
                  <a:pt x="3590" y="735"/>
                  <a:pt x="4282" y="735"/>
                </a:cubicBezTo>
                <a:cubicBezTo>
                  <a:pt x="4498" y="735"/>
                  <a:pt x="4671" y="735"/>
                  <a:pt x="4844" y="649"/>
                </a:cubicBezTo>
                <a:cubicBezTo>
                  <a:pt x="5017" y="606"/>
                  <a:pt x="5103" y="735"/>
                  <a:pt x="5276" y="692"/>
                </a:cubicBezTo>
                <a:cubicBezTo>
                  <a:pt x="5449" y="649"/>
                  <a:pt x="5622" y="389"/>
                  <a:pt x="5968" y="519"/>
                </a:cubicBezTo>
                <a:cubicBezTo>
                  <a:pt x="6098" y="562"/>
                  <a:pt x="6271" y="606"/>
                  <a:pt x="6444" y="649"/>
                </a:cubicBezTo>
                <a:cubicBezTo>
                  <a:pt x="6271" y="735"/>
                  <a:pt x="6271" y="952"/>
                  <a:pt x="6357" y="1168"/>
                </a:cubicBezTo>
                <a:cubicBezTo>
                  <a:pt x="6444" y="1428"/>
                  <a:pt x="6314" y="1730"/>
                  <a:pt x="6271" y="2033"/>
                </a:cubicBezTo>
                <a:cubicBezTo>
                  <a:pt x="6184" y="2120"/>
                  <a:pt x="6228" y="2163"/>
                  <a:pt x="6141" y="2336"/>
                </a:cubicBezTo>
                <a:cubicBezTo>
                  <a:pt x="6228" y="2595"/>
                  <a:pt x="6401" y="2898"/>
                  <a:pt x="6271" y="3158"/>
                </a:cubicBezTo>
                <a:cubicBezTo>
                  <a:pt x="6184" y="3634"/>
                  <a:pt x="6098" y="4196"/>
                  <a:pt x="5882" y="4326"/>
                </a:cubicBezTo>
                <a:cubicBezTo>
                  <a:pt x="5579" y="4455"/>
                  <a:pt x="5363" y="4542"/>
                  <a:pt x="5320" y="4845"/>
                </a:cubicBezTo>
                <a:cubicBezTo>
                  <a:pt x="5493" y="4845"/>
                  <a:pt x="5579" y="4845"/>
                  <a:pt x="5752" y="4845"/>
                </a:cubicBezTo>
                <a:cubicBezTo>
                  <a:pt x="5752" y="5191"/>
                  <a:pt x="5795" y="5580"/>
                  <a:pt x="5795" y="5926"/>
                </a:cubicBezTo>
                <a:cubicBezTo>
                  <a:pt x="5795" y="5969"/>
                  <a:pt x="5795" y="6099"/>
                  <a:pt x="5795" y="6099"/>
                </a:cubicBezTo>
                <a:cubicBezTo>
                  <a:pt x="5579" y="6445"/>
                  <a:pt x="5622" y="6618"/>
                  <a:pt x="5882" y="6834"/>
                </a:cubicBezTo>
                <a:cubicBezTo>
                  <a:pt x="6098" y="7008"/>
                  <a:pt x="6271" y="7181"/>
                  <a:pt x="6487" y="7354"/>
                </a:cubicBezTo>
                <a:cubicBezTo>
                  <a:pt x="6487" y="7700"/>
                  <a:pt x="6487" y="8046"/>
                  <a:pt x="6487" y="8392"/>
                </a:cubicBezTo>
                <a:cubicBezTo>
                  <a:pt x="5579" y="8738"/>
                  <a:pt x="4801" y="8997"/>
                  <a:pt x="4065" y="9170"/>
                </a:cubicBezTo>
                <a:cubicBezTo>
                  <a:pt x="3763" y="9170"/>
                  <a:pt x="3547" y="9127"/>
                  <a:pt x="3330" y="8997"/>
                </a:cubicBezTo>
                <a:cubicBezTo>
                  <a:pt x="2811" y="9127"/>
                  <a:pt x="2855" y="9257"/>
                  <a:pt x="2465" y="8954"/>
                </a:cubicBezTo>
                <a:cubicBezTo>
                  <a:pt x="2076" y="8781"/>
                  <a:pt x="2119" y="9084"/>
                  <a:pt x="2033" y="8435"/>
                </a:cubicBezTo>
                <a:cubicBezTo>
                  <a:pt x="1817" y="8262"/>
                  <a:pt x="1687" y="8132"/>
                  <a:pt x="1601" y="7959"/>
                </a:cubicBezTo>
                <a:cubicBezTo>
                  <a:pt x="1514" y="7873"/>
                  <a:pt x="1384" y="7743"/>
                  <a:pt x="1298" y="7656"/>
                </a:cubicBezTo>
                <a:cubicBezTo>
                  <a:pt x="822" y="7397"/>
                  <a:pt x="1125" y="7181"/>
                  <a:pt x="822" y="6964"/>
                </a:cubicBezTo>
                <a:cubicBezTo>
                  <a:pt x="649" y="6834"/>
                  <a:pt x="390" y="6705"/>
                  <a:pt x="217" y="6618"/>
                </a:cubicBez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" name="Freeform 38"/>
          <p:cNvSpPr>
            <a:spLocks/>
          </p:cNvSpPr>
          <p:nvPr/>
        </p:nvSpPr>
        <p:spPr bwMode="auto">
          <a:xfrm>
            <a:off x="935038" y="3789363"/>
            <a:ext cx="1081087" cy="1066800"/>
          </a:xfrm>
          <a:custGeom>
            <a:avLst/>
            <a:gdLst/>
            <a:ahLst/>
            <a:cxnLst>
              <a:cxn ang="0">
                <a:pos x="9730" y="6358"/>
              </a:cxn>
              <a:cxn ang="0">
                <a:pos x="5925" y="6704"/>
              </a:cxn>
              <a:cxn ang="0">
                <a:pos x="5881" y="7137"/>
              </a:cxn>
              <a:cxn ang="0">
                <a:pos x="5535" y="7266"/>
              </a:cxn>
              <a:cxn ang="0">
                <a:pos x="5189" y="7958"/>
              </a:cxn>
              <a:cxn ang="0">
                <a:pos x="4800" y="7742"/>
              </a:cxn>
              <a:cxn ang="0">
                <a:pos x="3460" y="8823"/>
              </a:cxn>
              <a:cxn ang="0">
                <a:pos x="3503" y="8780"/>
              </a:cxn>
              <a:cxn ang="0">
                <a:pos x="3762" y="7915"/>
              </a:cxn>
              <a:cxn ang="0">
                <a:pos x="2854" y="6661"/>
              </a:cxn>
              <a:cxn ang="0">
                <a:pos x="2508" y="7310"/>
              </a:cxn>
              <a:cxn ang="0">
                <a:pos x="2465" y="7829"/>
              </a:cxn>
              <a:cxn ang="0">
                <a:pos x="2379" y="7958"/>
              </a:cxn>
              <a:cxn ang="0">
                <a:pos x="2379" y="8391"/>
              </a:cxn>
              <a:cxn ang="0">
                <a:pos x="2162" y="8996"/>
              </a:cxn>
              <a:cxn ang="0">
                <a:pos x="1773" y="8780"/>
              </a:cxn>
              <a:cxn ang="0">
                <a:pos x="1773" y="8434"/>
              </a:cxn>
              <a:cxn ang="0">
                <a:pos x="1730" y="8045"/>
              </a:cxn>
              <a:cxn ang="0">
                <a:pos x="519" y="7310"/>
              </a:cxn>
              <a:cxn ang="0">
                <a:pos x="908" y="6704"/>
              </a:cxn>
              <a:cxn ang="0">
                <a:pos x="519" y="6531"/>
              </a:cxn>
              <a:cxn ang="0">
                <a:pos x="519" y="5839"/>
              </a:cxn>
              <a:cxn ang="0">
                <a:pos x="389" y="5406"/>
              </a:cxn>
              <a:cxn ang="0">
                <a:pos x="173" y="5320"/>
              </a:cxn>
              <a:cxn ang="0">
                <a:pos x="173" y="4974"/>
              </a:cxn>
              <a:cxn ang="0">
                <a:pos x="476" y="4714"/>
              </a:cxn>
              <a:cxn ang="0">
                <a:pos x="649" y="4541"/>
              </a:cxn>
              <a:cxn ang="0">
                <a:pos x="692" y="4239"/>
              </a:cxn>
              <a:cxn ang="0">
                <a:pos x="908" y="3720"/>
              </a:cxn>
              <a:cxn ang="0">
                <a:pos x="1514" y="3287"/>
              </a:cxn>
              <a:cxn ang="0">
                <a:pos x="2119" y="2811"/>
              </a:cxn>
              <a:cxn ang="0">
                <a:pos x="2292" y="2682"/>
              </a:cxn>
              <a:cxn ang="0">
                <a:pos x="2508" y="2638"/>
              </a:cxn>
              <a:cxn ang="0">
                <a:pos x="2552" y="2422"/>
              </a:cxn>
              <a:cxn ang="0">
                <a:pos x="2725" y="2292"/>
              </a:cxn>
              <a:cxn ang="0">
                <a:pos x="2768" y="1989"/>
              </a:cxn>
              <a:cxn ang="0">
                <a:pos x="2681" y="1687"/>
              </a:cxn>
              <a:cxn ang="0">
                <a:pos x="2552" y="1384"/>
              </a:cxn>
              <a:cxn ang="0">
                <a:pos x="2595" y="822"/>
              </a:cxn>
              <a:cxn ang="0">
                <a:pos x="2638" y="562"/>
              </a:cxn>
              <a:cxn ang="0">
                <a:pos x="2811" y="0"/>
              </a:cxn>
              <a:cxn ang="0">
                <a:pos x="3416" y="346"/>
              </a:cxn>
              <a:cxn ang="0">
                <a:pos x="3892" y="1038"/>
              </a:cxn>
              <a:cxn ang="0">
                <a:pos x="4195" y="1341"/>
              </a:cxn>
              <a:cxn ang="0">
                <a:pos x="4627" y="1816"/>
              </a:cxn>
              <a:cxn ang="0">
                <a:pos x="5060" y="2335"/>
              </a:cxn>
              <a:cxn ang="0">
                <a:pos x="5925" y="2379"/>
              </a:cxn>
              <a:cxn ang="0">
                <a:pos x="6660" y="2552"/>
              </a:cxn>
              <a:cxn ang="0">
                <a:pos x="9038" y="1773"/>
              </a:cxn>
              <a:cxn ang="0">
                <a:pos x="9125" y="1816"/>
              </a:cxn>
              <a:cxn ang="0">
                <a:pos x="9125" y="2033"/>
              </a:cxn>
              <a:cxn ang="0">
                <a:pos x="9298" y="2249"/>
              </a:cxn>
              <a:cxn ang="0">
                <a:pos x="9298" y="4844"/>
              </a:cxn>
              <a:cxn ang="0">
                <a:pos x="9471" y="4887"/>
              </a:cxn>
              <a:cxn ang="0">
                <a:pos x="9730" y="6358"/>
              </a:cxn>
            </a:cxnLst>
            <a:rect l="0" t="0" r="r" b="b"/>
            <a:pathLst>
              <a:path w="9730" h="8996">
                <a:moveTo>
                  <a:pt x="9730" y="6358"/>
                </a:moveTo>
                <a:lnTo>
                  <a:pt x="5925" y="6704"/>
                </a:lnTo>
                <a:lnTo>
                  <a:pt x="5881" y="7137"/>
                </a:lnTo>
                <a:lnTo>
                  <a:pt x="5535" y="7266"/>
                </a:lnTo>
                <a:lnTo>
                  <a:pt x="5189" y="7958"/>
                </a:lnTo>
                <a:lnTo>
                  <a:pt x="4800" y="7742"/>
                </a:lnTo>
                <a:lnTo>
                  <a:pt x="3460" y="8823"/>
                </a:lnTo>
                <a:cubicBezTo>
                  <a:pt x="3460" y="8823"/>
                  <a:pt x="3503" y="8780"/>
                  <a:pt x="3503" y="8780"/>
                </a:cubicBezTo>
                <a:cubicBezTo>
                  <a:pt x="3589" y="8477"/>
                  <a:pt x="3676" y="8175"/>
                  <a:pt x="3762" y="7915"/>
                </a:cubicBezTo>
                <a:cubicBezTo>
                  <a:pt x="3416" y="7526"/>
                  <a:pt x="3114" y="7093"/>
                  <a:pt x="2854" y="6661"/>
                </a:cubicBezTo>
                <a:cubicBezTo>
                  <a:pt x="2595" y="6834"/>
                  <a:pt x="2335" y="7050"/>
                  <a:pt x="2508" y="7310"/>
                </a:cubicBezTo>
                <a:cubicBezTo>
                  <a:pt x="2595" y="7483"/>
                  <a:pt x="2595" y="7656"/>
                  <a:pt x="2465" y="7829"/>
                </a:cubicBezTo>
                <a:cubicBezTo>
                  <a:pt x="2465" y="7872"/>
                  <a:pt x="2422" y="7915"/>
                  <a:pt x="2379" y="7958"/>
                </a:cubicBezTo>
                <a:cubicBezTo>
                  <a:pt x="2335" y="8045"/>
                  <a:pt x="2335" y="8218"/>
                  <a:pt x="2379" y="8391"/>
                </a:cubicBezTo>
                <a:lnTo>
                  <a:pt x="2162" y="8996"/>
                </a:lnTo>
                <a:lnTo>
                  <a:pt x="1773" y="8780"/>
                </a:lnTo>
                <a:cubicBezTo>
                  <a:pt x="1643" y="8607"/>
                  <a:pt x="1773" y="8521"/>
                  <a:pt x="1773" y="8434"/>
                </a:cubicBezTo>
                <a:lnTo>
                  <a:pt x="1730" y="8045"/>
                </a:lnTo>
                <a:cubicBezTo>
                  <a:pt x="1297" y="7742"/>
                  <a:pt x="908" y="7612"/>
                  <a:pt x="519" y="7310"/>
                </a:cubicBezTo>
                <a:cubicBezTo>
                  <a:pt x="649" y="7093"/>
                  <a:pt x="779" y="6920"/>
                  <a:pt x="908" y="6704"/>
                </a:cubicBezTo>
                <a:cubicBezTo>
                  <a:pt x="779" y="6661"/>
                  <a:pt x="649" y="6574"/>
                  <a:pt x="519" y="6531"/>
                </a:cubicBezTo>
                <a:cubicBezTo>
                  <a:pt x="260" y="6445"/>
                  <a:pt x="519" y="6185"/>
                  <a:pt x="519" y="5839"/>
                </a:cubicBezTo>
                <a:cubicBezTo>
                  <a:pt x="519" y="5623"/>
                  <a:pt x="433" y="5536"/>
                  <a:pt x="389" y="5406"/>
                </a:cubicBezTo>
                <a:cubicBezTo>
                  <a:pt x="303" y="5363"/>
                  <a:pt x="216" y="5320"/>
                  <a:pt x="173" y="5320"/>
                </a:cubicBezTo>
                <a:cubicBezTo>
                  <a:pt x="0" y="5147"/>
                  <a:pt x="43" y="5017"/>
                  <a:pt x="173" y="4974"/>
                </a:cubicBezTo>
                <a:cubicBezTo>
                  <a:pt x="303" y="4887"/>
                  <a:pt x="433" y="4844"/>
                  <a:pt x="476" y="4714"/>
                </a:cubicBezTo>
                <a:cubicBezTo>
                  <a:pt x="519" y="4585"/>
                  <a:pt x="562" y="4498"/>
                  <a:pt x="649" y="4541"/>
                </a:cubicBezTo>
                <a:cubicBezTo>
                  <a:pt x="649" y="4412"/>
                  <a:pt x="692" y="4325"/>
                  <a:pt x="692" y="4239"/>
                </a:cubicBezTo>
                <a:cubicBezTo>
                  <a:pt x="822" y="4109"/>
                  <a:pt x="865" y="3936"/>
                  <a:pt x="908" y="3720"/>
                </a:cubicBezTo>
                <a:cubicBezTo>
                  <a:pt x="952" y="3374"/>
                  <a:pt x="1341" y="3417"/>
                  <a:pt x="1514" y="3287"/>
                </a:cubicBezTo>
                <a:cubicBezTo>
                  <a:pt x="1730" y="3071"/>
                  <a:pt x="1989" y="3028"/>
                  <a:pt x="2119" y="2811"/>
                </a:cubicBezTo>
                <a:cubicBezTo>
                  <a:pt x="2206" y="2682"/>
                  <a:pt x="2249" y="2725"/>
                  <a:pt x="2292" y="2682"/>
                </a:cubicBezTo>
                <a:cubicBezTo>
                  <a:pt x="2379" y="2682"/>
                  <a:pt x="2552" y="2768"/>
                  <a:pt x="2508" y="2638"/>
                </a:cubicBezTo>
                <a:cubicBezTo>
                  <a:pt x="2422" y="2508"/>
                  <a:pt x="2465" y="2422"/>
                  <a:pt x="2552" y="2422"/>
                </a:cubicBezTo>
                <a:cubicBezTo>
                  <a:pt x="2681" y="2465"/>
                  <a:pt x="2725" y="2422"/>
                  <a:pt x="2725" y="2292"/>
                </a:cubicBezTo>
                <a:cubicBezTo>
                  <a:pt x="2725" y="2206"/>
                  <a:pt x="2768" y="2119"/>
                  <a:pt x="2768" y="1989"/>
                </a:cubicBezTo>
                <a:cubicBezTo>
                  <a:pt x="2725" y="1903"/>
                  <a:pt x="2681" y="1816"/>
                  <a:pt x="2681" y="1687"/>
                </a:cubicBezTo>
                <a:cubicBezTo>
                  <a:pt x="2681" y="1600"/>
                  <a:pt x="2638" y="1470"/>
                  <a:pt x="2552" y="1384"/>
                </a:cubicBezTo>
                <a:cubicBezTo>
                  <a:pt x="2379" y="1168"/>
                  <a:pt x="2335" y="951"/>
                  <a:pt x="2595" y="822"/>
                </a:cubicBezTo>
                <a:cubicBezTo>
                  <a:pt x="2768" y="778"/>
                  <a:pt x="2768" y="692"/>
                  <a:pt x="2638" y="562"/>
                </a:cubicBezTo>
                <a:cubicBezTo>
                  <a:pt x="2379" y="173"/>
                  <a:pt x="2768" y="259"/>
                  <a:pt x="2811" y="0"/>
                </a:cubicBezTo>
                <a:cubicBezTo>
                  <a:pt x="2984" y="86"/>
                  <a:pt x="3243" y="216"/>
                  <a:pt x="3416" y="346"/>
                </a:cubicBezTo>
                <a:cubicBezTo>
                  <a:pt x="3719" y="562"/>
                  <a:pt x="3416" y="778"/>
                  <a:pt x="3892" y="1038"/>
                </a:cubicBezTo>
                <a:cubicBezTo>
                  <a:pt x="3979" y="1124"/>
                  <a:pt x="4108" y="1254"/>
                  <a:pt x="4195" y="1341"/>
                </a:cubicBezTo>
                <a:cubicBezTo>
                  <a:pt x="4281" y="1514"/>
                  <a:pt x="4411" y="1643"/>
                  <a:pt x="4627" y="1816"/>
                </a:cubicBezTo>
                <a:cubicBezTo>
                  <a:pt x="4714" y="2465"/>
                  <a:pt x="4671" y="2162"/>
                  <a:pt x="5060" y="2335"/>
                </a:cubicBezTo>
                <a:cubicBezTo>
                  <a:pt x="5449" y="2638"/>
                  <a:pt x="5406" y="2508"/>
                  <a:pt x="5925" y="2379"/>
                </a:cubicBezTo>
                <a:cubicBezTo>
                  <a:pt x="6141" y="2508"/>
                  <a:pt x="6357" y="2552"/>
                  <a:pt x="6660" y="2552"/>
                </a:cubicBezTo>
                <a:cubicBezTo>
                  <a:pt x="7395" y="2379"/>
                  <a:pt x="8173" y="2119"/>
                  <a:pt x="9038" y="1773"/>
                </a:cubicBezTo>
                <a:lnTo>
                  <a:pt x="9125" y="1816"/>
                </a:lnTo>
                <a:lnTo>
                  <a:pt x="9125" y="2033"/>
                </a:lnTo>
                <a:lnTo>
                  <a:pt x="9298" y="2249"/>
                </a:lnTo>
                <a:lnTo>
                  <a:pt x="9298" y="4844"/>
                </a:lnTo>
                <a:lnTo>
                  <a:pt x="9471" y="4887"/>
                </a:lnTo>
                <a:lnTo>
                  <a:pt x="9730" y="6358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5" name="Freeform 39"/>
          <p:cNvSpPr>
            <a:spLocks/>
          </p:cNvSpPr>
          <p:nvPr/>
        </p:nvSpPr>
        <p:spPr bwMode="auto">
          <a:xfrm>
            <a:off x="1319876" y="4514883"/>
            <a:ext cx="1264107" cy="1217722"/>
          </a:xfrm>
          <a:custGeom>
            <a:avLst/>
            <a:gdLst/>
            <a:ahLst/>
            <a:cxnLst>
              <a:cxn ang="0">
                <a:pos x="5080" y="4281"/>
              </a:cxn>
              <a:cxn ang="0">
                <a:pos x="5080" y="4281"/>
              </a:cxn>
              <a:cxn ang="0">
                <a:pos x="4820" y="4303"/>
              </a:cxn>
              <a:cxn ang="0">
                <a:pos x="4820" y="4498"/>
              </a:cxn>
              <a:cxn ang="0">
                <a:pos x="4561" y="4498"/>
              </a:cxn>
              <a:cxn ang="0">
                <a:pos x="4388" y="4584"/>
              </a:cxn>
              <a:cxn ang="0">
                <a:pos x="4237" y="4606"/>
              </a:cxn>
              <a:cxn ang="0">
                <a:pos x="3956" y="4995"/>
              </a:cxn>
              <a:cxn ang="0">
                <a:pos x="3847" y="4844"/>
              </a:cxn>
              <a:cxn ang="0">
                <a:pos x="3804" y="5060"/>
              </a:cxn>
              <a:cxn ang="0">
                <a:pos x="3610" y="5125"/>
              </a:cxn>
              <a:cxn ang="0">
                <a:pos x="3415" y="5082"/>
              </a:cxn>
              <a:cxn ang="0">
                <a:pos x="3372" y="5017"/>
              </a:cxn>
              <a:cxn ang="0">
                <a:pos x="3113" y="4627"/>
              </a:cxn>
              <a:cxn ang="0">
                <a:pos x="2550" y="4627"/>
              </a:cxn>
              <a:cxn ang="0">
                <a:pos x="2205" y="4433"/>
              </a:cxn>
              <a:cxn ang="0">
                <a:pos x="2205" y="4346"/>
              </a:cxn>
              <a:cxn ang="0">
                <a:pos x="1816" y="4217"/>
              </a:cxn>
              <a:cxn ang="0">
                <a:pos x="1816" y="4108"/>
              </a:cxn>
              <a:cxn ang="0">
                <a:pos x="1448" y="3914"/>
              </a:cxn>
              <a:cxn ang="0">
                <a:pos x="1426" y="3784"/>
              </a:cxn>
              <a:cxn ang="0">
                <a:pos x="1102" y="3762"/>
              </a:cxn>
              <a:cxn ang="0">
                <a:pos x="929" y="3568"/>
              </a:cxn>
              <a:cxn ang="0">
                <a:pos x="1059" y="3503"/>
              </a:cxn>
              <a:cxn ang="0">
                <a:pos x="778" y="3373"/>
              </a:cxn>
              <a:cxn ang="0">
                <a:pos x="778" y="3287"/>
              </a:cxn>
              <a:cxn ang="0">
                <a:pos x="843" y="2530"/>
              </a:cxn>
              <a:cxn ang="0">
                <a:pos x="540" y="2162"/>
              </a:cxn>
              <a:cxn ang="0">
                <a:pos x="411" y="2033"/>
              </a:cxn>
              <a:cxn ang="0">
                <a:pos x="411" y="1903"/>
              </a:cxn>
              <a:cxn ang="0">
                <a:pos x="324" y="1860"/>
              </a:cxn>
              <a:cxn ang="0">
                <a:pos x="259" y="1946"/>
              </a:cxn>
              <a:cxn ang="0">
                <a:pos x="0" y="1319"/>
              </a:cxn>
              <a:cxn ang="0">
                <a:pos x="670" y="778"/>
              </a:cxn>
              <a:cxn ang="0">
                <a:pos x="864" y="886"/>
              </a:cxn>
              <a:cxn ang="0">
                <a:pos x="1037" y="540"/>
              </a:cxn>
              <a:cxn ang="0">
                <a:pos x="1210" y="476"/>
              </a:cxn>
              <a:cxn ang="0">
                <a:pos x="1232" y="259"/>
              </a:cxn>
              <a:cxn ang="0">
                <a:pos x="4193" y="0"/>
              </a:cxn>
              <a:cxn ang="0">
                <a:pos x="4280" y="108"/>
              </a:cxn>
              <a:cxn ang="0">
                <a:pos x="4323" y="1146"/>
              </a:cxn>
              <a:cxn ang="0">
                <a:pos x="5555" y="1124"/>
              </a:cxn>
              <a:cxn ang="0">
                <a:pos x="5555" y="1059"/>
              </a:cxn>
              <a:cxn ang="0">
                <a:pos x="5620" y="1059"/>
              </a:cxn>
              <a:cxn ang="0">
                <a:pos x="5577" y="1816"/>
              </a:cxn>
              <a:cxn ang="0">
                <a:pos x="5555" y="2876"/>
              </a:cxn>
              <a:cxn ang="0">
                <a:pos x="5685" y="2897"/>
              </a:cxn>
              <a:cxn ang="0">
                <a:pos x="5577" y="3092"/>
              </a:cxn>
              <a:cxn ang="0">
                <a:pos x="5490" y="3287"/>
              </a:cxn>
              <a:cxn ang="0">
                <a:pos x="5144" y="4022"/>
              </a:cxn>
              <a:cxn ang="0">
                <a:pos x="5080" y="4281"/>
              </a:cxn>
            </a:cxnLst>
            <a:rect l="0" t="0" r="r" b="b"/>
            <a:pathLst>
              <a:path w="5685" h="5125">
                <a:moveTo>
                  <a:pt x="5080" y="4281"/>
                </a:moveTo>
                <a:lnTo>
                  <a:pt x="5080" y="4281"/>
                </a:lnTo>
                <a:lnTo>
                  <a:pt x="4820" y="4303"/>
                </a:lnTo>
                <a:lnTo>
                  <a:pt x="4820" y="4498"/>
                </a:lnTo>
                <a:lnTo>
                  <a:pt x="4561" y="4498"/>
                </a:lnTo>
                <a:lnTo>
                  <a:pt x="4388" y="4584"/>
                </a:lnTo>
                <a:lnTo>
                  <a:pt x="4237" y="4606"/>
                </a:lnTo>
                <a:cubicBezTo>
                  <a:pt x="4215" y="4714"/>
                  <a:pt x="4128" y="4865"/>
                  <a:pt x="3956" y="4995"/>
                </a:cubicBezTo>
                <a:cubicBezTo>
                  <a:pt x="3934" y="4952"/>
                  <a:pt x="3912" y="4887"/>
                  <a:pt x="3847" y="4844"/>
                </a:cubicBezTo>
                <a:cubicBezTo>
                  <a:pt x="3804" y="4909"/>
                  <a:pt x="3826" y="4973"/>
                  <a:pt x="3804" y="5060"/>
                </a:cubicBezTo>
                <a:lnTo>
                  <a:pt x="3610" y="5125"/>
                </a:lnTo>
                <a:lnTo>
                  <a:pt x="3415" y="5082"/>
                </a:lnTo>
                <a:lnTo>
                  <a:pt x="3372" y="5017"/>
                </a:lnTo>
                <a:cubicBezTo>
                  <a:pt x="3372" y="4800"/>
                  <a:pt x="3307" y="4757"/>
                  <a:pt x="3113" y="4627"/>
                </a:cubicBezTo>
                <a:cubicBezTo>
                  <a:pt x="2767" y="4433"/>
                  <a:pt x="2810" y="4498"/>
                  <a:pt x="2550" y="4627"/>
                </a:cubicBezTo>
                <a:lnTo>
                  <a:pt x="2205" y="4433"/>
                </a:lnTo>
                <a:lnTo>
                  <a:pt x="2205" y="4346"/>
                </a:lnTo>
                <a:lnTo>
                  <a:pt x="1816" y="4217"/>
                </a:lnTo>
                <a:lnTo>
                  <a:pt x="1816" y="4108"/>
                </a:lnTo>
                <a:cubicBezTo>
                  <a:pt x="1686" y="4065"/>
                  <a:pt x="1556" y="4000"/>
                  <a:pt x="1448" y="3914"/>
                </a:cubicBezTo>
                <a:lnTo>
                  <a:pt x="1426" y="3784"/>
                </a:lnTo>
                <a:lnTo>
                  <a:pt x="1102" y="3762"/>
                </a:lnTo>
                <a:lnTo>
                  <a:pt x="929" y="3568"/>
                </a:lnTo>
                <a:lnTo>
                  <a:pt x="1059" y="3503"/>
                </a:lnTo>
                <a:lnTo>
                  <a:pt x="778" y="3373"/>
                </a:lnTo>
                <a:lnTo>
                  <a:pt x="778" y="3287"/>
                </a:lnTo>
                <a:lnTo>
                  <a:pt x="843" y="2530"/>
                </a:lnTo>
                <a:lnTo>
                  <a:pt x="540" y="2162"/>
                </a:lnTo>
                <a:cubicBezTo>
                  <a:pt x="432" y="2141"/>
                  <a:pt x="389" y="2097"/>
                  <a:pt x="411" y="2033"/>
                </a:cubicBezTo>
                <a:lnTo>
                  <a:pt x="411" y="1903"/>
                </a:lnTo>
                <a:lnTo>
                  <a:pt x="324" y="1860"/>
                </a:lnTo>
                <a:lnTo>
                  <a:pt x="259" y="1946"/>
                </a:lnTo>
                <a:cubicBezTo>
                  <a:pt x="43" y="1816"/>
                  <a:pt x="0" y="1578"/>
                  <a:pt x="0" y="1319"/>
                </a:cubicBezTo>
                <a:lnTo>
                  <a:pt x="670" y="778"/>
                </a:lnTo>
                <a:lnTo>
                  <a:pt x="864" y="886"/>
                </a:lnTo>
                <a:lnTo>
                  <a:pt x="1037" y="540"/>
                </a:lnTo>
                <a:lnTo>
                  <a:pt x="1210" y="476"/>
                </a:lnTo>
                <a:lnTo>
                  <a:pt x="1232" y="259"/>
                </a:lnTo>
                <a:lnTo>
                  <a:pt x="4193" y="0"/>
                </a:lnTo>
                <a:cubicBezTo>
                  <a:pt x="4215" y="21"/>
                  <a:pt x="4258" y="65"/>
                  <a:pt x="4280" y="108"/>
                </a:cubicBezTo>
                <a:lnTo>
                  <a:pt x="4323" y="1146"/>
                </a:lnTo>
                <a:lnTo>
                  <a:pt x="5555" y="1124"/>
                </a:lnTo>
                <a:lnTo>
                  <a:pt x="5555" y="1059"/>
                </a:lnTo>
                <a:lnTo>
                  <a:pt x="5620" y="1059"/>
                </a:lnTo>
                <a:lnTo>
                  <a:pt x="5577" y="1816"/>
                </a:lnTo>
                <a:lnTo>
                  <a:pt x="5555" y="2876"/>
                </a:lnTo>
                <a:lnTo>
                  <a:pt x="5685" y="2897"/>
                </a:lnTo>
                <a:cubicBezTo>
                  <a:pt x="5620" y="2941"/>
                  <a:pt x="5598" y="3006"/>
                  <a:pt x="5577" y="3092"/>
                </a:cubicBezTo>
                <a:cubicBezTo>
                  <a:pt x="5533" y="3157"/>
                  <a:pt x="5577" y="3287"/>
                  <a:pt x="5490" y="3287"/>
                </a:cubicBezTo>
                <a:cubicBezTo>
                  <a:pt x="5166" y="3308"/>
                  <a:pt x="5036" y="3546"/>
                  <a:pt x="5144" y="4022"/>
                </a:cubicBezTo>
                <a:cubicBezTo>
                  <a:pt x="5123" y="4108"/>
                  <a:pt x="5101" y="4195"/>
                  <a:pt x="5080" y="428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6" name="Freeform 40"/>
          <p:cNvSpPr>
            <a:spLocks/>
          </p:cNvSpPr>
          <p:nvPr/>
        </p:nvSpPr>
        <p:spPr bwMode="auto">
          <a:xfrm>
            <a:off x="2438368" y="4769703"/>
            <a:ext cx="1111106" cy="965158"/>
          </a:xfrm>
          <a:custGeom>
            <a:avLst/>
            <a:gdLst/>
            <a:ahLst/>
            <a:cxnLst>
              <a:cxn ang="0">
                <a:pos x="4520" y="281"/>
              </a:cxn>
              <a:cxn ang="0">
                <a:pos x="4693" y="1579"/>
              </a:cxn>
              <a:cxn ang="0">
                <a:pos x="4887" y="1881"/>
              </a:cxn>
              <a:cxn ang="0">
                <a:pos x="4714" y="1881"/>
              </a:cxn>
              <a:cxn ang="0">
                <a:pos x="4520" y="1752"/>
              </a:cxn>
              <a:cxn ang="0">
                <a:pos x="4217" y="865"/>
              </a:cxn>
              <a:cxn ang="0">
                <a:pos x="4195" y="1124"/>
              </a:cxn>
              <a:cxn ang="0">
                <a:pos x="4325" y="1643"/>
              </a:cxn>
              <a:cxn ang="0">
                <a:pos x="3979" y="1470"/>
              </a:cxn>
              <a:cxn ang="0">
                <a:pos x="3525" y="1406"/>
              </a:cxn>
              <a:cxn ang="0">
                <a:pos x="3114" y="1643"/>
              </a:cxn>
              <a:cxn ang="0">
                <a:pos x="2422" y="1470"/>
              </a:cxn>
              <a:cxn ang="0">
                <a:pos x="2184" y="1211"/>
              </a:cxn>
              <a:cxn ang="0">
                <a:pos x="2076" y="1103"/>
              </a:cxn>
              <a:cxn ang="0">
                <a:pos x="1947" y="1730"/>
              </a:cxn>
              <a:cxn ang="0">
                <a:pos x="1838" y="2465"/>
              </a:cxn>
              <a:cxn ang="0">
                <a:pos x="1514" y="2962"/>
              </a:cxn>
              <a:cxn ang="0">
                <a:pos x="1211" y="3460"/>
              </a:cxn>
              <a:cxn ang="0">
                <a:pos x="1449" y="3546"/>
              </a:cxn>
              <a:cxn ang="0">
                <a:pos x="1882" y="3503"/>
              </a:cxn>
              <a:cxn ang="0">
                <a:pos x="1968" y="3741"/>
              </a:cxn>
              <a:cxn ang="0">
                <a:pos x="2076" y="3827"/>
              </a:cxn>
              <a:cxn ang="0">
                <a:pos x="2055" y="4044"/>
              </a:cxn>
              <a:cxn ang="0">
                <a:pos x="1730" y="3719"/>
              </a:cxn>
              <a:cxn ang="0">
                <a:pos x="1319" y="3525"/>
              </a:cxn>
              <a:cxn ang="0">
                <a:pos x="1103" y="3633"/>
              </a:cxn>
              <a:cxn ang="0">
                <a:pos x="757" y="3654"/>
              </a:cxn>
              <a:cxn ang="0">
                <a:pos x="671" y="3827"/>
              </a:cxn>
              <a:cxn ang="0">
                <a:pos x="541" y="3654"/>
              </a:cxn>
              <a:cxn ang="0">
                <a:pos x="152" y="3438"/>
              </a:cxn>
              <a:cxn ang="0">
                <a:pos x="109" y="2984"/>
              </a:cxn>
              <a:cxn ang="0">
                <a:pos x="541" y="2054"/>
              </a:cxn>
              <a:cxn ang="0">
                <a:pos x="519" y="1838"/>
              </a:cxn>
              <a:cxn ang="0">
                <a:pos x="2639" y="714"/>
              </a:cxn>
              <a:cxn ang="0">
                <a:pos x="2660" y="303"/>
              </a:cxn>
              <a:cxn ang="0">
                <a:pos x="2790" y="87"/>
              </a:cxn>
              <a:cxn ang="0">
                <a:pos x="3071" y="130"/>
              </a:cxn>
              <a:cxn ang="0">
                <a:pos x="3309" y="108"/>
              </a:cxn>
              <a:cxn ang="0">
                <a:pos x="3785" y="195"/>
              </a:cxn>
              <a:cxn ang="0">
                <a:pos x="4498" y="151"/>
              </a:cxn>
            </a:cxnLst>
            <a:rect l="0" t="0" r="r" b="b"/>
            <a:pathLst>
              <a:path w="4995" h="4065">
                <a:moveTo>
                  <a:pt x="4606" y="238"/>
                </a:moveTo>
                <a:cubicBezTo>
                  <a:pt x="4563" y="260"/>
                  <a:pt x="4541" y="281"/>
                  <a:pt x="4520" y="281"/>
                </a:cubicBezTo>
                <a:cubicBezTo>
                  <a:pt x="4433" y="281"/>
                  <a:pt x="4368" y="324"/>
                  <a:pt x="4325" y="368"/>
                </a:cubicBezTo>
                <a:lnTo>
                  <a:pt x="4693" y="1579"/>
                </a:lnTo>
                <a:lnTo>
                  <a:pt x="4995" y="1752"/>
                </a:lnTo>
                <a:lnTo>
                  <a:pt x="4887" y="1881"/>
                </a:lnTo>
                <a:lnTo>
                  <a:pt x="4779" y="1838"/>
                </a:lnTo>
                <a:lnTo>
                  <a:pt x="4714" y="1881"/>
                </a:lnTo>
                <a:lnTo>
                  <a:pt x="4585" y="1860"/>
                </a:lnTo>
                <a:lnTo>
                  <a:pt x="4520" y="1752"/>
                </a:lnTo>
                <a:lnTo>
                  <a:pt x="4541" y="1622"/>
                </a:lnTo>
                <a:lnTo>
                  <a:pt x="4217" y="865"/>
                </a:lnTo>
                <a:lnTo>
                  <a:pt x="4087" y="908"/>
                </a:lnTo>
                <a:lnTo>
                  <a:pt x="4195" y="1124"/>
                </a:lnTo>
                <a:cubicBezTo>
                  <a:pt x="4260" y="1254"/>
                  <a:pt x="4152" y="1276"/>
                  <a:pt x="4131" y="1341"/>
                </a:cubicBezTo>
                <a:lnTo>
                  <a:pt x="4325" y="1643"/>
                </a:lnTo>
                <a:lnTo>
                  <a:pt x="4239" y="1752"/>
                </a:lnTo>
                <a:lnTo>
                  <a:pt x="3979" y="1470"/>
                </a:lnTo>
                <a:lnTo>
                  <a:pt x="3828" y="1600"/>
                </a:lnTo>
                <a:cubicBezTo>
                  <a:pt x="3741" y="1427"/>
                  <a:pt x="3741" y="1470"/>
                  <a:pt x="3525" y="1406"/>
                </a:cubicBezTo>
                <a:lnTo>
                  <a:pt x="3352" y="1687"/>
                </a:lnTo>
                <a:cubicBezTo>
                  <a:pt x="3287" y="1752"/>
                  <a:pt x="3201" y="1730"/>
                  <a:pt x="3114" y="1643"/>
                </a:cubicBezTo>
                <a:cubicBezTo>
                  <a:pt x="2984" y="1643"/>
                  <a:pt x="2898" y="1622"/>
                  <a:pt x="2855" y="1535"/>
                </a:cubicBezTo>
                <a:lnTo>
                  <a:pt x="2422" y="1470"/>
                </a:lnTo>
                <a:cubicBezTo>
                  <a:pt x="2401" y="1341"/>
                  <a:pt x="2357" y="1319"/>
                  <a:pt x="2249" y="1319"/>
                </a:cubicBezTo>
                <a:lnTo>
                  <a:pt x="2184" y="1211"/>
                </a:lnTo>
                <a:lnTo>
                  <a:pt x="2120" y="1189"/>
                </a:lnTo>
                <a:lnTo>
                  <a:pt x="2076" y="1103"/>
                </a:lnTo>
                <a:cubicBezTo>
                  <a:pt x="2033" y="1189"/>
                  <a:pt x="2055" y="1276"/>
                  <a:pt x="2098" y="1362"/>
                </a:cubicBezTo>
                <a:cubicBezTo>
                  <a:pt x="2141" y="1427"/>
                  <a:pt x="2076" y="1557"/>
                  <a:pt x="1947" y="1730"/>
                </a:cubicBezTo>
                <a:cubicBezTo>
                  <a:pt x="1817" y="1795"/>
                  <a:pt x="1795" y="1860"/>
                  <a:pt x="1882" y="2033"/>
                </a:cubicBezTo>
                <a:cubicBezTo>
                  <a:pt x="1882" y="2184"/>
                  <a:pt x="1882" y="2335"/>
                  <a:pt x="1838" y="2465"/>
                </a:cubicBezTo>
                <a:cubicBezTo>
                  <a:pt x="2011" y="2616"/>
                  <a:pt x="1990" y="2703"/>
                  <a:pt x="1730" y="2768"/>
                </a:cubicBezTo>
                <a:cubicBezTo>
                  <a:pt x="1644" y="2811"/>
                  <a:pt x="1579" y="2919"/>
                  <a:pt x="1514" y="2962"/>
                </a:cubicBezTo>
                <a:cubicBezTo>
                  <a:pt x="1384" y="3006"/>
                  <a:pt x="1341" y="3092"/>
                  <a:pt x="1298" y="3265"/>
                </a:cubicBezTo>
                <a:cubicBezTo>
                  <a:pt x="1298" y="3330"/>
                  <a:pt x="1255" y="3395"/>
                  <a:pt x="1211" y="3460"/>
                </a:cubicBezTo>
                <a:lnTo>
                  <a:pt x="1298" y="3503"/>
                </a:lnTo>
                <a:lnTo>
                  <a:pt x="1449" y="3546"/>
                </a:lnTo>
                <a:lnTo>
                  <a:pt x="1947" y="3243"/>
                </a:lnTo>
                <a:lnTo>
                  <a:pt x="1882" y="3503"/>
                </a:lnTo>
                <a:cubicBezTo>
                  <a:pt x="1882" y="3568"/>
                  <a:pt x="1903" y="3611"/>
                  <a:pt x="1947" y="3611"/>
                </a:cubicBezTo>
                <a:lnTo>
                  <a:pt x="1968" y="3741"/>
                </a:lnTo>
                <a:lnTo>
                  <a:pt x="2076" y="3762"/>
                </a:lnTo>
                <a:lnTo>
                  <a:pt x="2076" y="3827"/>
                </a:lnTo>
                <a:lnTo>
                  <a:pt x="2184" y="3892"/>
                </a:lnTo>
                <a:lnTo>
                  <a:pt x="2055" y="4044"/>
                </a:lnTo>
                <a:lnTo>
                  <a:pt x="1903" y="4065"/>
                </a:lnTo>
                <a:lnTo>
                  <a:pt x="1730" y="3719"/>
                </a:lnTo>
                <a:lnTo>
                  <a:pt x="1730" y="3611"/>
                </a:lnTo>
                <a:lnTo>
                  <a:pt x="1319" y="3525"/>
                </a:lnTo>
                <a:lnTo>
                  <a:pt x="1233" y="3676"/>
                </a:lnTo>
                <a:lnTo>
                  <a:pt x="1103" y="3633"/>
                </a:lnTo>
                <a:lnTo>
                  <a:pt x="1017" y="3784"/>
                </a:lnTo>
                <a:cubicBezTo>
                  <a:pt x="930" y="3741"/>
                  <a:pt x="822" y="3741"/>
                  <a:pt x="757" y="3654"/>
                </a:cubicBezTo>
                <a:lnTo>
                  <a:pt x="779" y="3827"/>
                </a:lnTo>
                <a:lnTo>
                  <a:pt x="671" y="3827"/>
                </a:lnTo>
                <a:lnTo>
                  <a:pt x="628" y="3654"/>
                </a:lnTo>
                <a:lnTo>
                  <a:pt x="541" y="3654"/>
                </a:lnTo>
                <a:lnTo>
                  <a:pt x="433" y="3719"/>
                </a:lnTo>
                <a:cubicBezTo>
                  <a:pt x="346" y="3633"/>
                  <a:pt x="217" y="3611"/>
                  <a:pt x="152" y="3438"/>
                </a:cubicBezTo>
                <a:lnTo>
                  <a:pt x="44" y="3243"/>
                </a:lnTo>
                <a:cubicBezTo>
                  <a:pt x="65" y="3157"/>
                  <a:pt x="87" y="3071"/>
                  <a:pt x="109" y="2984"/>
                </a:cubicBezTo>
                <a:cubicBezTo>
                  <a:pt x="0" y="2508"/>
                  <a:pt x="130" y="2270"/>
                  <a:pt x="455" y="2249"/>
                </a:cubicBezTo>
                <a:cubicBezTo>
                  <a:pt x="541" y="2249"/>
                  <a:pt x="498" y="2119"/>
                  <a:pt x="541" y="2054"/>
                </a:cubicBezTo>
                <a:cubicBezTo>
                  <a:pt x="563" y="1968"/>
                  <a:pt x="584" y="1903"/>
                  <a:pt x="649" y="1860"/>
                </a:cubicBezTo>
                <a:lnTo>
                  <a:pt x="519" y="1838"/>
                </a:lnTo>
                <a:lnTo>
                  <a:pt x="541" y="779"/>
                </a:lnTo>
                <a:lnTo>
                  <a:pt x="2639" y="714"/>
                </a:lnTo>
                <a:lnTo>
                  <a:pt x="2639" y="627"/>
                </a:lnTo>
                <a:lnTo>
                  <a:pt x="2660" y="303"/>
                </a:lnTo>
                <a:lnTo>
                  <a:pt x="2833" y="108"/>
                </a:lnTo>
                <a:lnTo>
                  <a:pt x="2790" y="87"/>
                </a:lnTo>
                <a:lnTo>
                  <a:pt x="2812" y="0"/>
                </a:lnTo>
                <a:lnTo>
                  <a:pt x="3071" y="130"/>
                </a:lnTo>
                <a:lnTo>
                  <a:pt x="3093" y="43"/>
                </a:lnTo>
                <a:lnTo>
                  <a:pt x="3309" y="108"/>
                </a:lnTo>
                <a:lnTo>
                  <a:pt x="3720" y="281"/>
                </a:lnTo>
                <a:lnTo>
                  <a:pt x="3785" y="195"/>
                </a:lnTo>
                <a:lnTo>
                  <a:pt x="4066" y="108"/>
                </a:lnTo>
                <a:lnTo>
                  <a:pt x="4498" y="151"/>
                </a:lnTo>
                <a:lnTo>
                  <a:pt x="4606" y="23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Freeform 41"/>
          <p:cNvSpPr>
            <a:spLocks/>
          </p:cNvSpPr>
          <p:nvPr/>
        </p:nvSpPr>
        <p:spPr bwMode="auto">
          <a:xfrm>
            <a:off x="2631465" y="3794397"/>
            <a:ext cx="730185" cy="728379"/>
          </a:xfrm>
          <a:custGeom>
            <a:avLst/>
            <a:gdLst/>
            <a:ahLst/>
            <a:cxnLst>
              <a:cxn ang="0">
                <a:pos x="5709" y="1254"/>
              </a:cxn>
              <a:cxn ang="0">
                <a:pos x="5882" y="1600"/>
              </a:cxn>
              <a:cxn ang="0">
                <a:pos x="5839" y="2249"/>
              </a:cxn>
              <a:cxn ang="0">
                <a:pos x="5839" y="2595"/>
              </a:cxn>
              <a:cxn ang="0">
                <a:pos x="5493" y="2984"/>
              </a:cxn>
              <a:cxn ang="0">
                <a:pos x="5493" y="3157"/>
              </a:cxn>
              <a:cxn ang="0">
                <a:pos x="5666" y="3330"/>
              </a:cxn>
              <a:cxn ang="0">
                <a:pos x="5925" y="3200"/>
              </a:cxn>
              <a:cxn ang="0">
                <a:pos x="6574" y="4713"/>
              </a:cxn>
              <a:cxn ang="0">
                <a:pos x="5925" y="5492"/>
              </a:cxn>
              <a:cxn ang="0">
                <a:pos x="5666" y="5362"/>
              </a:cxn>
              <a:cxn ang="0">
                <a:pos x="4930" y="5275"/>
              </a:cxn>
              <a:cxn ang="0">
                <a:pos x="4152" y="5146"/>
              </a:cxn>
              <a:cxn ang="0">
                <a:pos x="3374" y="5146"/>
              </a:cxn>
              <a:cxn ang="0">
                <a:pos x="2941" y="5535"/>
              </a:cxn>
              <a:cxn ang="0">
                <a:pos x="2552" y="6054"/>
              </a:cxn>
              <a:cxn ang="0">
                <a:pos x="2033" y="5967"/>
              </a:cxn>
              <a:cxn ang="0">
                <a:pos x="1298" y="5665"/>
              </a:cxn>
              <a:cxn ang="0">
                <a:pos x="606" y="6140"/>
              </a:cxn>
              <a:cxn ang="0">
                <a:pos x="346" y="5881"/>
              </a:cxn>
              <a:cxn ang="0">
                <a:pos x="44" y="5881"/>
              </a:cxn>
              <a:cxn ang="0">
                <a:pos x="0" y="5881"/>
              </a:cxn>
              <a:cxn ang="0">
                <a:pos x="87" y="5665"/>
              </a:cxn>
              <a:cxn ang="0">
                <a:pos x="519" y="5362"/>
              </a:cxn>
              <a:cxn ang="0">
                <a:pos x="736" y="4497"/>
              </a:cxn>
              <a:cxn ang="0">
                <a:pos x="476" y="4454"/>
              </a:cxn>
              <a:cxn ang="0">
                <a:pos x="563" y="4065"/>
              </a:cxn>
              <a:cxn ang="0">
                <a:pos x="346" y="3848"/>
              </a:cxn>
              <a:cxn ang="0">
                <a:pos x="995" y="2940"/>
              </a:cxn>
              <a:cxn ang="0">
                <a:pos x="1687" y="2984"/>
              </a:cxn>
              <a:cxn ang="0">
                <a:pos x="2033" y="2508"/>
              </a:cxn>
              <a:cxn ang="0">
                <a:pos x="1817" y="1903"/>
              </a:cxn>
              <a:cxn ang="0">
                <a:pos x="1730" y="1643"/>
              </a:cxn>
              <a:cxn ang="0">
                <a:pos x="1860" y="1168"/>
              </a:cxn>
              <a:cxn ang="0">
                <a:pos x="2120" y="605"/>
              </a:cxn>
              <a:cxn ang="0">
                <a:pos x="2249" y="173"/>
              </a:cxn>
              <a:cxn ang="0">
                <a:pos x="2379" y="216"/>
              </a:cxn>
              <a:cxn ang="0">
                <a:pos x="2638" y="130"/>
              </a:cxn>
              <a:cxn ang="0">
                <a:pos x="3071" y="260"/>
              </a:cxn>
              <a:cxn ang="0">
                <a:pos x="3460" y="476"/>
              </a:cxn>
              <a:cxn ang="0">
                <a:pos x="3763" y="865"/>
              </a:cxn>
              <a:cxn ang="0">
                <a:pos x="4239" y="995"/>
              </a:cxn>
              <a:cxn ang="0">
                <a:pos x="5147" y="1384"/>
              </a:cxn>
              <a:cxn ang="0">
                <a:pos x="5406" y="1384"/>
              </a:cxn>
              <a:cxn ang="0">
                <a:pos x="5666" y="1297"/>
              </a:cxn>
              <a:cxn ang="0">
                <a:pos x="5709" y="1254"/>
              </a:cxn>
            </a:cxnLst>
            <a:rect l="0" t="0" r="r" b="b"/>
            <a:pathLst>
              <a:path w="6574" h="6140">
                <a:moveTo>
                  <a:pt x="5709" y="1254"/>
                </a:moveTo>
                <a:lnTo>
                  <a:pt x="5882" y="1600"/>
                </a:lnTo>
                <a:cubicBezTo>
                  <a:pt x="5752" y="1816"/>
                  <a:pt x="5752" y="2032"/>
                  <a:pt x="5839" y="2249"/>
                </a:cubicBezTo>
                <a:lnTo>
                  <a:pt x="5839" y="2595"/>
                </a:lnTo>
                <a:lnTo>
                  <a:pt x="5493" y="2984"/>
                </a:lnTo>
                <a:lnTo>
                  <a:pt x="5493" y="3157"/>
                </a:lnTo>
                <a:lnTo>
                  <a:pt x="5666" y="3330"/>
                </a:lnTo>
                <a:lnTo>
                  <a:pt x="5925" y="3200"/>
                </a:lnTo>
                <a:lnTo>
                  <a:pt x="6574" y="4713"/>
                </a:lnTo>
                <a:lnTo>
                  <a:pt x="5925" y="5492"/>
                </a:lnTo>
                <a:lnTo>
                  <a:pt x="5666" y="5362"/>
                </a:lnTo>
                <a:cubicBezTo>
                  <a:pt x="5579" y="5146"/>
                  <a:pt x="5017" y="4886"/>
                  <a:pt x="4930" y="5275"/>
                </a:cubicBezTo>
                <a:lnTo>
                  <a:pt x="4152" y="5146"/>
                </a:lnTo>
                <a:cubicBezTo>
                  <a:pt x="3676" y="4540"/>
                  <a:pt x="3633" y="5146"/>
                  <a:pt x="3374" y="5146"/>
                </a:cubicBezTo>
                <a:cubicBezTo>
                  <a:pt x="2855" y="4886"/>
                  <a:pt x="2898" y="4929"/>
                  <a:pt x="2941" y="5535"/>
                </a:cubicBezTo>
                <a:lnTo>
                  <a:pt x="2552" y="6054"/>
                </a:lnTo>
                <a:lnTo>
                  <a:pt x="2033" y="5967"/>
                </a:lnTo>
                <a:cubicBezTo>
                  <a:pt x="1947" y="5665"/>
                  <a:pt x="1687" y="5578"/>
                  <a:pt x="1298" y="5665"/>
                </a:cubicBezTo>
                <a:lnTo>
                  <a:pt x="606" y="6140"/>
                </a:lnTo>
                <a:lnTo>
                  <a:pt x="346" y="5881"/>
                </a:lnTo>
                <a:lnTo>
                  <a:pt x="44" y="5881"/>
                </a:lnTo>
                <a:lnTo>
                  <a:pt x="0" y="5881"/>
                </a:lnTo>
                <a:cubicBezTo>
                  <a:pt x="44" y="5751"/>
                  <a:pt x="44" y="5665"/>
                  <a:pt x="87" y="5665"/>
                </a:cubicBezTo>
                <a:cubicBezTo>
                  <a:pt x="260" y="5578"/>
                  <a:pt x="390" y="5578"/>
                  <a:pt x="519" y="5362"/>
                </a:cubicBezTo>
                <a:cubicBezTo>
                  <a:pt x="606" y="5059"/>
                  <a:pt x="692" y="4800"/>
                  <a:pt x="736" y="4497"/>
                </a:cubicBezTo>
                <a:cubicBezTo>
                  <a:pt x="649" y="4497"/>
                  <a:pt x="563" y="4454"/>
                  <a:pt x="476" y="4454"/>
                </a:cubicBezTo>
                <a:cubicBezTo>
                  <a:pt x="519" y="4324"/>
                  <a:pt x="519" y="4194"/>
                  <a:pt x="563" y="4065"/>
                </a:cubicBezTo>
                <a:cubicBezTo>
                  <a:pt x="476" y="3978"/>
                  <a:pt x="433" y="3935"/>
                  <a:pt x="346" y="3848"/>
                </a:cubicBezTo>
                <a:cubicBezTo>
                  <a:pt x="563" y="3546"/>
                  <a:pt x="779" y="3243"/>
                  <a:pt x="995" y="2940"/>
                </a:cubicBezTo>
                <a:cubicBezTo>
                  <a:pt x="1211" y="3200"/>
                  <a:pt x="1471" y="3157"/>
                  <a:pt x="1687" y="2984"/>
                </a:cubicBezTo>
                <a:cubicBezTo>
                  <a:pt x="1817" y="2811"/>
                  <a:pt x="1903" y="2681"/>
                  <a:pt x="2033" y="2508"/>
                </a:cubicBezTo>
                <a:cubicBezTo>
                  <a:pt x="2206" y="2292"/>
                  <a:pt x="2120" y="1903"/>
                  <a:pt x="1817" y="1903"/>
                </a:cubicBezTo>
                <a:cubicBezTo>
                  <a:pt x="1471" y="2335"/>
                  <a:pt x="1341" y="1989"/>
                  <a:pt x="1730" y="1643"/>
                </a:cubicBezTo>
                <a:cubicBezTo>
                  <a:pt x="1774" y="1384"/>
                  <a:pt x="1687" y="1297"/>
                  <a:pt x="1860" y="1168"/>
                </a:cubicBezTo>
                <a:cubicBezTo>
                  <a:pt x="2033" y="1038"/>
                  <a:pt x="2120" y="865"/>
                  <a:pt x="2120" y="605"/>
                </a:cubicBezTo>
                <a:cubicBezTo>
                  <a:pt x="1990" y="303"/>
                  <a:pt x="2033" y="173"/>
                  <a:pt x="2249" y="173"/>
                </a:cubicBezTo>
                <a:lnTo>
                  <a:pt x="2379" y="216"/>
                </a:lnTo>
                <a:cubicBezTo>
                  <a:pt x="2509" y="519"/>
                  <a:pt x="2595" y="346"/>
                  <a:pt x="2638" y="130"/>
                </a:cubicBezTo>
                <a:cubicBezTo>
                  <a:pt x="2811" y="0"/>
                  <a:pt x="2941" y="0"/>
                  <a:pt x="3071" y="260"/>
                </a:cubicBezTo>
                <a:cubicBezTo>
                  <a:pt x="3114" y="476"/>
                  <a:pt x="3244" y="562"/>
                  <a:pt x="3460" y="476"/>
                </a:cubicBezTo>
                <a:cubicBezTo>
                  <a:pt x="3676" y="476"/>
                  <a:pt x="3763" y="649"/>
                  <a:pt x="3763" y="865"/>
                </a:cubicBezTo>
                <a:cubicBezTo>
                  <a:pt x="3849" y="1254"/>
                  <a:pt x="4022" y="1124"/>
                  <a:pt x="4239" y="995"/>
                </a:cubicBezTo>
                <a:cubicBezTo>
                  <a:pt x="4844" y="951"/>
                  <a:pt x="4974" y="1211"/>
                  <a:pt x="5147" y="1384"/>
                </a:cubicBezTo>
                <a:cubicBezTo>
                  <a:pt x="5363" y="1168"/>
                  <a:pt x="5493" y="1124"/>
                  <a:pt x="5406" y="1384"/>
                </a:cubicBezTo>
                <a:cubicBezTo>
                  <a:pt x="5406" y="1600"/>
                  <a:pt x="5579" y="1514"/>
                  <a:pt x="5666" y="1297"/>
                </a:cubicBezTo>
                <a:lnTo>
                  <a:pt x="5709" y="125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8" name="Freeform 42"/>
          <p:cNvSpPr>
            <a:spLocks/>
          </p:cNvSpPr>
          <p:nvPr/>
        </p:nvSpPr>
        <p:spPr bwMode="auto">
          <a:xfrm>
            <a:off x="1939266" y="3661350"/>
            <a:ext cx="946498" cy="949372"/>
          </a:xfrm>
          <a:custGeom>
            <a:avLst/>
            <a:gdLst/>
            <a:ahLst/>
            <a:cxnLst>
              <a:cxn ang="0">
                <a:pos x="6228" y="6962"/>
              </a:cxn>
              <a:cxn ang="0">
                <a:pos x="5579" y="7092"/>
              </a:cxn>
              <a:cxn ang="0">
                <a:pos x="5319" y="7697"/>
              </a:cxn>
              <a:cxn ang="0">
                <a:pos x="5017" y="7914"/>
              </a:cxn>
              <a:cxn ang="0">
                <a:pos x="4022" y="7914"/>
              </a:cxn>
              <a:cxn ang="0">
                <a:pos x="3460" y="7654"/>
              </a:cxn>
              <a:cxn ang="0">
                <a:pos x="3243" y="7784"/>
              </a:cxn>
              <a:cxn ang="0">
                <a:pos x="3243" y="7957"/>
              </a:cxn>
              <a:cxn ang="0">
                <a:pos x="3027" y="8000"/>
              </a:cxn>
              <a:cxn ang="0">
                <a:pos x="2984" y="7438"/>
              </a:cxn>
              <a:cxn ang="0">
                <a:pos x="2811" y="7222"/>
              </a:cxn>
              <a:cxn ang="0">
                <a:pos x="692" y="7395"/>
              </a:cxn>
              <a:cxn ang="0">
                <a:pos x="432" y="5924"/>
              </a:cxn>
              <a:cxn ang="0">
                <a:pos x="259" y="5881"/>
              </a:cxn>
              <a:cxn ang="0">
                <a:pos x="259" y="3287"/>
              </a:cxn>
              <a:cxn ang="0">
                <a:pos x="86" y="3070"/>
              </a:cxn>
              <a:cxn ang="0">
                <a:pos x="86" y="2854"/>
              </a:cxn>
              <a:cxn ang="0">
                <a:pos x="0" y="2811"/>
              </a:cxn>
              <a:cxn ang="0">
                <a:pos x="43" y="2811"/>
              </a:cxn>
              <a:cxn ang="0">
                <a:pos x="43" y="1816"/>
              </a:cxn>
              <a:cxn ang="0">
                <a:pos x="259" y="1557"/>
              </a:cxn>
              <a:cxn ang="0">
                <a:pos x="432" y="1211"/>
              </a:cxn>
              <a:cxn ang="0">
                <a:pos x="3589" y="951"/>
              </a:cxn>
              <a:cxn ang="0">
                <a:pos x="4152" y="519"/>
              </a:cxn>
              <a:cxn ang="0">
                <a:pos x="4454" y="303"/>
              </a:cxn>
              <a:cxn ang="0">
                <a:pos x="4887" y="216"/>
              </a:cxn>
              <a:cxn ang="0">
                <a:pos x="5103" y="216"/>
              </a:cxn>
              <a:cxn ang="0">
                <a:pos x="5363" y="0"/>
              </a:cxn>
              <a:cxn ang="0">
                <a:pos x="5752" y="130"/>
              </a:cxn>
              <a:cxn ang="0">
                <a:pos x="6401" y="649"/>
              </a:cxn>
              <a:cxn ang="0">
                <a:pos x="6790" y="649"/>
              </a:cxn>
              <a:cxn ang="0">
                <a:pos x="7309" y="865"/>
              </a:cxn>
              <a:cxn ang="0">
                <a:pos x="7525" y="735"/>
              </a:cxn>
              <a:cxn ang="0">
                <a:pos x="8217" y="908"/>
              </a:cxn>
              <a:cxn ang="0">
                <a:pos x="8520" y="1211"/>
              </a:cxn>
              <a:cxn ang="0">
                <a:pos x="8347" y="1687"/>
              </a:cxn>
              <a:cxn ang="0">
                <a:pos x="8087" y="2249"/>
              </a:cxn>
              <a:cxn ang="0">
                <a:pos x="7958" y="2724"/>
              </a:cxn>
              <a:cxn ang="0">
                <a:pos x="8044" y="2984"/>
              </a:cxn>
              <a:cxn ang="0">
                <a:pos x="8260" y="3589"/>
              </a:cxn>
              <a:cxn ang="0">
                <a:pos x="7914" y="4065"/>
              </a:cxn>
              <a:cxn ang="0">
                <a:pos x="7222" y="4022"/>
              </a:cxn>
              <a:cxn ang="0">
                <a:pos x="6574" y="4930"/>
              </a:cxn>
              <a:cxn ang="0">
                <a:pos x="6790" y="5146"/>
              </a:cxn>
              <a:cxn ang="0">
                <a:pos x="6703" y="5535"/>
              </a:cxn>
              <a:cxn ang="0">
                <a:pos x="6963" y="5579"/>
              </a:cxn>
              <a:cxn ang="0">
                <a:pos x="6747" y="6443"/>
              </a:cxn>
              <a:cxn ang="0">
                <a:pos x="6314" y="6746"/>
              </a:cxn>
              <a:cxn ang="0">
                <a:pos x="6228" y="6962"/>
              </a:cxn>
            </a:cxnLst>
            <a:rect l="0" t="0" r="r" b="b"/>
            <a:pathLst>
              <a:path w="8520" h="8000">
                <a:moveTo>
                  <a:pt x="6228" y="6962"/>
                </a:moveTo>
                <a:lnTo>
                  <a:pt x="5579" y="7092"/>
                </a:lnTo>
                <a:cubicBezTo>
                  <a:pt x="5363" y="7265"/>
                  <a:pt x="5276" y="7481"/>
                  <a:pt x="5319" y="7697"/>
                </a:cubicBezTo>
                <a:cubicBezTo>
                  <a:pt x="5233" y="7827"/>
                  <a:pt x="5146" y="7870"/>
                  <a:pt x="5017" y="7914"/>
                </a:cubicBezTo>
                <a:lnTo>
                  <a:pt x="4022" y="7914"/>
                </a:lnTo>
                <a:cubicBezTo>
                  <a:pt x="3633" y="7957"/>
                  <a:pt x="3633" y="7741"/>
                  <a:pt x="3460" y="7654"/>
                </a:cubicBezTo>
                <a:cubicBezTo>
                  <a:pt x="3330" y="7611"/>
                  <a:pt x="3243" y="7611"/>
                  <a:pt x="3243" y="7784"/>
                </a:cubicBezTo>
                <a:lnTo>
                  <a:pt x="3243" y="7957"/>
                </a:lnTo>
                <a:lnTo>
                  <a:pt x="3027" y="8000"/>
                </a:lnTo>
                <a:lnTo>
                  <a:pt x="2984" y="7438"/>
                </a:lnTo>
                <a:cubicBezTo>
                  <a:pt x="2941" y="7351"/>
                  <a:pt x="2854" y="7265"/>
                  <a:pt x="2811" y="7222"/>
                </a:cubicBezTo>
                <a:lnTo>
                  <a:pt x="692" y="7395"/>
                </a:lnTo>
                <a:lnTo>
                  <a:pt x="432" y="5924"/>
                </a:lnTo>
                <a:lnTo>
                  <a:pt x="259" y="5881"/>
                </a:lnTo>
                <a:lnTo>
                  <a:pt x="259" y="3287"/>
                </a:lnTo>
                <a:lnTo>
                  <a:pt x="86" y="3070"/>
                </a:lnTo>
                <a:lnTo>
                  <a:pt x="86" y="2854"/>
                </a:lnTo>
                <a:lnTo>
                  <a:pt x="0" y="2811"/>
                </a:lnTo>
                <a:lnTo>
                  <a:pt x="43" y="2811"/>
                </a:lnTo>
                <a:cubicBezTo>
                  <a:pt x="43" y="2465"/>
                  <a:pt x="43" y="2162"/>
                  <a:pt x="43" y="1816"/>
                </a:cubicBezTo>
                <a:cubicBezTo>
                  <a:pt x="86" y="1730"/>
                  <a:pt x="173" y="1643"/>
                  <a:pt x="259" y="1557"/>
                </a:cubicBezTo>
                <a:cubicBezTo>
                  <a:pt x="346" y="1470"/>
                  <a:pt x="389" y="1341"/>
                  <a:pt x="432" y="1211"/>
                </a:cubicBezTo>
                <a:cubicBezTo>
                  <a:pt x="1470" y="1124"/>
                  <a:pt x="2551" y="1038"/>
                  <a:pt x="3589" y="951"/>
                </a:cubicBezTo>
                <a:cubicBezTo>
                  <a:pt x="3762" y="692"/>
                  <a:pt x="3892" y="433"/>
                  <a:pt x="4152" y="519"/>
                </a:cubicBezTo>
                <a:cubicBezTo>
                  <a:pt x="4281" y="649"/>
                  <a:pt x="4368" y="562"/>
                  <a:pt x="4454" y="303"/>
                </a:cubicBezTo>
                <a:cubicBezTo>
                  <a:pt x="4498" y="0"/>
                  <a:pt x="4844" y="0"/>
                  <a:pt x="4887" y="216"/>
                </a:cubicBezTo>
                <a:cubicBezTo>
                  <a:pt x="4887" y="519"/>
                  <a:pt x="4973" y="735"/>
                  <a:pt x="5103" y="216"/>
                </a:cubicBezTo>
                <a:cubicBezTo>
                  <a:pt x="5146" y="130"/>
                  <a:pt x="5233" y="0"/>
                  <a:pt x="5363" y="0"/>
                </a:cubicBezTo>
                <a:cubicBezTo>
                  <a:pt x="5492" y="43"/>
                  <a:pt x="5622" y="87"/>
                  <a:pt x="5752" y="130"/>
                </a:cubicBezTo>
                <a:cubicBezTo>
                  <a:pt x="5925" y="433"/>
                  <a:pt x="6141" y="562"/>
                  <a:pt x="6401" y="649"/>
                </a:cubicBezTo>
                <a:cubicBezTo>
                  <a:pt x="6530" y="346"/>
                  <a:pt x="6703" y="346"/>
                  <a:pt x="6790" y="649"/>
                </a:cubicBezTo>
                <a:cubicBezTo>
                  <a:pt x="6963" y="735"/>
                  <a:pt x="7136" y="779"/>
                  <a:pt x="7309" y="865"/>
                </a:cubicBezTo>
                <a:cubicBezTo>
                  <a:pt x="7395" y="822"/>
                  <a:pt x="7439" y="779"/>
                  <a:pt x="7525" y="735"/>
                </a:cubicBezTo>
                <a:cubicBezTo>
                  <a:pt x="7741" y="822"/>
                  <a:pt x="7958" y="865"/>
                  <a:pt x="8217" y="908"/>
                </a:cubicBezTo>
                <a:cubicBezTo>
                  <a:pt x="8347" y="951"/>
                  <a:pt x="8433" y="1081"/>
                  <a:pt x="8520" y="1211"/>
                </a:cubicBezTo>
                <a:cubicBezTo>
                  <a:pt x="8304" y="1254"/>
                  <a:pt x="8217" y="1384"/>
                  <a:pt x="8347" y="1687"/>
                </a:cubicBezTo>
                <a:cubicBezTo>
                  <a:pt x="8347" y="1946"/>
                  <a:pt x="8260" y="2119"/>
                  <a:pt x="8087" y="2249"/>
                </a:cubicBezTo>
                <a:cubicBezTo>
                  <a:pt x="7914" y="2379"/>
                  <a:pt x="8001" y="2465"/>
                  <a:pt x="7958" y="2724"/>
                </a:cubicBezTo>
                <a:cubicBezTo>
                  <a:pt x="7568" y="3070"/>
                  <a:pt x="7698" y="3416"/>
                  <a:pt x="8044" y="2984"/>
                </a:cubicBezTo>
                <a:cubicBezTo>
                  <a:pt x="8347" y="2984"/>
                  <a:pt x="8433" y="3373"/>
                  <a:pt x="8260" y="3589"/>
                </a:cubicBezTo>
                <a:cubicBezTo>
                  <a:pt x="8131" y="3762"/>
                  <a:pt x="8044" y="3892"/>
                  <a:pt x="7914" y="4065"/>
                </a:cubicBezTo>
                <a:cubicBezTo>
                  <a:pt x="7698" y="4238"/>
                  <a:pt x="7439" y="4281"/>
                  <a:pt x="7222" y="4022"/>
                </a:cubicBezTo>
                <a:cubicBezTo>
                  <a:pt x="7006" y="4324"/>
                  <a:pt x="6790" y="4627"/>
                  <a:pt x="6574" y="4930"/>
                </a:cubicBezTo>
                <a:cubicBezTo>
                  <a:pt x="6660" y="5016"/>
                  <a:pt x="6703" y="5060"/>
                  <a:pt x="6790" y="5146"/>
                </a:cubicBezTo>
                <a:cubicBezTo>
                  <a:pt x="6747" y="5276"/>
                  <a:pt x="6747" y="5406"/>
                  <a:pt x="6703" y="5535"/>
                </a:cubicBezTo>
                <a:cubicBezTo>
                  <a:pt x="6790" y="5535"/>
                  <a:pt x="6876" y="5579"/>
                  <a:pt x="6963" y="5579"/>
                </a:cubicBezTo>
                <a:cubicBezTo>
                  <a:pt x="6920" y="5881"/>
                  <a:pt x="6833" y="6141"/>
                  <a:pt x="6747" y="6443"/>
                </a:cubicBezTo>
                <a:cubicBezTo>
                  <a:pt x="6617" y="6660"/>
                  <a:pt x="6487" y="6660"/>
                  <a:pt x="6314" y="6746"/>
                </a:cubicBezTo>
                <a:cubicBezTo>
                  <a:pt x="6271" y="6746"/>
                  <a:pt x="6271" y="6833"/>
                  <a:pt x="6228" y="696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Oval 44"/>
          <p:cNvSpPr>
            <a:spLocks noChangeArrowheads="1"/>
          </p:cNvSpPr>
          <p:nvPr/>
        </p:nvSpPr>
        <p:spPr bwMode="auto">
          <a:xfrm>
            <a:off x="3205163" y="1797050"/>
            <a:ext cx="57150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0" name="Oval 46"/>
          <p:cNvSpPr>
            <a:spLocks noChangeArrowheads="1"/>
          </p:cNvSpPr>
          <p:nvPr/>
        </p:nvSpPr>
        <p:spPr bwMode="auto">
          <a:xfrm>
            <a:off x="3554413" y="2922588"/>
            <a:ext cx="58737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1" name="Oval 47"/>
          <p:cNvSpPr>
            <a:spLocks noChangeArrowheads="1"/>
          </p:cNvSpPr>
          <p:nvPr/>
        </p:nvSpPr>
        <p:spPr bwMode="auto">
          <a:xfrm>
            <a:off x="3978275" y="2490788"/>
            <a:ext cx="52388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" name="Oval 48"/>
          <p:cNvSpPr>
            <a:spLocks noChangeArrowheads="1"/>
          </p:cNvSpPr>
          <p:nvPr/>
        </p:nvSpPr>
        <p:spPr bwMode="auto">
          <a:xfrm>
            <a:off x="2333625" y="3948113"/>
            <a:ext cx="5873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3" name="Oval 49"/>
          <p:cNvSpPr>
            <a:spLocks noChangeArrowheads="1"/>
          </p:cNvSpPr>
          <p:nvPr/>
        </p:nvSpPr>
        <p:spPr bwMode="auto">
          <a:xfrm>
            <a:off x="3141663" y="4549775"/>
            <a:ext cx="53975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4" name="Oval 50"/>
          <p:cNvSpPr>
            <a:spLocks noChangeArrowheads="1"/>
          </p:cNvSpPr>
          <p:nvPr/>
        </p:nvSpPr>
        <p:spPr bwMode="auto">
          <a:xfrm>
            <a:off x="3051175" y="4037013"/>
            <a:ext cx="52388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5" name="Oval 51"/>
          <p:cNvSpPr>
            <a:spLocks noChangeArrowheads="1"/>
          </p:cNvSpPr>
          <p:nvPr/>
        </p:nvSpPr>
        <p:spPr bwMode="auto">
          <a:xfrm>
            <a:off x="3684588" y="4292600"/>
            <a:ext cx="52387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6" name="Oval 52"/>
          <p:cNvSpPr>
            <a:spLocks noChangeArrowheads="1"/>
          </p:cNvSpPr>
          <p:nvPr/>
        </p:nvSpPr>
        <p:spPr bwMode="auto">
          <a:xfrm>
            <a:off x="1344613" y="4241800"/>
            <a:ext cx="52387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7" name="Oval 54"/>
          <p:cNvSpPr>
            <a:spLocks noChangeArrowheads="1"/>
          </p:cNvSpPr>
          <p:nvPr/>
        </p:nvSpPr>
        <p:spPr bwMode="auto">
          <a:xfrm>
            <a:off x="1143000" y="2305050"/>
            <a:ext cx="50800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" name="Oval 55"/>
          <p:cNvSpPr>
            <a:spLocks noChangeArrowheads="1"/>
          </p:cNvSpPr>
          <p:nvPr/>
        </p:nvSpPr>
        <p:spPr bwMode="auto">
          <a:xfrm>
            <a:off x="1079500" y="2962275"/>
            <a:ext cx="5238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9" name="Oval 56"/>
          <p:cNvSpPr>
            <a:spLocks noChangeArrowheads="1"/>
          </p:cNvSpPr>
          <p:nvPr/>
        </p:nvSpPr>
        <p:spPr bwMode="auto">
          <a:xfrm>
            <a:off x="1954213" y="2206625"/>
            <a:ext cx="52387" cy="619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0" name="Oval 57"/>
          <p:cNvSpPr>
            <a:spLocks noChangeArrowheads="1"/>
          </p:cNvSpPr>
          <p:nvPr/>
        </p:nvSpPr>
        <p:spPr bwMode="auto">
          <a:xfrm>
            <a:off x="3035300" y="5037138"/>
            <a:ext cx="53975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1" name="Oval 58"/>
          <p:cNvSpPr>
            <a:spLocks noChangeArrowheads="1"/>
          </p:cNvSpPr>
          <p:nvPr/>
        </p:nvSpPr>
        <p:spPr bwMode="auto">
          <a:xfrm>
            <a:off x="2224088" y="3475038"/>
            <a:ext cx="52387" cy="587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" name="Oval 59"/>
          <p:cNvSpPr>
            <a:spLocks noChangeArrowheads="1"/>
          </p:cNvSpPr>
          <p:nvPr/>
        </p:nvSpPr>
        <p:spPr bwMode="auto">
          <a:xfrm>
            <a:off x="1882775" y="2828925"/>
            <a:ext cx="52388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3" name="Oval 60"/>
          <p:cNvSpPr>
            <a:spLocks noChangeArrowheads="1"/>
          </p:cNvSpPr>
          <p:nvPr/>
        </p:nvSpPr>
        <p:spPr bwMode="auto">
          <a:xfrm>
            <a:off x="3363913" y="3362325"/>
            <a:ext cx="52387" cy="57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4" name="Freeform 62"/>
          <p:cNvSpPr>
            <a:spLocks/>
          </p:cNvSpPr>
          <p:nvPr/>
        </p:nvSpPr>
        <p:spPr bwMode="auto">
          <a:xfrm>
            <a:off x="2155825" y="2397125"/>
            <a:ext cx="633413" cy="647700"/>
          </a:xfrm>
          <a:custGeom>
            <a:avLst/>
            <a:gdLst/>
            <a:ahLst/>
            <a:cxnLst>
              <a:cxn ang="0">
                <a:pos x="4842" y="4801"/>
              </a:cxn>
              <a:cxn ang="0">
                <a:pos x="4842" y="4801"/>
              </a:cxn>
              <a:cxn ang="0">
                <a:pos x="4886" y="5450"/>
              </a:cxn>
              <a:cxn ang="0">
                <a:pos x="3589" y="5320"/>
              </a:cxn>
              <a:cxn ang="0">
                <a:pos x="3416" y="5234"/>
              </a:cxn>
              <a:cxn ang="0">
                <a:pos x="2465" y="4714"/>
              </a:cxn>
              <a:cxn ang="0">
                <a:pos x="2076" y="4585"/>
              </a:cxn>
              <a:cxn ang="0">
                <a:pos x="1859" y="4758"/>
              </a:cxn>
              <a:cxn ang="0">
                <a:pos x="1773" y="4671"/>
              </a:cxn>
              <a:cxn ang="0">
                <a:pos x="1859" y="4498"/>
              </a:cxn>
              <a:cxn ang="0">
                <a:pos x="1470" y="4282"/>
              </a:cxn>
              <a:cxn ang="0">
                <a:pos x="1687" y="3979"/>
              </a:cxn>
              <a:cxn ang="0">
                <a:pos x="1341" y="3503"/>
              </a:cxn>
              <a:cxn ang="0">
                <a:pos x="1341" y="3028"/>
              </a:cxn>
              <a:cxn ang="0">
                <a:pos x="130" y="2292"/>
              </a:cxn>
              <a:cxn ang="0">
                <a:pos x="217" y="1860"/>
              </a:cxn>
              <a:cxn ang="0">
                <a:pos x="476" y="1687"/>
              </a:cxn>
              <a:cxn ang="0">
                <a:pos x="0" y="389"/>
              </a:cxn>
              <a:cxn ang="0">
                <a:pos x="0" y="346"/>
              </a:cxn>
              <a:cxn ang="0">
                <a:pos x="173" y="346"/>
              </a:cxn>
              <a:cxn ang="0">
                <a:pos x="908" y="649"/>
              </a:cxn>
              <a:cxn ang="0">
                <a:pos x="1297" y="822"/>
              </a:cxn>
              <a:cxn ang="0">
                <a:pos x="1903" y="735"/>
              </a:cxn>
              <a:cxn ang="0">
                <a:pos x="2378" y="562"/>
              </a:cxn>
              <a:cxn ang="0">
                <a:pos x="2767" y="303"/>
              </a:cxn>
              <a:cxn ang="0">
                <a:pos x="2897" y="0"/>
              </a:cxn>
              <a:cxn ang="0">
                <a:pos x="3200" y="951"/>
              </a:cxn>
              <a:cxn ang="0">
                <a:pos x="3459" y="1081"/>
              </a:cxn>
              <a:cxn ang="0">
                <a:pos x="3632" y="1297"/>
              </a:cxn>
              <a:cxn ang="0">
                <a:pos x="3978" y="1514"/>
              </a:cxn>
              <a:cxn ang="0">
                <a:pos x="4280" y="1860"/>
              </a:cxn>
              <a:cxn ang="0">
                <a:pos x="4583" y="2119"/>
              </a:cxn>
              <a:cxn ang="0">
                <a:pos x="5232" y="2595"/>
              </a:cxn>
              <a:cxn ang="0">
                <a:pos x="5707" y="2898"/>
              </a:cxn>
              <a:cxn ang="0">
                <a:pos x="5318" y="3676"/>
              </a:cxn>
              <a:cxn ang="0">
                <a:pos x="4972" y="3849"/>
              </a:cxn>
              <a:cxn ang="0">
                <a:pos x="4842" y="4282"/>
              </a:cxn>
              <a:cxn ang="0">
                <a:pos x="4929" y="4541"/>
              </a:cxn>
              <a:cxn ang="0">
                <a:pos x="4842" y="4801"/>
              </a:cxn>
            </a:cxnLst>
            <a:rect l="0" t="0" r="r" b="b"/>
            <a:pathLst>
              <a:path w="5707" h="5450">
                <a:moveTo>
                  <a:pt x="4842" y="4801"/>
                </a:moveTo>
                <a:lnTo>
                  <a:pt x="4842" y="4801"/>
                </a:lnTo>
                <a:lnTo>
                  <a:pt x="4886" y="5450"/>
                </a:lnTo>
                <a:lnTo>
                  <a:pt x="3589" y="5320"/>
                </a:lnTo>
                <a:cubicBezTo>
                  <a:pt x="3546" y="5277"/>
                  <a:pt x="3502" y="5277"/>
                  <a:pt x="3416" y="5234"/>
                </a:cubicBezTo>
                <a:cubicBezTo>
                  <a:pt x="3070" y="5104"/>
                  <a:pt x="2767" y="4931"/>
                  <a:pt x="2465" y="4714"/>
                </a:cubicBezTo>
                <a:cubicBezTo>
                  <a:pt x="2335" y="4758"/>
                  <a:pt x="2205" y="4714"/>
                  <a:pt x="2076" y="4585"/>
                </a:cubicBezTo>
                <a:cubicBezTo>
                  <a:pt x="2032" y="4628"/>
                  <a:pt x="1946" y="4671"/>
                  <a:pt x="1859" y="4758"/>
                </a:cubicBezTo>
                <a:cubicBezTo>
                  <a:pt x="1859" y="4714"/>
                  <a:pt x="1816" y="4714"/>
                  <a:pt x="1773" y="4671"/>
                </a:cubicBezTo>
                <a:cubicBezTo>
                  <a:pt x="1816" y="4628"/>
                  <a:pt x="1816" y="4585"/>
                  <a:pt x="1859" y="4498"/>
                </a:cubicBezTo>
                <a:lnTo>
                  <a:pt x="1470" y="4282"/>
                </a:lnTo>
                <a:lnTo>
                  <a:pt x="1687" y="3979"/>
                </a:lnTo>
                <a:lnTo>
                  <a:pt x="1341" y="3503"/>
                </a:lnTo>
                <a:lnTo>
                  <a:pt x="1341" y="3028"/>
                </a:lnTo>
                <a:cubicBezTo>
                  <a:pt x="1081" y="2682"/>
                  <a:pt x="606" y="2465"/>
                  <a:pt x="130" y="2292"/>
                </a:cubicBezTo>
                <a:lnTo>
                  <a:pt x="217" y="1860"/>
                </a:lnTo>
                <a:lnTo>
                  <a:pt x="476" y="1687"/>
                </a:lnTo>
                <a:cubicBezTo>
                  <a:pt x="476" y="1081"/>
                  <a:pt x="303" y="649"/>
                  <a:pt x="0" y="389"/>
                </a:cubicBezTo>
                <a:lnTo>
                  <a:pt x="0" y="346"/>
                </a:lnTo>
                <a:lnTo>
                  <a:pt x="173" y="346"/>
                </a:lnTo>
                <a:cubicBezTo>
                  <a:pt x="390" y="562"/>
                  <a:pt x="649" y="649"/>
                  <a:pt x="908" y="649"/>
                </a:cubicBezTo>
                <a:cubicBezTo>
                  <a:pt x="1125" y="605"/>
                  <a:pt x="1254" y="649"/>
                  <a:pt x="1297" y="822"/>
                </a:cubicBezTo>
                <a:cubicBezTo>
                  <a:pt x="1470" y="1124"/>
                  <a:pt x="1773" y="995"/>
                  <a:pt x="1903" y="735"/>
                </a:cubicBezTo>
                <a:cubicBezTo>
                  <a:pt x="2032" y="476"/>
                  <a:pt x="2205" y="432"/>
                  <a:pt x="2378" y="562"/>
                </a:cubicBezTo>
                <a:cubicBezTo>
                  <a:pt x="2508" y="692"/>
                  <a:pt x="2638" y="562"/>
                  <a:pt x="2767" y="303"/>
                </a:cubicBezTo>
                <a:cubicBezTo>
                  <a:pt x="2811" y="130"/>
                  <a:pt x="2854" y="43"/>
                  <a:pt x="2897" y="0"/>
                </a:cubicBezTo>
                <a:lnTo>
                  <a:pt x="3200" y="951"/>
                </a:lnTo>
                <a:cubicBezTo>
                  <a:pt x="3286" y="995"/>
                  <a:pt x="3286" y="1081"/>
                  <a:pt x="3459" y="1081"/>
                </a:cubicBezTo>
                <a:cubicBezTo>
                  <a:pt x="3632" y="1081"/>
                  <a:pt x="3632" y="1211"/>
                  <a:pt x="3632" y="1297"/>
                </a:cubicBezTo>
                <a:cubicBezTo>
                  <a:pt x="3675" y="1470"/>
                  <a:pt x="3805" y="1514"/>
                  <a:pt x="3978" y="1514"/>
                </a:cubicBezTo>
                <a:cubicBezTo>
                  <a:pt x="4237" y="1557"/>
                  <a:pt x="4237" y="1730"/>
                  <a:pt x="4280" y="1860"/>
                </a:cubicBezTo>
                <a:cubicBezTo>
                  <a:pt x="4280" y="2033"/>
                  <a:pt x="4367" y="2076"/>
                  <a:pt x="4583" y="2119"/>
                </a:cubicBezTo>
                <a:cubicBezTo>
                  <a:pt x="5015" y="2033"/>
                  <a:pt x="5275" y="2119"/>
                  <a:pt x="5232" y="2595"/>
                </a:cubicBezTo>
                <a:cubicBezTo>
                  <a:pt x="5318" y="2855"/>
                  <a:pt x="5491" y="2811"/>
                  <a:pt x="5707" y="2898"/>
                </a:cubicBezTo>
                <a:cubicBezTo>
                  <a:pt x="5577" y="3157"/>
                  <a:pt x="5448" y="3417"/>
                  <a:pt x="5318" y="3676"/>
                </a:cubicBezTo>
                <a:cubicBezTo>
                  <a:pt x="5232" y="3806"/>
                  <a:pt x="5102" y="3806"/>
                  <a:pt x="4972" y="3849"/>
                </a:cubicBezTo>
                <a:cubicBezTo>
                  <a:pt x="4929" y="3979"/>
                  <a:pt x="4886" y="4152"/>
                  <a:pt x="4842" y="4282"/>
                </a:cubicBezTo>
                <a:cubicBezTo>
                  <a:pt x="4799" y="4368"/>
                  <a:pt x="4972" y="4412"/>
                  <a:pt x="4929" y="4541"/>
                </a:cubicBezTo>
                <a:lnTo>
                  <a:pt x="4842" y="4801"/>
                </a:lnTo>
                <a:close/>
              </a:path>
            </a:pathLst>
          </a:cu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5" name="Oval 63"/>
          <p:cNvSpPr>
            <a:spLocks noChangeArrowheads="1"/>
          </p:cNvSpPr>
          <p:nvPr/>
        </p:nvSpPr>
        <p:spPr bwMode="auto">
          <a:xfrm>
            <a:off x="2882900" y="2474913"/>
            <a:ext cx="52388" cy="55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6" name="Oval 64"/>
          <p:cNvSpPr>
            <a:spLocks noChangeArrowheads="1"/>
          </p:cNvSpPr>
          <p:nvPr/>
        </p:nvSpPr>
        <p:spPr bwMode="auto">
          <a:xfrm>
            <a:off x="2482850" y="2736850"/>
            <a:ext cx="53975" cy="55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7" name="Freeform 65"/>
          <p:cNvSpPr>
            <a:spLocks/>
          </p:cNvSpPr>
          <p:nvPr/>
        </p:nvSpPr>
        <p:spPr bwMode="auto">
          <a:xfrm>
            <a:off x="2496402" y="2864192"/>
            <a:ext cx="769227" cy="1119629"/>
          </a:xfrm>
          <a:custGeom>
            <a:avLst/>
            <a:gdLst/>
            <a:ahLst/>
            <a:cxnLst>
              <a:cxn ang="0">
                <a:pos x="6312" y="2119"/>
              </a:cxn>
              <a:cxn ang="0">
                <a:pos x="5577" y="3071"/>
              </a:cxn>
              <a:cxn ang="0">
                <a:pos x="5966" y="4152"/>
              </a:cxn>
              <a:cxn ang="0">
                <a:pos x="6485" y="5492"/>
              </a:cxn>
              <a:cxn ang="0">
                <a:pos x="6442" y="6271"/>
              </a:cxn>
              <a:cxn ang="0">
                <a:pos x="6701" y="6703"/>
              </a:cxn>
              <a:cxn ang="0">
                <a:pos x="6701" y="8043"/>
              </a:cxn>
              <a:cxn ang="0">
                <a:pos x="6398" y="8303"/>
              </a:cxn>
              <a:cxn ang="0">
                <a:pos x="6787" y="8649"/>
              </a:cxn>
              <a:cxn ang="0">
                <a:pos x="6917" y="9081"/>
              </a:cxn>
              <a:cxn ang="0">
                <a:pos x="6615" y="9211"/>
              </a:cxn>
              <a:cxn ang="0">
                <a:pos x="5447" y="8822"/>
              </a:cxn>
              <a:cxn ang="0">
                <a:pos x="4669" y="8303"/>
              </a:cxn>
              <a:cxn ang="0">
                <a:pos x="3848" y="7957"/>
              </a:cxn>
              <a:cxn ang="0">
                <a:pos x="3459" y="8000"/>
              </a:cxn>
              <a:cxn ang="0">
                <a:pos x="3199" y="7654"/>
              </a:cxn>
              <a:cxn ang="0">
                <a:pos x="2292" y="7611"/>
              </a:cxn>
              <a:cxn ang="0">
                <a:pos x="1384" y="7395"/>
              </a:cxn>
              <a:cxn ang="0">
                <a:pos x="346" y="6746"/>
              </a:cxn>
              <a:cxn ang="0">
                <a:pos x="519" y="6227"/>
              </a:cxn>
              <a:cxn ang="0">
                <a:pos x="260" y="4368"/>
              </a:cxn>
              <a:cxn ang="0">
                <a:pos x="1124" y="3071"/>
              </a:cxn>
              <a:cxn ang="0">
                <a:pos x="476" y="2422"/>
              </a:cxn>
              <a:cxn ang="0">
                <a:pos x="519" y="1384"/>
              </a:cxn>
              <a:cxn ang="0">
                <a:pos x="1773" y="865"/>
              </a:cxn>
              <a:cxn ang="0">
                <a:pos x="2681" y="173"/>
              </a:cxn>
              <a:cxn ang="0">
                <a:pos x="3113" y="563"/>
              </a:cxn>
              <a:cxn ang="0">
                <a:pos x="3978" y="909"/>
              </a:cxn>
              <a:cxn ang="0">
                <a:pos x="4453" y="1125"/>
              </a:cxn>
              <a:cxn ang="0">
                <a:pos x="5793" y="519"/>
              </a:cxn>
              <a:cxn ang="0">
                <a:pos x="6182" y="260"/>
              </a:cxn>
              <a:cxn ang="0">
                <a:pos x="6312" y="1471"/>
              </a:cxn>
              <a:cxn ang="0">
                <a:pos x="6485" y="1817"/>
              </a:cxn>
            </a:cxnLst>
            <a:rect l="0" t="0" r="r" b="b"/>
            <a:pathLst>
              <a:path w="6917" h="9427">
                <a:moveTo>
                  <a:pt x="6571" y="1946"/>
                </a:moveTo>
                <a:cubicBezTo>
                  <a:pt x="6658" y="2336"/>
                  <a:pt x="6528" y="2422"/>
                  <a:pt x="6312" y="2119"/>
                </a:cubicBezTo>
                <a:lnTo>
                  <a:pt x="6139" y="2292"/>
                </a:lnTo>
                <a:cubicBezTo>
                  <a:pt x="6398" y="3157"/>
                  <a:pt x="6053" y="3071"/>
                  <a:pt x="5577" y="3071"/>
                </a:cubicBezTo>
                <a:cubicBezTo>
                  <a:pt x="5447" y="3071"/>
                  <a:pt x="5404" y="3806"/>
                  <a:pt x="5491" y="3935"/>
                </a:cubicBezTo>
                <a:cubicBezTo>
                  <a:pt x="5620" y="3979"/>
                  <a:pt x="5750" y="4065"/>
                  <a:pt x="5966" y="4152"/>
                </a:cubicBezTo>
                <a:cubicBezTo>
                  <a:pt x="6096" y="4195"/>
                  <a:pt x="6139" y="4238"/>
                  <a:pt x="6053" y="4498"/>
                </a:cubicBezTo>
                <a:cubicBezTo>
                  <a:pt x="5707" y="5189"/>
                  <a:pt x="5836" y="5492"/>
                  <a:pt x="6485" y="5492"/>
                </a:cubicBezTo>
                <a:cubicBezTo>
                  <a:pt x="6874" y="5665"/>
                  <a:pt x="6831" y="6011"/>
                  <a:pt x="6615" y="6098"/>
                </a:cubicBezTo>
                <a:cubicBezTo>
                  <a:pt x="6442" y="6054"/>
                  <a:pt x="6398" y="6141"/>
                  <a:pt x="6442" y="6271"/>
                </a:cubicBezTo>
                <a:cubicBezTo>
                  <a:pt x="6442" y="6357"/>
                  <a:pt x="6485" y="6443"/>
                  <a:pt x="6485" y="6530"/>
                </a:cubicBezTo>
                <a:cubicBezTo>
                  <a:pt x="6571" y="6573"/>
                  <a:pt x="6615" y="6660"/>
                  <a:pt x="6701" y="6703"/>
                </a:cubicBezTo>
                <a:cubicBezTo>
                  <a:pt x="6658" y="7006"/>
                  <a:pt x="6658" y="7308"/>
                  <a:pt x="6658" y="7611"/>
                </a:cubicBezTo>
                <a:lnTo>
                  <a:pt x="6701" y="8043"/>
                </a:lnTo>
                <a:lnTo>
                  <a:pt x="6528" y="8087"/>
                </a:lnTo>
                <a:lnTo>
                  <a:pt x="6398" y="8303"/>
                </a:lnTo>
                <a:lnTo>
                  <a:pt x="6442" y="8519"/>
                </a:lnTo>
                <a:lnTo>
                  <a:pt x="6787" y="8649"/>
                </a:lnTo>
                <a:lnTo>
                  <a:pt x="6831" y="8865"/>
                </a:lnTo>
                <a:lnTo>
                  <a:pt x="6917" y="9081"/>
                </a:lnTo>
                <a:lnTo>
                  <a:pt x="6874" y="9124"/>
                </a:lnTo>
                <a:cubicBezTo>
                  <a:pt x="6787" y="9341"/>
                  <a:pt x="6615" y="9427"/>
                  <a:pt x="6615" y="9211"/>
                </a:cubicBezTo>
                <a:cubicBezTo>
                  <a:pt x="6701" y="8951"/>
                  <a:pt x="6571" y="8995"/>
                  <a:pt x="6355" y="9211"/>
                </a:cubicBezTo>
                <a:cubicBezTo>
                  <a:pt x="6182" y="9038"/>
                  <a:pt x="6053" y="8779"/>
                  <a:pt x="5447" y="8822"/>
                </a:cubicBezTo>
                <a:cubicBezTo>
                  <a:pt x="5231" y="8951"/>
                  <a:pt x="5058" y="9081"/>
                  <a:pt x="4972" y="8692"/>
                </a:cubicBezTo>
                <a:cubicBezTo>
                  <a:pt x="4972" y="8476"/>
                  <a:pt x="4885" y="8303"/>
                  <a:pt x="4669" y="8303"/>
                </a:cubicBezTo>
                <a:cubicBezTo>
                  <a:pt x="4453" y="8389"/>
                  <a:pt x="4323" y="8303"/>
                  <a:pt x="4280" y="8087"/>
                </a:cubicBezTo>
                <a:cubicBezTo>
                  <a:pt x="4150" y="7827"/>
                  <a:pt x="4021" y="7827"/>
                  <a:pt x="3848" y="7957"/>
                </a:cubicBezTo>
                <a:cubicBezTo>
                  <a:pt x="3805" y="8173"/>
                  <a:pt x="3718" y="8346"/>
                  <a:pt x="3588" y="8043"/>
                </a:cubicBezTo>
                <a:lnTo>
                  <a:pt x="3459" y="8000"/>
                </a:lnTo>
                <a:cubicBezTo>
                  <a:pt x="3459" y="8000"/>
                  <a:pt x="3502" y="7957"/>
                  <a:pt x="3502" y="7957"/>
                </a:cubicBezTo>
                <a:cubicBezTo>
                  <a:pt x="3416" y="7827"/>
                  <a:pt x="3329" y="7697"/>
                  <a:pt x="3199" y="7654"/>
                </a:cubicBezTo>
                <a:cubicBezTo>
                  <a:pt x="2940" y="7611"/>
                  <a:pt x="2724" y="7568"/>
                  <a:pt x="2508" y="7481"/>
                </a:cubicBezTo>
                <a:cubicBezTo>
                  <a:pt x="2421" y="7525"/>
                  <a:pt x="2378" y="7568"/>
                  <a:pt x="2292" y="7611"/>
                </a:cubicBezTo>
                <a:cubicBezTo>
                  <a:pt x="2119" y="7525"/>
                  <a:pt x="1946" y="7481"/>
                  <a:pt x="1773" y="7395"/>
                </a:cubicBezTo>
                <a:cubicBezTo>
                  <a:pt x="1686" y="7092"/>
                  <a:pt x="1513" y="7092"/>
                  <a:pt x="1384" y="7395"/>
                </a:cubicBezTo>
                <a:cubicBezTo>
                  <a:pt x="1124" y="7308"/>
                  <a:pt x="908" y="7179"/>
                  <a:pt x="735" y="6876"/>
                </a:cubicBezTo>
                <a:cubicBezTo>
                  <a:pt x="606" y="6833"/>
                  <a:pt x="476" y="6789"/>
                  <a:pt x="346" y="6746"/>
                </a:cubicBezTo>
                <a:cubicBezTo>
                  <a:pt x="346" y="6746"/>
                  <a:pt x="346" y="6746"/>
                  <a:pt x="346" y="6746"/>
                </a:cubicBezTo>
                <a:cubicBezTo>
                  <a:pt x="519" y="6616"/>
                  <a:pt x="476" y="6400"/>
                  <a:pt x="519" y="6227"/>
                </a:cubicBezTo>
                <a:cubicBezTo>
                  <a:pt x="44" y="5968"/>
                  <a:pt x="0" y="6098"/>
                  <a:pt x="0" y="5492"/>
                </a:cubicBezTo>
                <a:cubicBezTo>
                  <a:pt x="87" y="5103"/>
                  <a:pt x="173" y="4757"/>
                  <a:pt x="260" y="4368"/>
                </a:cubicBezTo>
                <a:cubicBezTo>
                  <a:pt x="476" y="4368"/>
                  <a:pt x="779" y="4368"/>
                  <a:pt x="1038" y="4325"/>
                </a:cubicBezTo>
                <a:cubicBezTo>
                  <a:pt x="1081" y="3935"/>
                  <a:pt x="1081" y="3503"/>
                  <a:pt x="1124" y="3071"/>
                </a:cubicBezTo>
                <a:cubicBezTo>
                  <a:pt x="952" y="2898"/>
                  <a:pt x="822" y="2725"/>
                  <a:pt x="692" y="2508"/>
                </a:cubicBezTo>
                <a:cubicBezTo>
                  <a:pt x="433" y="2854"/>
                  <a:pt x="390" y="2811"/>
                  <a:pt x="476" y="2422"/>
                </a:cubicBezTo>
                <a:cubicBezTo>
                  <a:pt x="562" y="2206"/>
                  <a:pt x="562" y="2076"/>
                  <a:pt x="519" y="1946"/>
                </a:cubicBezTo>
                <a:cubicBezTo>
                  <a:pt x="606" y="1644"/>
                  <a:pt x="692" y="1514"/>
                  <a:pt x="519" y="1384"/>
                </a:cubicBezTo>
                <a:lnTo>
                  <a:pt x="1816" y="1514"/>
                </a:lnTo>
                <a:cubicBezTo>
                  <a:pt x="1816" y="1298"/>
                  <a:pt x="1773" y="1082"/>
                  <a:pt x="1773" y="865"/>
                </a:cubicBezTo>
                <a:cubicBezTo>
                  <a:pt x="1989" y="822"/>
                  <a:pt x="2205" y="779"/>
                  <a:pt x="2378" y="736"/>
                </a:cubicBezTo>
                <a:cubicBezTo>
                  <a:pt x="2508" y="563"/>
                  <a:pt x="2594" y="346"/>
                  <a:pt x="2681" y="173"/>
                </a:cubicBezTo>
                <a:cubicBezTo>
                  <a:pt x="2810" y="87"/>
                  <a:pt x="2897" y="173"/>
                  <a:pt x="2897" y="346"/>
                </a:cubicBezTo>
                <a:cubicBezTo>
                  <a:pt x="3027" y="260"/>
                  <a:pt x="3113" y="390"/>
                  <a:pt x="3113" y="563"/>
                </a:cubicBezTo>
                <a:cubicBezTo>
                  <a:pt x="3545" y="0"/>
                  <a:pt x="3805" y="303"/>
                  <a:pt x="3848" y="692"/>
                </a:cubicBezTo>
                <a:cubicBezTo>
                  <a:pt x="3805" y="779"/>
                  <a:pt x="3891" y="865"/>
                  <a:pt x="3978" y="909"/>
                </a:cubicBezTo>
                <a:cubicBezTo>
                  <a:pt x="3978" y="995"/>
                  <a:pt x="3934" y="1082"/>
                  <a:pt x="3934" y="1168"/>
                </a:cubicBezTo>
                <a:cubicBezTo>
                  <a:pt x="4194" y="909"/>
                  <a:pt x="4367" y="952"/>
                  <a:pt x="4453" y="1125"/>
                </a:cubicBezTo>
                <a:cubicBezTo>
                  <a:pt x="4756" y="909"/>
                  <a:pt x="5015" y="649"/>
                  <a:pt x="5318" y="390"/>
                </a:cubicBezTo>
                <a:cubicBezTo>
                  <a:pt x="5447" y="346"/>
                  <a:pt x="5620" y="390"/>
                  <a:pt x="5793" y="519"/>
                </a:cubicBezTo>
                <a:cubicBezTo>
                  <a:pt x="5880" y="346"/>
                  <a:pt x="5966" y="173"/>
                  <a:pt x="6053" y="0"/>
                </a:cubicBezTo>
                <a:cubicBezTo>
                  <a:pt x="6096" y="87"/>
                  <a:pt x="6139" y="173"/>
                  <a:pt x="6182" y="260"/>
                </a:cubicBezTo>
                <a:cubicBezTo>
                  <a:pt x="6096" y="433"/>
                  <a:pt x="6053" y="563"/>
                  <a:pt x="6009" y="736"/>
                </a:cubicBezTo>
                <a:cubicBezTo>
                  <a:pt x="6096" y="995"/>
                  <a:pt x="6182" y="1254"/>
                  <a:pt x="6312" y="1471"/>
                </a:cubicBezTo>
                <a:cubicBezTo>
                  <a:pt x="6355" y="1514"/>
                  <a:pt x="6442" y="1557"/>
                  <a:pt x="6528" y="1600"/>
                </a:cubicBezTo>
                <a:cubicBezTo>
                  <a:pt x="6485" y="1644"/>
                  <a:pt x="6485" y="1730"/>
                  <a:pt x="6485" y="1817"/>
                </a:cubicBezTo>
                <a:cubicBezTo>
                  <a:pt x="6528" y="1860"/>
                  <a:pt x="6571" y="1903"/>
                  <a:pt x="6571" y="194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8" name="Rectangle 87"/>
          <p:cNvSpPr>
            <a:spLocks noChangeArrowheads="1"/>
          </p:cNvSpPr>
          <p:nvPr/>
        </p:nvSpPr>
        <p:spPr bwMode="auto">
          <a:xfrm>
            <a:off x="1417638" y="1457325"/>
            <a:ext cx="1119187" cy="217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ЧЕБОКСАРЫ</a:t>
            </a:r>
          </a:p>
        </p:txBody>
      </p:sp>
      <p:sp>
        <p:nvSpPr>
          <p:cNvPr id="129" name="Rectangle 100"/>
          <p:cNvSpPr>
            <a:spLocks noChangeArrowheads="1"/>
          </p:cNvSpPr>
          <p:nvPr/>
        </p:nvSpPr>
        <p:spPr bwMode="auto">
          <a:xfrm>
            <a:off x="304800" y="3341688"/>
            <a:ext cx="1033463" cy="185737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ШУМЕРЛЯ</a:t>
            </a:r>
          </a:p>
        </p:txBody>
      </p:sp>
      <p:sp>
        <p:nvSpPr>
          <p:cNvPr id="130" name="Rectangle 103"/>
          <p:cNvSpPr>
            <a:spLocks noChangeArrowheads="1"/>
          </p:cNvSpPr>
          <p:nvPr/>
        </p:nvSpPr>
        <p:spPr bwMode="auto">
          <a:xfrm>
            <a:off x="2462213" y="3141663"/>
            <a:ext cx="782637" cy="177800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КАНАШ</a:t>
            </a:r>
          </a:p>
        </p:txBody>
      </p:sp>
      <p:sp>
        <p:nvSpPr>
          <p:cNvPr id="131" name="Rectangle 79"/>
          <p:cNvSpPr>
            <a:spLocks noChangeArrowheads="1"/>
          </p:cNvSpPr>
          <p:nvPr/>
        </p:nvSpPr>
        <p:spPr bwMode="auto">
          <a:xfrm>
            <a:off x="804863" y="4932363"/>
            <a:ext cx="915987" cy="2079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АЛАТЫРЬ</a:t>
            </a:r>
          </a:p>
        </p:txBody>
      </p:sp>
      <p:sp>
        <p:nvSpPr>
          <p:cNvPr id="132" name="Rectangle 88"/>
          <p:cNvSpPr>
            <a:spLocks noChangeArrowheads="1"/>
          </p:cNvSpPr>
          <p:nvPr/>
        </p:nvSpPr>
        <p:spPr bwMode="auto">
          <a:xfrm>
            <a:off x="2914650" y="1519238"/>
            <a:ext cx="1585913" cy="215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НОВОЧЕБОКСАРСК</a:t>
            </a:r>
          </a:p>
        </p:txBody>
      </p:sp>
      <p:sp>
        <p:nvSpPr>
          <p:cNvPr id="133" name="Oval 43"/>
          <p:cNvSpPr>
            <a:spLocks noChangeArrowheads="1"/>
          </p:cNvSpPr>
          <p:nvPr/>
        </p:nvSpPr>
        <p:spPr bwMode="auto">
          <a:xfrm>
            <a:off x="2456298" y="1710598"/>
            <a:ext cx="187762" cy="185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34" name="Oval 43"/>
          <p:cNvSpPr>
            <a:spLocks noChangeArrowheads="1"/>
          </p:cNvSpPr>
          <p:nvPr/>
        </p:nvSpPr>
        <p:spPr bwMode="auto">
          <a:xfrm>
            <a:off x="1699794" y="5115464"/>
            <a:ext cx="167371" cy="1684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35" name="Oval 43"/>
          <p:cNvSpPr>
            <a:spLocks noChangeArrowheads="1"/>
          </p:cNvSpPr>
          <p:nvPr/>
        </p:nvSpPr>
        <p:spPr bwMode="auto">
          <a:xfrm>
            <a:off x="1409700" y="3402013"/>
            <a:ext cx="168275" cy="168275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</a:endParaRPr>
          </a:p>
        </p:txBody>
      </p:sp>
      <p:sp>
        <p:nvSpPr>
          <p:cNvPr id="136" name="Oval 43"/>
          <p:cNvSpPr>
            <a:spLocks noChangeArrowheads="1"/>
          </p:cNvSpPr>
          <p:nvPr/>
        </p:nvSpPr>
        <p:spPr bwMode="auto">
          <a:xfrm>
            <a:off x="2798940" y="1748069"/>
            <a:ext cx="167371" cy="1684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37" name="Oval 43"/>
          <p:cNvSpPr>
            <a:spLocks noChangeArrowheads="1"/>
          </p:cNvSpPr>
          <p:nvPr/>
        </p:nvSpPr>
        <p:spPr bwMode="auto">
          <a:xfrm>
            <a:off x="2901950" y="3349625"/>
            <a:ext cx="166688" cy="168275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</a:endParaRPr>
          </a:p>
        </p:txBody>
      </p:sp>
      <p:sp>
        <p:nvSpPr>
          <p:cNvPr id="138" name="Text Box 277"/>
          <p:cNvSpPr txBox="1">
            <a:spLocks noChangeArrowheads="1"/>
          </p:cNvSpPr>
          <p:nvPr/>
        </p:nvSpPr>
        <p:spPr bwMode="auto">
          <a:xfrm>
            <a:off x="631825" y="4040188"/>
            <a:ext cx="631825" cy="252412"/>
          </a:xfrm>
          <a:prstGeom prst="rect">
            <a:avLst/>
          </a:prstGeom>
          <a:solidFill>
            <a:srgbClr val="600000">
              <a:lumMod val="75000"/>
              <a:lumOff val="25000"/>
            </a:srgb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defPPr>
              <a:defRPr lang="ru-RU"/>
            </a:defPPr>
            <a:lvl1pPr lvl="0" algn="ctr">
              <a:spcBef>
                <a:spcPct val="50000"/>
              </a:spcBef>
              <a:defRPr sz="1400" b="1" ker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ru-RU" dirty="0" smtClean="0"/>
              <a:t>236,8</a:t>
            </a:r>
            <a:endParaRPr lang="ru-RU" dirty="0"/>
          </a:p>
        </p:txBody>
      </p:sp>
      <p:sp>
        <p:nvSpPr>
          <p:cNvPr id="139" name="Text Box 281"/>
          <p:cNvSpPr txBox="1">
            <a:spLocks noChangeArrowheads="1"/>
          </p:cNvSpPr>
          <p:nvPr/>
        </p:nvSpPr>
        <p:spPr bwMode="auto">
          <a:xfrm>
            <a:off x="1692275" y="2279650"/>
            <a:ext cx="509588" cy="2238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78,1</a:t>
            </a:r>
          </a:p>
        </p:txBody>
      </p:sp>
      <p:sp>
        <p:nvSpPr>
          <p:cNvPr id="44222" name="Прямоугольник 63"/>
          <p:cNvSpPr>
            <a:spLocks noChangeArrowheads="1"/>
          </p:cNvSpPr>
          <p:nvPr/>
        </p:nvSpPr>
        <p:spPr bwMode="auto">
          <a:xfrm>
            <a:off x="4710113" y="836613"/>
            <a:ext cx="4078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Динамика смертности от новообразований</a:t>
            </a:r>
            <a:br>
              <a:rPr lang="ru-RU" sz="1200" b="1"/>
            </a:br>
            <a:r>
              <a:rPr lang="ru-RU" sz="1200" b="1"/>
              <a:t>по административным территориям</a:t>
            </a:r>
            <a:br>
              <a:rPr lang="ru-RU" sz="1200" b="1"/>
            </a:br>
            <a:r>
              <a:rPr lang="ru-RU" sz="1200" b="1"/>
              <a:t>(20</a:t>
            </a:r>
            <a:r>
              <a:rPr lang="en-US" sz="1200" b="1"/>
              <a:t>1</a:t>
            </a:r>
            <a:r>
              <a:rPr lang="ru-RU" sz="1200" b="1"/>
              <a:t>2 год в сравнении с 2011 годом), %</a:t>
            </a:r>
          </a:p>
        </p:txBody>
      </p:sp>
      <p:grpSp>
        <p:nvGrpSpPr>
          <p:cNvPr id="44223" name="Группа 79"/>
          <p:cNvGrpSpPr>
            <a:grpSpLocks/>
          </p:cNvGrpSpPr>
          <p:nvPr/>
        </p:nvGrpSpPr>
        <p:grpSpPr bwMode="auto">
          <a:xfrm>
            <a:off x="400050" y="1871663"/>
            <a:ext cx="4016375" cy="3413125"/>
            <a:chOff x="253583" y="1790198"/>
            <a:chExt cx="4016016" cy="3413138"/>
          </a:xfrm>
        </p:grpSpPr>
        <p:sp>
          <p:nvSpPr>
            <p:cNvPr id="142" name="Rectangle 77"/>
            <p:cNvSpPr>
              <a:spLocks noChangeArrowheads="1"/>
            </p:cNvSpPr>
            <p:nvPr/>
          </p:nvSpPr>
          <p:spPr bwMode="auto">
            <a:xfrm>
              <a:off x="3107653" y="2661738"/>
              <a:ext cx="653992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УРМАРЫ</a:t>
              </a:r>
            </a:p>
          </p:txBody>
        </p:sp>
        <p:sp>
          <p:nvSpPr>
            <p:cNvPr id="143" name="Rectangle 80"/>
            <p:cNvSpPr>
              <a:spLocks noChangeArrowheads="1"/>
            </p:cNvSpPr>
            <p:nvPr/>
          </p:nvSpPr>
          <p:spPr bwMode="auto">
            <a:xfrm>
              <a:off x="3314009" y="3206253"/>
              <a:ext cx="717486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ЯНТИКОВО</a:t>
              </a:r>
            </a:p>
          </p:txBody>
        </p:sp>
        <p:sp>
          <p:nvSpPr>
            <p:cNvPr id="144" name="Rectangle 84"/>
            <p:cNvSpPr>
              <a:spLocks noChangeArrowheads="1"/>
            </p:cNvSpPr>
            <p:nvPr/>
          </p:nvSpPr>
          <p:spPr bwMode="auto">
            <a:xfrm>
              <a:off x="2896535" y="5065222"/>
              <a:ext cx="760344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ШЕМУРША</a:t>
              </a:r>
            </a:p>
          </p:txBody>
        </p:sp>
        <p:sp>
          <p:nvSpPr>
            <p:cNvPr id="145" name="Rectangle 85"/>
            <p:cNvSpPr>
              <a:spLocks noChangeArrowheads="1"/>
            </p:cNvSpPr>
            <p:nvPr/>
          </p:nvSpPr>
          <p:spPr bwMode="auto">
            <a:xfrm>
              <a:off x="3525129" y="3958731"/>
              <a:ext cx="636530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ЯЛЬЧИКИ</a:t>
              </a:r>
            </a:p>
          </p:txBody>
        </p:sp>
        <p:sp>
          <p:nvSpPr>
            <p:cNvPr id="146" name="Rectangle 86"/>
            <p:cNvSpPr>
              <a:spLocks noChangeArrowheads="1"/>
            </p:cNvSpPr>
            <p:nvPr/>
          </p:nvSpPr>
          <p:spPr bwMode="auto">
            <a:xfrm>
              <a:off x="3567987" y="2226762"/>
              <a:ext cx="701612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КОЗЛОВКА</a:t>
              </a:r>
            </a:p>
          </p:txBody>
        </p:sp>
        <p:sp>
          <p:nvSpPr>
            <p:cNvPr id="147" name="Rectangle 92"/>
            <p:cNvSpPr>
              <a:spLocks noChangeArrowheads="1"/>
            </p:cNvSpPr>
            <p:nvPr/>
          </p:nvSpPr>
          <p:spPr bwMode="auto">
            <a:xfrm>
              <a:off x="629787" y="2060074"/>
              <a:ext cx="695263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ЯДРИН</a:t>
              </a:r>
            </a:p>
          </p:txBody>
        </p:sp>
        <p:sp>
          <p:nvSpPr>
            <p:cNvPr id="148" name="Rectangle 93"/>
            <p:cNvSpPr>
              <a:spLocks noChangeArrowheads="1"/>
            </p:cNvSpPr>
            <p:nvPr/>
          </p:nvSpPr>
          <p:spPr bwMode="auto">
            <a:xfrm>
              <a:off x="1418704" y="1945774"/>
              <a:ext cx="777805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МОРГАУШИ</a:t>
              </a:r>
            </a:p>
          </p:txBody>
        </p:sp>
        <p:sp>
          <p:nvSpPr>
            <p:cNvPr id="149" name="Rectangle 97"/>
            <p:cNvSpPr>
              <a:spLocks noChangeArrowheads="1"/>
            </p:cNvSpPr>
            <p:nvPr/>
          </p:nvSpPr>
          <p:spPr bwMode="auto">
            <a:xfrm>
              <a:off x="253583" y="2556963"/>
              <a:ext cx="680977" cy="2778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КРАСНЫЕ ЧЕТАИ</a:t>
              </a:r>
            </a:p>
          </p:txBody>
        </p:sp>
        <p:sp>
          <p:nvSpPr>
            <p:cNvPr id="150" name="Rectangle 102"/>
            <p:cNvSpPr>
              <a:spLocks noChangeArrowheads="1"/>
            </p:cNvSpPr>
            <p:nvPr/>
          </p:nvSpPr>
          <p:spPr bwMode="auto">
            <a:xfrm>
              <a:off x="1226634" y="2558551"/>
              <a:ext cx="638118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АЛИКОВО</a:t>
              </a:r>
            </a:p>
          </p:txBody>
        </p:sp>
        <p:sp>
          <p:nvSpPr>
            <p:cNvPr id="151" name="Rectangle 114"/>
            <p:cNvSpPr>
              <a:spLocks noChangeArrowheads="1"/>
            </p:cNvSpPr>
            <p:nvPr/>
          </p:nvSpPr>
          <p:spPr bwMode="auto">
            <a:xfrm>
              <a:off x="2196509" y="4501658"/>
              <a:ext cx="766694" cy="138113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БАТЫРЕВО</a:t>
              </a:r>
            </a:p>
          </p:txBody>
        </p:sp>
        <p:sp>
          <p:nvSpPr>
            <p:cNvPr id="152" name="Rectangle 89"/>
            <p:cNvSpPr>
              <a:spLocks noChangeArrowheads="1"/>
            </p:cNvSpPr>
            <p:nvPr/>
          </p:nvSpPr>
          <p:spPr bwMode="auto">
            <a:xfrm>
              <a:off x="3126701" y="1790198"/>
              <a:ext cx="915906" cy="276226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МАРИИНСКИЙ ПОСАД</a:t>
              </a:r>
            </a:p>
          </p:txBody>
        </p:sp>
        <p:sp>
          <p:nvSpPr>
            <p:cNvPr id="153" name="Rectangle 101"/>
            <p:cNvSpPr>
              <a:spLocks noChangeArrowheads="1"/>
            </p:cNvSpPr>
            <p:nvPr/>
          </p:nvSpPr>
          <p:spPr bwMode="auto">
            <a:xfrm>
              <a:off x="1601251" y="3196728"/>
              <a:ext cx="690500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ВУРНАРЫ</a:t>
              </a:r>
            </a:p>
          </p:txBody>
        </p:sp>
        <p:sp>
          <p:nvSpPr>
            <p:cNvPr id="154" name="Rectangle 99"/>
            <p:cNvSpPr>
              <a:spLocks noChangeArrowheads="1"/>
            </p:cNvSpPr>
            <p:nvPr/>
          </p:nvSpPr>
          <p:spPr bwMode="auto">
            <a:xfrm>
              <a:off x="1829830" y="2760164"/>
              <a:ext cx="1242901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КРАСНОАРМЕЙСКОЕ</a:t>
              </a:r>
            </a:p>
          </p:txBody>
        </p:sp>
        <p:sp>
          <p:nvSpPr>
            <p:cNvPr id="155" name="Rectangle 98"/>
            <p:cNvSpPr>
              <a:spLocks noChangeArrowheads="1"/>
            </p:cNvSpPr>
            <p:nvPr/>
          </p:nvSpPr>
          <p:spPr bwMode="auto">
            <a:xfrm>
              <a:off x="2361595" y="2226762"/>
              <a:ext cx="733359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ЦИВИЛЬСК</a:t>
              </a:r>
            </a:p>
          </p:txBody>
        </p:sp>
        <p:sp>
          <p:nvSpPr>
            <p:cNvPr id="156" name="Rectangle 116"/>
            <p:cNvSpPr>
              <a:spLocks noChangeArrowheads="1"/>
            </p:cNvSpPr>
            <p:nvPr/>
          </p:nvSpPr>
          <p:spPr bwMode="auto">
            <a:xfrm>
              <a:off x="2439376" y="3752355"/>
              <a:ext cx="1180994" cy="139701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КОМСОМОЛЬСКОЕ</a:t>
              </a:r>
            </a:p>
          </p:txBody>
        </p:sp>
        <p:sp>
          <p:nvSpPr>
            <p:cNvPr id="157" name="Rectangle 115"/>
            <p:cNvSpPr>
              <a:spLocks noChangeArrowheads="1"/>
            </p:cNvSpPr>
            <p:nvPr/>
          </p:nvSpPr>
          <p:spPr bwMode="auto">
            <a:xfrm>
              <a:off x="1715540" y="3938093"/>
              <a:ext cx="576210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ИБРЕСИ</a:t>
              </a:r>
            </a:p>
          </p:txBody>
        </p:sp>
        <p:sp>
          <p:nvSpPr>
            <p:cNvPr id="158" name="Rectangle 79"/>
            <p:cNvSpPr>
              <a:spLocks noChangeArrowheads="1"/>
            </p:cNvSpPr>
            <p:nvPr/>
          </p:nvSpPr>
          <p:spPr bwMode="auto">
            <a:xfrm>
              <a:off x="610739" y="4296870"/>
              <a:ext cx="711136" cy="138114"/>
            </a:xfrm>
            <a:prstGeom prst="rect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ПОРЕЦКОЕ</a:t>
              </a:r>
            </a:p>
          </p:txBody>
        </p:sp>
      </p:grpSp>
      <p:graphicFrame>
        <p:nvGraphicFramePr>
          <p:cNvPr id="44128" name="Диаграмма 158"/>
          <p:cNvGraphicFramePr>
            <a:graphicFrameLocks/>
          </p:cNvGraphicFramePr>
          <p:nvPr/>
        </p:nvGraphicFramePr>
        <p:xfrm>
          <a:off x="4803775" y="1477963"/>
          <a:ext cx="4140200" cy="4775200"/>
        </p:xfrm>
        <a:graphic>
          <a:graphicData uri="http://schemas.openxmlformats.org/presentationml/2006/ole">
            <p:oleObj spid="_x0000_s44128" r:id="rId4" imgW="4139543" imgH="4779678" progId="Excel.Sheet.8">
              <p:embed/>
            </p:oleObj>
          </a:graphicData>
        </a:graphic>
      </p:graphicFrame>
      <p:sp>
        <p:nvSpPr>
          <p:cNvPr id="44224" name="TextBox 83"/>
          <p:cNvSpPr txBox="1">
            <a:spLocks noChangeArrowheads="1"/>
          </p:cNvSpPr>
          <p:nvPr/>
        </p:nvSpPr>
        <p:spPr bwMode="auto">
          <a:xfrm>
            <a:off x="1149350" y="6211888"/>
            <a:ext cx="2171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(на 100 тыс. населения)</a:t>
            </a:r>
          </a:p>
        </p:txBody>
      </p:sp>
      <p:sp>
        <p:nvSpPr>
          <p:cNvPr id="82" name="Прямоугольник 81"/>
          <p:cNvSpPr/>
          <p:nvPr/>
        </p:nvSpPr>
        <p:spPr bwMode="auto">
          <a:xfrm flipH="1">
            <a:off x="1142409" y="6079838"/>
            <a:ext cx="720196" cy="16221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161" name="Прямоугольник 160"/>
          <p:cNvSpPr/>
          <p:nvPr/>
        </p:nvSpPr>
        <p:spPr bwMode="auto">
          <a:xfrm flipH="1">
            <a:off x="2595563" y="6086475"/>
            <a:ext cx="719137" cy="161925"/>
          </a:xfrm>
          <a:prstGeom prst="rect">
            <a:avLst/>
          </a:prstGeom>
          <a:solidFill>
            <a:srgbClr val="FF9999"/>
          </a:solidFill>
          <a:ln w="12700">
            <a:solidFill>
              <a:schemeClr val="accent5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Диаграмма 2"/>
          <p:cNvGraphicFramePr>
            <a:graphicFrameLocks/>
          </p:cNvGraphicFramePr>
          <p:nvPr/>
        </p:nvGraphicFramePr>
        <p:xfrm>
          <a:off x="144463" y="714375"/>
          <a:ext cx="4321175" cy="2714625"/>
        </p:xfrm>
        <a:graphic>
          <a:graphicData uri="http://schemas.openxmlformats.org/presentationml/2006/ole">
            <p:oleObj spid="_x0000_s46081" r:id="rId3" imgW="4322439" imgH="2719052" progId="Excel.Sheet.8">
              <p:embed/>
            </p:oleObj>
          </a:graphicData>
        </a:graphic>
      </p:graphicFrame>
      <p:graphicFrame>
        <p:nvGraphicFramePr>
          <p:cNvPr id="46082" name="Диаграмма 3"/>
          <p:cNvGraphicFramePr>
            <a:graphicFrameLocks/>
          </p:cNvGraphicFramePr>
          <p:nvPr/>
        </p:nvGraphicFramePr>
        <p:xfrm>
          <a:off x="4583113" y="765175"/>
          <a:ext cx="4560887" cy="2714625"/>
        </p:xfrm>
        <a:graphic>
          <a:graphicData uri="http://schemas.openxmlformats.org/presentationml/2006/ole">
            <p:oleObj spid="_x0000_s46082" r:id="rId4" imgW="4560203" imgH="2719052" progId="Excel.Sheet.8">
              <p:embed/>
            </p:oleObj>
          </a:graphicData>
        </a:graphic>
      </p:graphicFrame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107950" y="665163"/>
            <a:ext cx="4535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Выявляемость злокачественных новообразований </a:t>
            </a:r>
            <a:endParaRPr lang="en-US" sz="1400" b="1">
              <a:solidFill>
                <a:srgbClr val="000000"/>
              </a:solidFill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</a:rPr>
              <a:t>на </a:t>
            </a:r>
            <a:r>
              <a:rPr lang="en-US" sz="1400" b="1">
                <a:solidFill>
                  <a:srgbClr val="000000"/>
                </a:solidFill>
              </a:rPr>
              <a:t>I-II</a:t>
            </a:r>
            <a:r>
              <a:rPr lang="ru-RU" sz="1400" b="1">
                <a:solidFill>
                  <a:srgbClr val="000000"/>
                </a:solidFill>
              </a:rPr>
              <a:t> стадиях, %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 rtlCol="0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9733F40-83B6-4AED-8259-F26626A74B69}" type="slidenum">
              <a:rPr lang="ru-RU">
                <a:solidFill>
                  <a:schemeClr val="tx1">
                    <a:tint val="75000"/>
                  </a:schemeClr>
                </a:solidFill>
                <a:latin typeface="+mn-lt"/>
              </a:rPr>
              <a:pPr algn="l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46085" name="Объект 1"/>
          <p:cNvGraphicFramePr>
            <a:graphicFrameLocks/>
          </p:cNvGraphicFramePr>
          <p:nvPr/>
        </p:nvGraphicFramePr>
        <p:xfrm>
          <a:off x="179388" y="3500438"/>
          <a:ext cx="4602162" cy="2714625"/>
        </p:xfrm>
        <a:graphic>
          <a:graphicData uri="http://schemas.openxmlformats.org/presentationml/2006/ole">
            <p:oleObj spid="_x0000_s46085" r:id="rId5" imgW="4602879" imgH="2719052" progId="Excel.Sheet.8">
              <p:embed/>
            </p:oleObj>
          </a:graphicData>
        </a:graphic>
      </p:graphicFrame>
      <p:graphicFrame>
        <p:nvGraphicFramePr>
          <p:cNvPr id="46086" name="Объект 2"/>
          <p:cNvGraphicFramePr>
            <a:graphicFrameLocks/>
          </p:cNvGraphicFramePr>
          <p:nvPr/>
        </p:nvGraphicFramePr>
        <p:xfrm>
          <a:off x="4781550" y="3460750"/>
          <a:ext cx="4575175" cy="3005138"/>
        </p:xfrm>
        <a:graphic>
          <a:graphicData uri="http://schemas.openxmlformats.org/presentationml/2006/ole">
            <p:oleObj spid="_x0000_s46086" r:id="rId6" imgW="4578493" imgH="3005588" progId="Excel.Sheet.8">
              <p:embed/>
            </p:oleObj>
          </a:graphicData>
        </a:graphic>
      </p:graphicFrame>
      <p:sp>
        <p:nvSpPr>
          <p:cNvPr id="46089" name="TextBox 5"/>
          <p:cNvSpPr txBox="1">
            <a:spLocks noChangeArrowheads="1"/>
          </p:cNvSpPr>
          <p:nvPr/>
        </p:nvSpPr>
        <p:spPr bwMode="auto">
          <a:xfrm>
            <a:off x="4994275" y="3429000"/>
            <a:ext cx="4044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cs typeface="Arial" charset="0"/>
              </a:rPr>
              <a:t>Одногодичная летальность больных злокачественными новообразованиями, %</a:t>
            </a:r>
            <a:r>
              <a:rPr lang="ru-RU" sz="1400">
                <a:cs typeface="Arial" charset="0"/>
              </a:rPr>
              <a:t> </a:t>
            </a:r>
          </a:p>
        </p:txBody>
      </p:sp>
      <p:sp>
        <p:nvSpPr>
          <p:cNvPr id="46090" name="TextBox 8"/>
          <p:cNvSpPr txBox="1">
            <a:spLocks noChangeArrowheads="1"/>
          </p:cNvSpPr>
          <p:nvPr/>
        </p:nvSpPr>
        <p:spPr bwMode="auto">
          <a:xfrm>
            <a:off x="874713" y="0"/>
            <a:ext cx="731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cs typeface="Arial" charset="0"/>
              </a:rPr>
              <a:t>Показатели ранней выявляемости онкологической патологии</a:t>
            </a:r>
          </a:p>
          <a:p>
            <a:pPr algn="ctr"/>
            <a:r>
              <a:rPr lang="ru-RU" b="1">
                <a:cs typeface="Arial" charset="0"/>
              </a:rPr>
              <a:t>в Чувашской Республике</a:t>
            </a:r>
            <a:r>
              <a:rPr lang="en-US" b="1">
                <a:cs typeface="Arial" charset="0"/>
              </a:rPr>
              <a:t> </a:t>
            </a:r>
            <a:endParaRPr lang="ru-RU" b="1"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1800" smtClean="0"/>
              <a:t>Показатели несвоевременной диагностики онкологической патологии</a:t>
            </a:r>
            <a:br>
              <a:rPr lang="ru-RU" sz="1800" smtClean="0"/>
            </a:br>
            <a:r>
              <a:rPr lang="ru-RU" sz="1800" smtClean="0"/>
              <a:t>в Чувашской Республике</a:t>
            </a:r>
            <a:r>
              <a:rPr lang="en-US" sz="1800" smtClean="0"/>
              <a:t> </a:t>
            </a:r>
            <a:r>
              <a:rPr lang="ru-RU" sz="1800" smtClean="0"/>
              <a:t> по административным территориям в 2012 г.</a:t>
            </a:r>
          </a:p>
        </p:txBody>
      </p:sp>
      <p:graphicFrame>
        <p:nvGraphicFramePr>
          <p:cNvPr id="47106" name="Диаграмма 2"/>
          <p:cNvGraphicFramePr>
            <a:graphicFrameLocks/>
          </p:cNvGraphicFramePr>
          <p:nvPr/>
        </p:nvGraphicFramePr>
        <p:xfrm>
          <a:off x="23813" y="957263"/>
          <a:ext cx="2963862" cy="4775200"/>
        </p:xfrm>
        <a:graphic>
          <a:graphicData uri="http://schemas.openxmlformats.org/presentationml/2006/ole">
            <p:oleObj spid="_x0000_s47106" r:id="rId3" imgW="2962913" imgH="4773582" progId="Excel.Sheet.8">
              <p:embed/>
            </p:oleObj>
          </a:graphicData>
        </a:graphic>
      </p:graphicFrame>
      <p:graphicFrame>
        <p:nvGraphicFramePr>
          <p:cNvPr id="47107" name="Диаграмма 5"/>
          <p:cNvGraphicFramePr>
            <a:graphicFrameLocks/>
          </p:cNvGraphicFramePr>
          <p:nvPr/>
        </p:nvGraphicFramePr>
        <p:xfrm>
          <a:off x="2700338" y="957263"/>
          <a:ext cx="3297237" cy="4775200"/>
        </p:xfrm>
        <a:graphic>
          <a:graphicData uri="http://schemas.openxmlformats.org/presentationml/2006/ole">
            <p:oleObj spid="_x0000_s47107" r:id="rId4" imgW="3298222" imgH="4773582" progId="Excel.Sheet.8">
              <p:embed/>
            </p:oleObj>
          </a:graphicData>
        </a:graphic>
      </p:graphicFrame>
      <p:graphicFrame>
        <p:nvGraphicFramePr>
          <p:cNvPr id="47108" name="Диаграмма 6"/>
          <p:cNvGraphicFramePr>
            <a:graphicFrameLocks/>
          </p:cNvGraphicFramePr>
          <p:nvPr/>
        </p:nvGraphicFramePr>
        <p:xfrm>
          <a:off x="5918200" y="957263"/>
          <a:ext cx="3187700" cy="4775200"/>
        </p:xfrm>
        <a:graphic>
          <a:graphicData uri="http://schemas.openxmlformats.org/presentationml/2006/ole">
            <p:oleObj spid="_x0000_s47108" r:id="rId5" imgW="3188484" imgH="477358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5"/>
          <p:cNvSpPr txBox="1">
            <a:spLocks noChangeArrowheads="1"/>
          </p:cNvSpPr>
          <p:nvPr/>
        </p:nvSpPr>
        <p:spPr bwMode="auto">
          <a:xfrm>
            <a:off x="39688" y="0"/>
            <a:ext cx="9104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normAutofit fontScale="97500"/>
          </a:bodyPr>
          <a:lstStyle>
            <a:defPPr>
              <a:defRPr lang="ru-RU"/>
            </a:defPPr>
            <a:lvl1pPr algn="ctr" eaLnBrk="0" hangingPunct="0">
              <a:defRPr sz="1600" b="1">
                <a:latin typeface="+mj-lt"/>
                <a:ea typeface="+mj-ea"/>
                <a:cs typeface="+mj-cs"/>
              </a:defRPr>
            </a:lvl1pPr>
            <a:lvl2pPr algn="ctr" eaLnBrk="0" hangingPunct="0">
              <a:defRPr sz="2400"/>
            </a:lvl2pPr>
            <a:lvl3pPr algn="ctr" eaLnBrk="0" hangingPunct="0">
              <a:defRPr sz="2400"/>
            </a:lvl3pPr>
            <a:lvl4pPr algn="ctr" eaLnBrk="0" hangingPunct="0">
              <a:defRPr sz="2400"/>
            </a:lvl4pPr>
            <a:lvl5pPr algn="ctr" eaLnBrk="0" hangingPunct="0">
              <a:defRPr sz="2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Трехуровневая система предоставления медицинской помощи в Чувашской Республике (</a:t>
            </a:r>
            <a:r>
              <a:rPr lang="ru-RU" sz="1400" dirty="0" smtClean="0"/>
              <a:t>01.01.2013)</a:t>
            </a:r>
            <a:endParaRPr lang="ru-RU" sz="1400" dirty="0"/>
          </a:p>
        </p:txBody>
      </p:sp>
      <p:grpSp>
        <p:nvGrpSpPr>
          <p:cNvPr id="48130" name="Группа 6"/>
          <p:cNvGrpSpPr>
            <a:grpSpLocks/>
          </p:cNvGrpSpPr>
          <p:nvPr/>
        </p:nvGrpSpPr>
        <p:grpSpPr bwMode="auto">
          <a:xfrm>
            <a:off x="1914525" y="563563"/>
            <a:ext cx="5316538" cy="6207125"/>
            <a:chOff x="1145501" y="1979790"/>
            <a:chExt cx="5136036" cy="6080807"/>
          </a:xfrm>
        </p:grpSpPr>
        <p:pic>
          <p:nvPicPr>
            <p:cNvPr id="48228" name="Рисунок 4" descr="ЧР_Сосудистые_центры.t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5501" y="1979790"/>
              <a:ext cx="5136036" cy="608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229" name="Прямая соединительная линия 173"/>
            <p:cNvCxnSpPr>
              <a:cxnSpLocks noChangeShapeType="1"/>
            </p:cNvCxnSpPr>
            <p:nvPr/>
          </p:nvCxnSpPr>
          <p:spPr bwMode="auto">
            <a:xfrm>
              <a:off x="1781646" y="4338446"/>
              <a:ext cx="395080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0" name="Прямая соединительная линия 174"/>
            <p:cNvCxnSpPr>
              <a:cxnSpLocks noChangeShapeType="1"/>
            </p:cNvCxnSpPr>
            <p:nvPr/>
          </p:nvCxnSpPr>
          <p:spPr bwMode="auto">
            <a:xfrm>
              <a:off x="1433440" y="3442398"/>
              <a:ext cx="287940" cy="133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1" name="Прямая соединительная линия 175"/>
            <p:cNvCxnSpPr>
              <a:cxnSpLocks noChangeShapeType="1"/>
            </p:cNvCxnSpPr>
            <p:nvPr/>
          </p:nvCxnSpPr>
          <p:spPr bwMode="auto">
            <a:xfrm>
              <a:off x="2581181" y="3328550"/>
              <a:ext cx="324099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2" name="Прямая соединительная линия 176"/>
            <p:cNvCxnSpPr>
              <a:cxnSpLocks noChangeShapeType="1"/>
            </p:cNvCxnSpPr>
            <p:nvPr/>
          </p:nvCxnSpPr>
          <p:spPr bwMode="auto">
            <a:xfrm>
              <a:off x="2905280" y="4146915"/>
              <a:ext cx="251780" cy="133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3" name="Прямая соединительная линия 177"/>
            <p:cNvCxnSpPr>
              <a:cxnSpLocks noChangeShapeType="1"/>
            </p:cNvCxnSpPr>
            <p:nvPr/>
          </p:nvCxnSpPr>
          <p:spPr bwMode="auto">
            <a:xfrm>
              <a:off x="4358369" y="3690184"/>
              <a:ext cx="395080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4" name="Прямая соединительная линия 178"/>
            <p:cNvCxnSpPr>
              <a:cxnSpLocks noChangeShapeType="1"/>
            </p:cNvCxnSpPr>
            <p:nvPr/>
          </p:nvCxnSpPr>
          <p:spPr bwMode="auto">
            <a:xfrm>
              <a:off x="5828869" y="3813407"/>
              <a:ext cx="396419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5" name="Прямая соединительная линия 179"/>
            <p:cNvCxnSpPr>
              <a:cxnSpLocks noChangeShapeType="1"/>
            </p:cNvCxnSpPr>
            <p:nvPr/>
          </p:nvCxnSpPr>
          <p:spPr bwMode="auto">
            <a:xfrm>
              <a:off x="4815055" y="2799493"/>
              <a:ext cx="791498" cy="133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6" name="Прямая соединительная линия 180"/>
            <p:cNvCxnSpPr>
              <a:cxnSpLocks noChangeShapeType="1"/>
            </p:cNvCxnSpPr>
            <p:nvPr/>
          </p:nvCxnSpPr>
          <p:spPr bwMode="auto">
            <a:xfrm>
              <a:off x="3404821" y="4986708"/>
              <a:ext cx="312046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7" name="Прямая соединительная линия 181"/>
            <p:cNvCxnSpPr>
              <a:cxnSpLocks noChangeShapeType="1"/>
            </p:cNvCxnSpPr>
            <p:nvPr/>
          </p:nvCxnSpPr>
          <p:spPr bwMode="auto">
            <a:xfrm>
              <a:off x="4934248" y="4242011"/>
              <a:ext cx="287940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8" name="Прямая соединительная линия 182"/>
            <p:cNvCxnSpPr>
              <a:cxnSpLocks noChangeShapeType="1"/>
            </p:cNvCxnSpPr>
            <p:nvPr/>
          </p:nvCxnSpPr>
          <p:spPr bwMode="auto">
            <a:xfrm>
              <a:off x="2309312" y="4951884"/>
              <a:ext cx="360260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39" name="Прямая соединительная линия 183"/>
            <p:cNvCxnSpPr>
              <a:cxnSpLocks noChangeShapeType="1"/>
            </p:cNvCxnSpPr>
            <p:nvPr/>
          </p:nvCxnSpPr>
          <p:spPr bwMode="auto">
            <a:xfrm>
              <a:off x="2147262" y="6056877"/>
              <a:ext cx="313385" cy="133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0" name="Прямая соединительная линия 184"/>
            <p:cNvCxnSpPr>
              <a:cxnSpLocks noChangeShapeType="1"/>
            </p:cNvCxnSpPr>
            <p:nvPr/>
          </p:nvCxnSpPr>
          <p:spPr bwMode="auto">
            <a:xfrm>
              <a:off x="3205273" y="5708637"/>
              <a:ext cx="287939" cy="267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1" name="Прямая соединительная линия 185"/>
            <p:cNvCxnSpPr>
              <a:cxnSpLocks noChangeShapeType="1"/>
            </p:cNvCxnSpPr>
            <p:nvPr/>
          </p:nvCxnSpPr>
          <p:spPr bwMode="auto">
            <a:xfrm>
              <a:off x="4567293" y="5762213"/>
              <a:ext cx="467400" cy="133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2" name="Прямая соединительная линия 186"/>
            <p:cNvCxnSpPr>
              <a:cxnSpLocks noChangeShapeType="1"/>
            </p:cNvCxnSpPr>
            <p:nvPr/>
          </p:nvCxnSpPr>
          <p:spPr bwMode="auto">
            <a:xfrm>
              <a:off x="4695861" y="6480123"/>
              <a:ext cx="287940" cy="267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3" name="Прямая соединительная линия 187"/>
            <p:cNvCxnSpPr>
              <a:cxnSpLocks noChangeShapeType="1"/>
            </p:cNvCxnSpPr>
            <p:nvPr/>
          </p:nvCxnSpPr>
          <p:spPr bwMode="auto">
            <a:xfrm>
              <a:off x="4114625" y="7094900"/>
              <a:ext cx="324099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4" name="Прямая соединительная линия 188"/>
            <p:cNvCxnSpPr>
              <a:cxnSpLocks noChangeShapeType="1"/>
            </p:cNvCxnSpPr>
            <p:nvPr/>
          </p:nvCxnSpPr>
          <p:spPr bwMode="auto">
            <a:xfrm>
              <a:off x="2715106" y="7266341"/>
              <a:ext cx="358920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5" name="Прямая соединительная линия 189"/>
            <p:cNvCxnSpPr>
              <a:cxnSpLocks noChangeShapeType="1"/>
            </p:cNvCxnSpPr>
            <p:nvPr/>
          </p:nvCxnSpPr>
          <p:spPr bwMode="auto">
            <a:xfrm>
              <a:off x="5305222" y="6176082"/>
              <a:ext cx="251780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6" name="Прямая соединительная линия 190"/>
            <p:cNvCxnSpPr>
              <a:cxnSpLocks noChangeShapeType="1"/>
            </p:cNvCxnSpPr>
            <p:nvPr/>
          </p:nvCxnSpPr>
          <p:spPr bwMode="auto">
            <a:xfrm>
              <a:off x="4476224" y="4860806"/>
              <a:ext cx="287940" cy="267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7" name="Прямая соединительная линия 191"/>
            <p:cNvCxnSpPr>
              <a:cxnSpLocks noChangeShapeType="1"/>
            </p:cNvCxnSpPr>
            <p:nvPr/>
          </p:nvCxnSpPr>
          <p:spPr bwMode="auto">
            <a:xfrm>
              <a:off x="4833805" y="4914382"/>
              <a:ext cx="287939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8" name="Прямая соединительная линия 192"/>
            <p:cNvCxnSpPr>
              <a:cxnSpLocks noChangeShapeType="1"/>
            </p:cNvCxnSpPr>
            <p:nvPr/>
          </p:nvCxnSpPr>
          <p:spPr bwMode="auto">
            <a:xfrm>
              <a:off x="3048580" y="2741900"/>
              <a:ext cx="646860" cy="13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249" name="Прямая соединительная линия 193"/>
            <p:cNvCxnSpPr>
              <a:cxnSpLocks noChangeShapeType="1"/>
            </p:cNvCxnSpPr>
            <p:nvPr/>
          </p:nvCxnSpPr>
          <p:spPr bwMode="auto">
            <a:xfrm>
              <a:off x="3558835" y="4101376"/>
              <a:ext cx="539719" cy="133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96" name="Овал 195"/>
          <p:cNvSpPr/>
          <p:nvPr/>
        </p:nvSpPr>
        <p:spPr>
          <a:xfrm>
            <a:off x="1989138" y="2089150"/>
            <a:ext cx="165100" cy="1666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2198688" y="2089150"/>
            <a:ext cx="530225" cy="166688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103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965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344988" y="1831975"/>
            <a:ext cx="166687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4573588" y="1831975"/>
            <a:ext cx="615950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213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1650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5746750" y="1428750"/>
            <a:ext cx="165100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01" name="Прямоугольник 200"/>
          <p:cNvSpPr/>
          <p:nvPr/>
        </p:nvSpPr>
        <p:spPr>
          <a:xfrm>
            <a:off x="5975350" y="1428750"/>
            <a:ext cx="528638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75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660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6607175" y="2451100"/>
            <a:ext cx="166688" cy="1666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6772275" y="2449513"/>
            <a:ext cx="530225" cy="166687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80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880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5621338" y="2909888"/>
            <a:ext cx="166687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05" name="Прямоугольник 204"/>
          <p:cNvSpPr/>
          <p:nvPr/>
        </p:nvSpPr>
        <p:spPr>
          <a:xfrm>
            <a:off x="5849938" y="2909888"/>
            <a:ext cx="528637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90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450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06" name="Овал 205"/>
          <p:cNvSpPr/>
          <p:nvPr/>
        </p:nvSpPr>
        <p:spPr>
          <a:xfrm>
            <a:off x="4960938" y="2368550"/>
            <a:ext cx="166687" cy="1666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07" name="Прямоугольник 206"/>
          <p:cNvSpPr/>
          <p:nvPr/>
        </p:nvSpPr>
        <p:spPr>
          <a:xfrm>
            <a:off x="5189538" y="2368550"/>
            <a:ext cx="528637" cy="166688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137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925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08" name="Овал 207"/>
          <p:cNvSpPr/>
          <p:nvPr/>
        </p:nvSpPr>
        <p:spPr>
          <a:xfrm>
            <a:off x="4270375" y="2757488"/>
            <a:ext cx="166688" cy="1666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09" name="Прямоугольник 208"/>
          <p:cNvSpPr/>
          <p:nvPr/>
        </p:nvSpPr>
        <p:spPr>
          <a:xfrm>
            <a:off x="4479925" y="2767013"/>
            <a:ext cx="528638" cy="166687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55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500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3460750" y="2805113"/>
            <a:ext cx="166688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11" name="Прямоугольник 210"/>
          <p:cNvSpPr/>
          <p:nvPr/>
        </p:nvSpPr>
        <p:spPr>
          <a:xfrm>
            <a:off x="3660775" y="2805113"/>
            <a:ext cx="528638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65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655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3187700" y="1968500"/>
            <a:ext cx="165100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13" name="Прямоугольник 212"/>
          <p:cNvSpPr/>
          <p:nvPr/>
        </p:nvSpPr>
        <p:spPr>
          <a:xfrm>
            <a:off x="3414713" y="1968500"/>
            <a:ext cx="530225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132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810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2398713" y="2976563"/>
            <a:ext cx="166687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15" name="Прямоугольник 214"/>
          <p:cNvSpPr/>
          <p:nvPr/>
        </p:nvSpPr>
        <p:spPr>
          <a:xfrm>
            <a:off x="2609850" y="2994025"/>
            <a:ext cx="530225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73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375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22" name="Овал 221"/>
          <p:cNvSpPr/>
          <p:nvPr/>
        </p:nvSpPr>
        <p:spPr>
          <a:xfrm>
            <a:off x="4829175" y="5826125"/>
            <a:ext cx="165100" cy="1666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23" name="Прямоугольник 222"/>
          <p:cNvSpPr/>
          <p:nvPr/>
        </p:nvSpPr>
        <p:spPr>
          <a:xfrm>
            <a:off x="5029200" y="5826125"/>
            <a:ext cx="528638" cy="166688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49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540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24" name="Овал 223"/>
          <p:cNvSpPr>
            <a:spLocks noChangeArrowheads="1"/>
          </p:cNvSpPr>
          <p:nvPr/>
        </p:nvSpPr>
        <p:spPr bwMode="auto">
          <a:xfrm>
            <a:off x="5351463" y="5191125"/>
            <a:ext cx="166687" cy="166688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5541963" y="5200650"/>
            <a:ext cx="530225" cy="166688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198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690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26" name="Овал 225"/>
          <p:cNvSpPr/>
          <p:nvPr/>
        </p:nvSpPr>
        <p:spPr>
          <a:xfrm>
            <a:off x="5961063" y="4886325"/>
            <a:ext cx="166687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27" name="Прямоугольник 226"/>
          <p:cNvSpPr/>
          <p:nvPr/>
        </p:nvSpPr>
        <p:spPr>
          <a:xfrm>
            <a:off x="6161088" y="4886325"/>
            <a:ext cx="530225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57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636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28" name="Овал 227"/>
          <p:cNvSpPr/>
          <p:nvPr/>
        </p:nvSpPr>
        <p:spPr>
          <a:xfrm>
            <a:off x="5289550" y="4457700"/>
            <a:ext cx="166688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29" name="Прямоугольник 228"/>
          <p:cNvSpPr/>
          <p:nvPr/>
        </p:nvSpPr>
        <p:spPr>
          <a:xfrm>
            <a:off x="5480050" y="4457700"/>
            <a:ext cx="530225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90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435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0" name="Овал 229"/>
          <p:cNvSpPr/>
          <p:nvPr/>
        </p:nvSpPr>
        <p:spPr>
          <a:xfrm>
            <a:off x="3910013" y="4424363"/>
            <a:ext cx="165100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31" name="Прямоугольник 230"/>
          <p:cNvSpPr/>
          <p:nvPr/>
        </p:nvSpPr>
        <p:spPr>
          <a:xfrm>
            <a:off x="4094163" y="4424363"/>
            <a:ext cx="528637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91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595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2" name="Овал 231"/>
          <p:cNvSpPr/>
          <p:nvPr/>
        </p:nvSpPr>
        <p:spPr>
          <a:xfrm>
            <a:off x="4067175" y="3676650"/>
            <a:ext cx="166688" cy="1666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33" name="Прямоугольник 232"/>
          <p:cNvSpPr/>
          <p:nvPr/>
        </p:nvSpPr>
        <p:spPr>
          <a:xfrm>
            <a:off x="4259263" y="3667125"/>
            <a:ext cx="530225" cy="166688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128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910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6" name="Овал 235"/>
          <p:cNvSpPr/>
          <p:nvPr/>
        </p:nvSpPr>
        <p:spPr>
          <a:xfrm>
            <a:off x="5780088" y="3314700"/>
            <a:ext cx="165100" cy="1666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37" name="Прямоугольник 236"/>
          <p:cNvSpPr/>
          <p:nvPr/>
        </p:nvSpPr>
        <p:spPr>
          <a:xfrm>
            <a:off x="5984875" y="3319463"/>
            <a:ext cx="530225" cy="166687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59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375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6" name="Прямоугольная выноска 105"/>
          <p:cNvSpPr>
            <a:spLocks noChangeArrowheads="1"/>
          </p:cNvSpPr>
          <p:nvPr/>
        </p:nvSpPr>
        <p:spPr bwMode="auto">
          <a:xfrm>
            <a:off x="174625" y="4041775"/>
            <a:ext cx="2019300" cy="457200"/>
          </a:xfrm>
          <a:prstGeom prst="wedgeRectCallout">
            <a:avLst>
              <a:gd name="adj1" fmla="val 98935"/>
              <a:gd name="adj2" fmla="val -151042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БУ «Шумерлинская городская стоматологическая поликлиника»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-/250</a:t>
            </a:r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4" name="Прямоугольная выноска 98"/>
          <p:cNvSpPr>
            <a:spLocks noChangeArrowheads="1"/>
          </p:cNvSpPr>
          <p:nvPr/>
        </p:nvSpPr>
        <p:spPr bwMode="auto">
          <a:xfrm>
            <a:off x="174625" y="3636963"/>
            <a:ext cx="2019300" cy="355600"/>
          </a:xfrm>
          <a:prstGeom prst="wedgeRectCallout">
            <a:avLst>
              <a:gd name="adj1" fmla="val 97042"/>
              <a:gd name="adj2" fmla="val -54019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БУ «Шумерлинский ММЦ»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257/860</a:t>
            </a:r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Овал 99"/>
          <p:cNvSpPr>
            <a:spLocks noChangeArrowheads="1"/>
          </p:cNvSpPr>
          <p:nvPr/>
        </p:nvSpPr>
        <p:spPr bwMode="auto">
          <a:xfrm>
            <a:off x="287338" y="3676650"/>
            <a:ext cx="165100" cy="16510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" name="Овал 104"/>
          <p:cNvSpPr/>
          <p:nvPr/>
        </p:nvSpPr>
        <p:spPr bwMode="auto">
          <a:xfrm>
            <a:off x="269875" y="4037013"/>
            <a:ext cx="166688" cy="1666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6613" y="1801813"/>
            <a:ext cx="325437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6853238" y="3608388"/>
            <a:ext cx="166687" cy="1666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II</a:t>
            </a:r>
            <a:endParaRPr lang="ru-RU" sz="1000">
              <a:solidFill>
                <a:srgbClr val="000000"/>
              </a:solidFill>
            </a:endParaRPr>
          </a:p>
        </p:txBody>
      </p:sp>
      <p:grpSp>
        <p:nvGrpSpPr>
          <p:cNvPr id="48171" name="Group 130"/>
          <p:cNvGrpSpPr>
            <a:grpSpLocks/>
          </p:cNvGrpSpPr>
          <p:nvPr/>
        </p:nvGrpSpPr>
        <p:grpSpPr bwMode="auto">
          <a:xfrm>
            <a:off x="6791325" y="3571875"/>
            <a:ext cx="1711325" cy="1458913"/>
            <a:chOff x="4278" y="2250"/>
            <a:chExt cx="1078" cy="919"/>
          </a:xfrm>
        </p:grpSpPr>
        <p:sp>
          <p:nvSpPr>
            <p:cNvPr id="79" name="Прямоугольная выноска 78"/>
            <p:cNvSpPr>
              <a:spLocks noChangeArrowheads="1"/>
            </p:cNvSpPr>
            <p:nvPr/>
          </p:nvSpPr>
          <p:spPr bwMode="auto">
            <a:xfrm>
              <a:off x="4286" y="2883"/>
              <a:ext cx="1070" cy="286"/>
            </a:xfrm>
            <a:prstGeom prst="wedgeRectCallout">
              <a:avLst>
                <a:gd name="adj1" fmla="val -137384"/>
                <a:gd name="adj2" fmla="val -287065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 algn="ctr">
              <a:solidFill>
                <a:srgbClr val="F6924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       </a:t>
              </a: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БУ  </a:t>
              </a:r>
              <a:r>
                <a:rPr lang="ru-RU" sz="800">
                  <a:solidFill>
                    <a:srgbClr val="000000"/>
                  </a:solidFill>
                  <a:latin typeface="Calibri" pitchFamily="34" charset="0"/>
                </a:rPr>
                <a:t>«Канашская городская стоматологическая поликлиника»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-/100</a:t>
              </a:r>
              <a:endParaRPr lang="ru-RU" sz="1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6" name="Прямоугольная выноска 75"/>
            <p:cNvSpPr>
              <a:spLocks noChangeArrowheads="1"/>
            </p:cNvSpPr>
            <p:nvPr/>
          </p:nvSpPr>
          <p:spPr bwMode="auto">
            <a:xfrm>
              <a:off x="4284" y="2556"/>
              <a:ext cx="1070" cy="286"/>
            </a:xfrm>
            <a:prstGeom prst="wedgeRectCallout">
              <a:avLst>
                <a:gd name="adj1" fmla="val -138222"/>
                <a:gd name="adj2" fmla="val -164338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 algn="ctr">
              <a:solidFill>
                <a:srgbClr val="F6924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        </a:t>
              </a: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БУ «Канашская городская детская больница»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30/200</a:t>
              </a:r>
              <a:endParaRPr lang="ru-RU" sz="1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7" name="Овал 76"/>
            <p:cNvSpPr>
              <a:spLocks noChangeArrowheads="1"/>
            </p:cNvSpPr>
            <p:nvPr/>
          </p:nvSpPr>
          <p:spPr bwMode="auto">
            <a:xfrm>
              <a:off x="4319" y="2564"/>
              <a:ext cx="105" cy="10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>
                  <a:solidFill>
                    <a:srgbClr val="000000"/>
                  </a:solidFill>
                  <a:latin typeface="Calibri" pitchFamily="34" charset="0"/>
                </a:rPr>
                <a:t>II</a:t>
              </a:r>
              <a:endParaRPr lang="ru-RU" sz="8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4349" y="2895"/>
              <a:ext cx="105" cy="10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I</a:t>
              </a:r>
              <a:endParaRPr lang="ru-RU" sz="1000" dirty="0"/>
            </a:p>
          </p:txBody>
        </p:sp>
        <p:sp>
          <p:nvSpPr>
            <p:cNvPr id="73" name="Прямоугольная выноска 72"/>
            <p:cNvSpPr>
              <a:spLocks noChangeArrowheads="1"/>
            </p:cNvSpPr>
            <p:nvPr/>
          </p:nvSpPr>
          <p:spPr bwMode="auto">
            <a:xfrm>
              <a:off x="4278" y="2250"/>
              <a:ext cx="1070" cy="286"/>
            </a:xfrm>
            <a:prstGeom prst="wedgeRectCallout">
              <a:avLst>
                <a:gd name="adj1" fmla="val -137292"/>
                <a:gd name="adj2" fmla="val -59792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 algn="ctr">
              <a:solidFill>
                <a:srgbClr val="F6924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      </a:t>
              </a: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БУ «Канашская городская больница»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257</a:t>
              </a: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/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706</a:t>
              </a:r>
              <a:endParaRPr lang="ru-RU" sz="1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5" name="Овал 76"/>
            <p:cNvSpPr>
              <a:spLocks noChangeArrowheads="1"/>
            </p:cNvSpPr>
            <p:nvPr/>
          </p:nvSpPr>
          <p:spPr bwMode="auto">
            <a:xfrm>
              <a:off x="4310" y="2270"/>
              <a:ext cx="105" cy="10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>
                  <a:solidFill>
                    <a:srgbClr val="000000"/>
                  </a:solidFill>
                  <a:latin typeface="Calibri" pitchFamily="34" charset="0"/>
                </a:rPr>
                <a:t>II</a:t>
              </a:r>
              <a:endParaRPr lang="ru-RU" sz="8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5" name="Прямая соединительная линия 5"/>
          <p:cNvCxnSpPr/>
          <p:nvPr/>
        </p:nvCxnSpPr>
        <p:spPr>
          <a:xfrm>
            <a:off x="4930775" y="1592263"/>
            <a:ext cx="768350" cy="6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/>
          <p:cNvCxnSpPr/>
          <p:nvPr/>
        </p:nvCxnSpPr>
        <p:spPr>
          <a:xfrm>
            <a:off x="4870450" y="3332163"/>
            <a:ext cx="325438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231"/>
          <p:cNvSpPr/>
          <p:nvPr/>
        </p:nvSpPr>
        <p:spPr>
          <a:xfrm>
            <a:off x="4576763" y="3368675"/>
            <a:ext cx="166687" cy="1666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9" name="Прямоугольник 232"/>
          <p:cNvSpPr/>
          <p:nvPr/>
        </p:nvSpPr>
        <p:spPr>
          <a:xfrm>
            <a:off x="4768850" y="3359150"/>
            <a:ext cx="530225" cy="166688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tx1"/>
                </a:solidFill>
              </a:rPr>
              <a:t>168</a:t>
            </a:r>
            <a:r>
              <a:rPr lang="ru-RU" sz="1000" b="1">
                <a:solidFill>
                  <a:schemeClr val="tx1"/>
                </a:solidFill>
              </a:rPr>
              <a:t>/</a:t>
            </a:r>
            <a:r>
              <a:rPr lang="en-US" sz="1000" b="1">
                <a:solidFill>
                  <a:schemeClr val="tx1"/>
                </a:solidFill>
              </a:rPr>
              <a:t>775</a:t>
            </a:r>
            <a:endParaRPr lang="ru-RU" sz="1000" b="1">
              <a:solidFill>
                <a:schemeClr val="tx1"/>
              </a:solidFill>
            </a:endParaRPr>
          </a:p>
        </p:txBody>
      </p:sp>
      <p:sp>
        <p:nvSpPr>
          <p:cNvPr id="99" name="Прямоугольная выноска 98"/>
          <p:cNvSpPr>
            <a:spLocks noChangeArrowheads="1"/>
          </p:cNvSpPr>
          <p:nvPr/>
        </p:nvSpPr>
        <p:spPr bwMode="auto">
          <a:xfrm>
            <a:off x="225425" y="1279525"/>
            <a:ext cx="1997075" cy="461963"/>
          </a:xfrm>
          <a:prstGeom prst="wedgeRectCallout">
            <a:avLst>
              <a:gd name="adj1" fmla="val 69407"/>
              <a:gd name="adj2" fmla="val 96394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КУ «Ядринская межрайонная психиатрическая больница»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125/0</a:t>
            </a:r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" name="Овал 99"/>
          <p:cNvSpPr>
            <a:spLocks noChangeArrowheads="1"/>
          </p:cNvSpPr>
          <p:nvPr/>
        </p:nvSpPr>
        <p:spPr bwMode="auto">
          <a:xfrm>
            <a:off x="290513" y="1300163"/>
            <a:ext cx="165100" cy="16510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Прямоугольная выноска 98"/>
          <p:cNvSpPr>
            <a:spLocks noChangeArrowheads="1"/>
          </p:cNvSpPr>
          <p:nvPr/>
        </p:nvSpPr>
        <p:spPr bwMode="auto">
          <a:xfrm>
            <a:off x="174625" y="3014663"/>
            <a:ext cx="2019300" cy="461962"/>
          </a:xfrm>
          <a:prstGeom prst="wedgeRectCallout">
            <a:avLst>
              <a:gd name="adj1" fmla="val 192074"/>
              <a:gd name="adj2" fmla="val 13231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Calibri" pitchFamily="34" charset="0"/>
              </a:rPr>
              <a:t>  КУ «</a:t>
            </a:r>
            <a:r>
              <a:rPr lang="ru-RU" sz="900" dirty="0" err="1">
                <a:solidFill>
                  <a:srgbClr val="000000"/>
                </a:solidFill>
                <a:latin typeface="Calibri" pitchFamily="34" charset="0"/>
              </a:rPr>
              <a:t>Шихазанская</a:t>
            </a:r>
            <a:r>
              <a:rPr lang="ru-RU" sz="900" dirty="0">
                <a:solidFill>
                  <a:srgbClr val="000000"/>
                </a:solidFill>
                <a:latin typeface="Calibri" pitchFamily="34" charset="0"/>
              </a:rPr>
              <a:t> межрайонная психиатрическая больница»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Calibri" pitchFamily="34" charset="0"/>
              </a:rPr>
              <a:t>257/860</a:t>
            </a:r>
            <a:endParaRPr lang="ru-RU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Овал 99"/>
          <p:cNvSpPr>
            <a:spLocks noChangeArrowheads="1"/>
          </p:cNvSpPr>
          <p:nvPr/>
        </p:nvSpPr>
        <p:spPr bwMode="auto">
          <a:xfrm>
            <a:off x="255588" y="3052763"/>
            <a:ext cx="165100" cy="16510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Овал 217"/>
          <p:cNvSpPr/>
          <p:nvPr/>
        </p:nvSpPr>
        <p:spPr bwMode="auto">
          <a:xfrm>
            <a:off x="2552700" y="4757738"/>
            <a:ext cx="166688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13" name="Прямоугольник 218"/>
          <p:cNvSpPr/>
          <p:nvPr/>
        </p:nvSpPr>
        <p:spPr bwMode="auto">
          <a:xfrm>
            <a:off x="2746375" y="4765675"/>
            <a:ext cx="530225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49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525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87"/>
          <p:cNvSpPr>
            <a:spLocks noChangeArrowheads="1"/>
          </p:cNvSpPr>
          <p:nvPr/>
        </p:nvSpPr>
        <p:spPr bwMode="auto">
          <a:xfrm>
            <a:off x="190500" y="4840288"/>
            <a:ext cx="1927225" cy="493712"/>
          </a:xfrm>
          <a:prstGeom prst="wedgeRectCallout">
            <a:avLst>
              <a:gd name="adj1" fmla="val 118843"/>
              <a:gd name="adj2" fmla="val 167042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БУ «Алатырская городская стоматологическая поликлиника»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-/100</a:t>
            </a:r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Прямоугольная выноска 90"/>
          <p:cNvSpPr>
            <a:spLocks noChangeArrowheads="1"/>
          </p:cNvSpPr>
          <p:nvPr/>
        </p:nvSpPr>
        <p:spPr bwMode="auto">
          <a:xfrm>
            <a:off x="207963" y="5394325"/>
            <a:ext cx="1900237" cy="312738"/>
          </a:xfrm>
          <a:prstGeom prst="wedgeRectCallout">
            <a:avLst>
              <a:gd name="adj1" fmla="val 120925"/>
              <a:gd name="adj2" fmla="val 13527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БУ «ЦРБ Алатырского района»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237/1410</a:t>
            </a:r>
          </a:p>
        </p:txBody>
      </p:sp>
      <p:sp>
        <p:nvSpPr>
          <p:cNvPr id="16" name="Овал 89"/>
          <p:cNvSpPr/>
          <p:nvPr/>
        </p:nvSpPr>
        <p:spPr bwMode="auto">
          <a:xfrm>
            <a:off x="220663" y="5395913"/>
            <a:ext cx="165100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II</a:t>
            </a:r>
            <a:endParaRPr lang="ru-RU" sz="1000" dirty="0"/>
          </a:p>
        </p:txBody>
      </p:sp>
      <p:sp>
        <p:nvSpPr>
          <p:cNvPr id="17" name="Овал 217"/>
          <p:cNvSpPr/>
          <p:nvPr/>
        </p:nvSpPr>
        <p:spPr bwMode="auto">
          <a:xfrm>
            <a:off x="238125" y="4875213"/>
            <a:ext cx="166688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18" name="Прямоугольная выноска 98"/>
          <p:cNvSpPr>
            <a:spLocks noChangeArrowheads="1"/>
          </p:cNvSpPr>
          <p:nvPr/>
        </p:nvSpPr>
        <p:spPr bwMode="auto">
          <a:xfrm>
            <a:off x="174625" y="5773738"/>
            <a:ext cx="1920875" cy="461962"/>
          </a:xfrm>
          <a:prstGeom prst="wedgeRectCallout">
            <a:avLst>
              <a:gd name="adj1" fmla="val 116528"/>
              <a:gd name="adj2" fmla="val -14606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КУ «Алатырская психиатрическая больница»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257/860</a:t>
            </a:r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Овал 99"/>
          <p:cNvSpPr/>
          <p:nvPr/>
        </p:nvSpPr>
        <p:spPr bwMode="auto">
          <a:xfrm>
            <a:off x="222250" y="5776913"/>
            <a:ext cx="165100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II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18" name="Овал 217"/>
          <p:cNvSpPr/>
          <p:nvPr/>
        </p:nvSpPr>
        <p:spPr>
          <a:xfrm>
            <a:off x="2552700" y="4757738"/>
            <a:ext cx="166688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19" name="Прямоугольник 218"/>
          <p:cNvSpPr/>
          <p:nvPr/>
        </p:nvSpPr>
        <p:spPr>
          <a:xfrm>
            <a:off x="2746375" y="4765675"/>
            <a:ext cx="530225" cy="165100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49</a:t>
            </a:r>
            <a:r>
              <a:rPr lang="ru-RU" sz="1000" b="1" dirty="0">
                <a:solidFill>
                  <a:schemeClr val="tx1"/>
                </a:solidFill>
              </a:rPr>
              <a:t>/</a:t>
            </a:r>
            <a:r>
              <a:rPr lang="en-US" sz="1000" b="1" dirty="0">
                <a:solidFill>
                  <a:schemeClr val="tx1"/>
                </a:solidFill>
              </a:rPr>
              <a:t>525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ая выноска 87"/>
          <p:cNvSpPr>
            <a:spLocks noChangeArrowheads="1"/>
          </p:cNvSpPr>
          <p:nvPr/>
        </p:nvSpPr>
        <p:spPr bwMode="auto">
          <a:xfrm>
            <a:off x="174625" y="4840288"/>
            <a:ext cx="2019300" cy="493712"/>
          </a:xfrm>
          <a:prstGeom prst="wedgeRectCallout">
            <a:avLst>
              <a:gd name="adj1" fmla="val 111769"/>
              <a:gd name="adj2" fmla="val 172830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Calibri" pitchFamily="34" charset="0"/>
              </a:rPr>
              <a:t>БУ «</a:t>
            </a:r>
            <a:r>
              <a:rPr lang="ru-RU" sz="900" dirty="0" err="1">
                <a:solidFill>
                  <a:srgbClr val="000000"/>
                </a:solidFill>
                <a:latin typeface="Calibri" pitchFamily="34" charset="0"/>
              </a:rPr>
              <a:t>Алатырская</a:t>
            </a:r>
            <a:r>
              <a:rPr lang="ru-RU" sz="900" dirty="0">
                <a:solidFill>
                  <a:srgbClr val="000000"/>
                </a:solidFill>
                <a:latin typeface="Calibri" pitchFamily="34" charset="0"/>
              </a:rPr>
              <a:t> городская стоматологическая поликлиника»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Calibri" pitchFamily="34" charset="0"/>
              </a:rPr>
              <a:t>-/100</a:t>
            </a:r>
            <a:endParaRPr lang="ru-RU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" name="Прямоугольная выноска 90"/>
          <p:cNvSpPr>
            <a:spLocks noChangeArrowheads="1"/>
          </p:cNvSpPr>
          <p:nvPr/>
        </p:nvSpPr>
        <p:spPr bwMode="auto">
          <a:xfrm>
            <a:off x="174625" y="5397500"/>
            <a:ext cx="2019300" cy="312738"/>
          </a:xfrm>
          <a:prstGeom prst="wedgeRectCallout">
            <a:avLst>
              <a:gd name="adj1" fmla="val 113762"/>
              <a:gd name="adj2" fmla="val 132232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БУ «ЦРБ Алатырского района»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237/1410</a:t>
            </a:r>
          </a:p>
        </p:txBody>
      </p:sp>
      <p:sp>
        <p:nvSpPr>
          <p:cNvPr id="90" name="Овал 89"/>
          <p:cNvSpPr>
            <a:spLocks noChangeArrowheads="1"/>
          </p:cNvSpPr>
          <p:nvPr/>
        </p:nvSpPr>
        <p:spPr bwMode="auto">
          <a:xfrm>
            <a:off x="220663" y="5395913"/>
            <a:ext cx="165100" cy="16510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Овал 217"/>
          <p:cNvSpPr/>
          <p:nvPr/>
        </p:nvSpPr>
        <p:spPr bwMode="auto">
          <a:xfrm>
            <a:off x="238125" y="4875213"/>
            <a:ext cx="166688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21" name="Прямоугольная выноска 98"/>
          <p:cNvSpPr>
            <a:spLocks noChangeArrowheads="1"/>
          </p:cNvSpPr>
          <p:nvPr/>
        </p:nvSpPr>
        <p:spPr bwMode="auto">
          <a:xfrm>
            <a:off x="196850" y="5773738"/>
            <a:ext cx="1997075" cy="461962"/>
          </a:xfrm>
          <a:prstGeom prst="wedgeRectCallout">
            <a:avLst>
              <a:gd name="adj1" fmla="val 116528"/>
              <a:gd name="adj2" fmla="val -14606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Calibri" pitchFamily="34" charset="0"/>
              </a:rPr>
              <a:t>   КУ «</a:t>
            </a:r>
            <a:r>
              <a:rPr lang="ru-RU" sz="900" dirty="0" err="1">
                <a:solidFill>
                  <a:srgbClr val="000000"/>
                </a:solidFill>
                <a:latin typeface="Calibri" pitchFamily="34" charset="0"/>
              </a:rPr>
              <a:t>Алатырская</a:t>
            </a:r>
            <a:r>
              <a:rPr lang="ru-RU" sz="900" dirty="0">
                <a:solidFill>
                  <a:srgbClr val="000000"/>
                </a:solidFill>
                <a:latin typeface="Calibri" pitchFamily="34" charset="0"/>
              </a:rPr>
              <a:t> психиатрическая больница»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Calibri" pitchFamily="34" charset="0"/>
              </a:rPr>
              <a:t>100/65</a:t>
            </a:r>
            <a:endParaRPr lang="ru-RU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Овал 99"/>
          <p:cNvSpPr>
            <a:spLocks noChangeArrowheads="1"/>
          </p:cNvSpPr>
          <p:nvPr/>
        </p:nvSpPr>
        <p:spPr bwMode="auto">
          <a:xfrm>
            <a:off x="222250" y="5776913"/>
            <a:ext cx="165100" cy="16510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8196" name="Группа 31"/>
          <p:cNvGrpSpPr>
            <a:grpSpLocks/>
          </p:cNvGrpSpPr>
          <p:nvPr/>
        </p:nvGrpSpPr>
        <p:grpSpPr bwMode="auto">
          <a:xfrm>
            <a:off x="384175" y="450850"/>
            <a:ext cx="2484438" cy="601663"/>
            <a:chOff x="384175" y="450850"/>
            <a:chExt cx="2484438" cy="601663"/>
          </a:xfrm>
        </p:grpSpPr>
        <p:sp>
          <p:nvSpPr>
            <p:cNvPr id="23" name="Прямоугольная выноска 98"/>
            <p:cNvSpPr>
              <a:spLocks noChangeArrowheads="1"/>
            </p:cNvSpPr>
            <p:nvPr/>
          </p:nvSpPr>
          <p:spPr bwMode="auto">
            <a:xfrm>
              <a:off x="384175" y="450850"/>
              <a:ext cx="2484438" cy="601663"/>
            </a:xfrm>
            <a:prstGeom prst="wedgeRectCallout">
              <a:avLst>
                <a:gd name="adj1" fmla="val 121056"/>
                <a:gd name="adj2" fmla="val 70579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 algn="ctr">
              <a:solidFill>
                <a:srgbClr val="F6924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r>
                <a:rPr lang="ru-RU" sz="900" dirty="0">
                  <a:solidFill>
                    <a:srgbClr val="000000"/>
                  </a:solidFill>
                  <a:latin typeface="Calibri" pitchFamily="34" charset="0"/>
                </a:rPr>
                <a:t>          </a:t>
              </a:r>
              <a:r>
                <a:rPr lang="en-US" sz="9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000" dirty="0">
                  <a:solidFill>
                    <a:srgbClr val="000000"/>
                  </a:solidFill>
                  <a:latin typeface="Calibri" pitchFamily="34" charset="0"/>
                </a:rPr>
                <a:t>- 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13 ЛПУ</a:t>
              </a:r>
              <a:r>
                <a:rPr lang="en-US" sz="1000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Calibri" pitchFamily="34" charset="0"/>
                </a:rPr>
                <a:t>    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         </a:t>
              </a:r>
              <a:r>
                <a:rPr lang="en-US" sz="1000" dirty="0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 6 ЛПУ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          </a:t>
              </a:r>
              <a:r>
                <a:rPr lang="en-US" sz="1000" dirty="0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 11 ЛПУ</a:t>
              </a:r>
            </a:p>
          </p:txBody>
        </p:sp>
        <p:sp>
          <p:nvSpPr>
            <p:cNvPr id="24" name="Прямоугольник 196"/>
            <p:cNvSpPr/>
            <p:nvPr/>
          </p:nvSpPr>
          <p:spPr bwMode="auto">
            <a:xfrm>
              <a:off x="674688" y="508000"/>
              <a:ext cx="849312" cy="166688"/>
            </a:xfrm>
            <a:prstGeom prst="rect">
              <a:avLst/>
            </a:prstGeom>
            <a:solidFill>
              <a:srgbClr val="C9F0A6"/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chemeClr val="tx1"/>
                  </a:solidFill>
                </a:rPr>
                <a:t>838/9663</a:t>
              </a:r>
            </a:p>
          </p:txBody>
        </p:sp>
        <p:sp>
          <p:nvSpPr>
            <p:cNvPr id="25" name="Прямоугольник 196"/>
            <p:cNvSpPr/>
            <p:nvPr/>
          </p:nvSpPr>
          <p:spPr bwMode="auto">
            <a:xfrm>
              <a:off x="674688" y="676275"/>
              <a:ext cx="849312" cy="176213"/>
            </a:xfrm>
            <a:prstGeom prst="rect">
              <a:avLst/>
            </a:prstGeom>
            <a:solidFill>
              <a:srgbClr val="C9F0A6"/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</a:rPr>
                <a:t>1918/2915</a:t>
              </a:r>
            </a:p>
          </p:txBody>
        </p:sp>
        <p:sp>
          <p:nvSpPr>
            <p:cNvPr id="26" name="Прямоугольник 196"/>
            <p:cNvSpPr/>
            <p:nvPr/>
          </p:nvSpPr>
          <p:spPr bwMode="auto">
            <a:xfrm>
              <a:off x="674688" y="844550"/>
              <a:ext cx="849312" cy="176213"/>
            </a:xfrm>
            <a:prstGeom prst="rect">
              <a:avLst/>
            </a:prstGeom>
            <a:solidFill>
              <a:srgbClr val="C9F0A6"/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chemeClr val="tx1"/>
                  </a:solidFill>
                </a:rPr>
                <a:t>3649/3041</a:t>
              </a:r>
            </a:p>
          </p:txBody>
        </p:sp>
        <p:sp>
          <p:nvSpPr>
            <p:cNvPr id="27" name="Овал 99"/>
            <p:cNvSpPr/>
            <p:nvPr/>
          </p:nvSpPr>
          <p:spPr bwMode="auto">
            <a:xfrm>
              <a:off x="458788" y="504825"/>
              <a:ext cx="165100" cy="165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I</a:t>
              </a:r>
              <a:endParaRPr lang="ru-RU" sz="1000" dirty="0"/>
            </a:p>
          </p:txBody>
        </p:sp>
        <p:sp>
          <p:nvSpPr>
            <p:cNvPr id="28" name="Овал 99"/>
            <p:cNvSpPr>
              <a:spLocks noChangeArrowheads="1"/>
            </p:cNvSpPr>
            <p:nvPr/>
          </p:nvSpPr>
          <p:spPr bwMode="auto">
            <a:xfrm>
              <a:off x="458788" y="681038"/>
              <a:ext cx="165100" cy="165100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>
                  <a:solidFill>
                    <a:srgbClr val="000000"/>
                  </a:solidFill>
                  <a:latin typeface="Calibri" pitchFamily="34" charset="0"/>
                </a:rPr>
                <a:t>II</a:t>
              </a:r>
              <a:endParaRPr lang="ru-RU" sz="8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Овал 99"/>
            <p:cNvSpPr>
              <a:spLocks noChangeArrowheads="1"/>
            </p:cNvSpPr>
            <p:nvPr/>
          </p:nvSpPr>
          <p:spPr bwMode="auto">
            <a:xfrm>
              <a:off x="458788" y="844550"/>
              <a:ext cx="165100" cy="165100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rgbClr val="99336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>
                  <a:solidFill>
                    <a:srgbClr val="000000"/>
                  </a:solidFill>
                  <a:latin typeface="Calibri" pitchFamily="34" charset="0"/>
                </a:rPr>
                <a:t>III</a:t>
              </a:r>
              <a:endParaRPr lang="ru-RU" sz="8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ая выноска 98"/>
          <p:cNvSpPr>
            <a:spLocks noChangeArrowheads="1"/>
          </p:cNvSpPr>
          <p:nvPr/>
        </p:nvSpPr>
        <p:spPr bwMode="auto">
          <a:xfrm>
            <a:off x="6184900" y="500063"/>
            <a:ext cx="1693863" cy="515937"/>
          </a:xfrm>
          <a:prstGeom prst="wedgeRectCallout">
            <a:avLst>
              <a:gd name="adj1" fmla="val -105204"/>
              <a:gd name="adj2" fmla="val 138306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           </a:t>
            </a: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               </a:t>
            </a: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3 ЛПУ</a:t>
            </a: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 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                      </a:t>
            </a: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            </a:t>
            </a: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 2 ЛПУ</a:t>
            </a: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      </a:t>
            </a:r>
            <a:endParaRPr 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Прямоугольник 196"/>
          <p:cNvSpPr/>
          <p:nvPr/>
        </p:nvSpPr>
        <p:spPr>
          <a:xfrm>
            <a:off x="6481763" y="590550"/>
            <a:ext cx="849312" cy="166688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solidFill>
                  <a:schemeClr val="tx1"/>
                </a:solidFill>
              </a:rPr>
              <a:t>477/1204</a:t>
            </a:r>
          </a:p>
        </p:txBody>
      </p:sp>
      <p:sp>
        <p:nvSpPr>
          <p:cNvPr id="64" name="Прямоугольник 196"/>
          <p:cNvSpPr/>
          <p:nvPr/>
        </p:nvSpPr>
        <p:spPr>
          <a:xfrm>
            <a:off x="6488113" y="758825"/>
            <a:ext cx="849312" cy="176213"/>
          </a:xfrm>
          <a:prstGeom prst="rect">
            <a:avLst/>
          </a:prstGeom>
          <a:solidFill>
            <a:srgbClr val="C9F0A6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solidFill>
                  <a:schemeClr val="tx1"/>
                </a:solidFill>
              </a:rPr>
              <a:t>221/766</a:t>
            </a:r>
          </a:p>
        </p:txBody>
      </p:sp>
      <p:sp>
        <p:nvSpPr>
          <p:cNvPr id="65" name="Овал 99"/>
          <p:cNvSpPr/>
          <p:nvPr/>
        </p:nvSpPr>
        <p:spPr>
          <a:xfrm>
            <a:off x="6329363" y="587375"/>
            <a:ext cx="165100" cy="165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I</a:t>
            </a:r>
            <a:endParaRPr lang="ru-RU" sz="1000" dirty="0"/>
          </a:p>
        </p:txBody>
      </p:sp>
      <p:sp>
        <p:nvSpPr>
          <p:cNvPr id="66" name="Овал 99"/>
          <p:cNvSpPr>
            <a:spLocks noChangeArrowheads="1"/>
          </p:cNvSpPr>
          <p:nvPr/>
        </p:nvSpPr>
        <p:spPr bwMode="auto">
          <a:xfrm>
            <a:off x="6326188" y="763588"/>
            <a:ext cx="165100" cy="165100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8" name="Овал 223"/>
          <p:cNvSpPr>
            <a:spLocks noChangeArrowheads="1"/>
          </p:cNvSpPr>
          <p:nvPr/>
        </p:nvSpPr>
        <p:spPr bwMode="auto">
          <a:xfrm>
            <a:off x="3386138" y="5883275"/>
            <a:ext cx="166687" cy="166688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9" name="Овал 223"/>
          <p:cNvSpPr>
            <a:spLocks noChangeArrowheads="1"/>
          </p:cNvSpPr>
          <p:nvPr/>
        </p:nvSpPr>
        <p:spPr bwMode="auto">
          <a:xfrm>
            <a:off x="5281613" y="3540125"/>
            <a:ext cx="166687" cy="166688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0" name="Овал 223"/>
          <p:cNvSpPr>
            <a:spLocks noChangeArrowheads="1"/>
          </p:cNvSpPr>
          <p:nvPr/>
        </p:nvSpPr>
        <p:spPr bwMode="auto">
          <a:xfrm>
            <a:off x="3049588" y="3603625"/>
            <a:ext cx="166687" cy="166688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1" name="Овал 223"/>
          <p:cNvSpPr>
            <a:spLocks noChangeArrowheads="1"/>
          </p:cNvSpPr>
          <p:nvPr/>
        </p:nvSpPr>
        <p:spPr bwMode="auto">
          <a:xfrm>
            <a:off x="5151438" y="1295400"/>
            <a:ext cx="166687" cy="166688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II</a:t>
            </a:r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8206" name="Group 140"/>
          <p:cNvGrpSpPr>
            <a:grpSpLocks/>
          </p:cNvGrpSpPr>
          <p:nvPr/>
        </p:nvGrpSpPr>
        <p:grpSpPr bwMode="auto">
          <a:xfrm>
            <a:off x="7059613" y="5375275"/>
            <a:ext cx="1798637" cy="1257300"/>
            <a:chOff x="4447" y="3386"/>
            <a:chExt cx="1133" cy="792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447" y="3933"/>
              <a:ext cx="1133" cy="245"/>
            </a:xfrm>
            <a:prstGeom prst="rect">
              <a:avLst/>
            </a:prstGeom>
            <a:solidFill>
              <a:srgbClr val="C9F0A6"/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chemeClr val="tx1"/>
                  </a:solidFill>
                </a:rPr>
                <a:t>Число коек/плановая мощность в смену</a:t>
              </a:r>
            </a:p>
          </p:txBody>
        </p:sp>
        <p:grpSp>
          <p:nvGrpSpPr>
            <p:cNvPr id="48208" name="Group 142"/>
            <p:cNvGrpSpPr>
              <a:grpSpLocks/>
            </p:cNvGrpSpPr>
            <p:nvPr/>
          </p:nvGrpSpPr>
          <p:grpSpPr bwMode="auto">
            <a:xfrm>
              <a:off x="4614" y="3386"/>
              <a:ext cx="847" cy="511"/>
              <a:chOff x="3630" y="3770"/>
              <a:chExt cx="847" cy="511"/>
            </a:xfrm>
          </p:grpSpPr>
          <p:sp>
            <p:nvSpPr>
              <p:cNvPr id="2" name="Овал 35"/>
              <p:cNvSpPr/>
              <p:nvPr/>
            </p:nvSpPr>
            <p:spPr>
              <a:xfrm>
                <a:off x="3639" y="3799"/>
                <a:ext cx="107" cy="1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/>
              </a:p>
            </p:txBody>
          </p:sp>
          <p:sp>
            <p:nvSpPr>
              <p:cNvPr id="4" name="Овал 54"/>
              <p:cNvSpPr>
                <a:spLocks noChangeArrowheads="1"/>
              </p:cNvSpPr>
              <p:nvPr/>
            </p:nvSpPr>
            <p:spPr bwMode="auto">
              <a:xfrm>
                <a:off x="3635" y="3974"/>
                <a:ext cx="107" cy="108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solidFill>
                  <a:srgbClr val="FF99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0" r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42" name="Овал 40"/>
              <p:cNvSpPr>
                <a:spLocks noChangeArrowheads="1"/>
              </p:cNvSpPr>
              <p:nvPr/>
            </p:nvSpPr>
            <p:spPr bwMode="auto">
              <a:xfrm>
                <a:off x="3630" y="4159"/>
                <a:ext cx="108" cy="107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solidFill>
                  <a:srgbClr val="993366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0" rIns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8212" name="Text Box 146"/>
              <p:cNvSpPr txBox="1">
                <a:spLocks noChangeArrowheads="1"/>
              </p:cNvSpPr>
              <p:nvPr/>
            </p:nvSpPr>
            <p:spPr bwMode="auto">
              <a:xfrm>
                <a:off x="3752" y="3770"/>
                <a:ext cx="71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Calibri" pitchFamily="34" charset="0"/>
                  </a:rPr>
                  <a:t>- ЛПУ 1 уровня</a:t>
                </a:r>
              </a:p>
            </p:txBody>
          </p:sp>
          <p:sp>
            <p:nvSpPr>
              <p:cNvPr id="48213" name="Text Box 147"/>
              <p:cNvSpPr txBox="1">
                <a:spLocks noChangeArrowheads="1"/>
              </p:cNvSpPr>
              <p:nvPr/>
            </p:nvSpPr>
            <p:spPr bwMode="auto">
              <a:xfrm>
                <a:off x="3750" y="3936"/>
                <a:ext cx="71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Calibri" pitchFamily="34" charset="0"/>
                  </a:rPr>
                  <a:t>- ЛПУ 2 уровня</a:t>
                </a:r>
              </a:p>
            </p:txBody>
          </p:sp>
          <p:sp>
            <p:nvSpPr>
              <p:cNvPr id="48214" name="Text Box 148"/>
              <p:cNvSpPr txBox="1">
                <a:spLocks noChangeArrowheads="1"/>
              </p:cNvSpPr>
              <p:nvPr/>
            </p:nvSpPr>
            <p:spPr bwMode="auto">
              <a:xfrm>
                <a:off x="3760" y="4108"/>
                <a:ext cx="71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Calibri" pitchFamily="34" charset="0"/>
                  </a:rPr>
                  <a:t>- ЛПУ 2 уровня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0188"/>
            <a:ext cx="9282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normAutofit fontScale="97500"/>
          </a:bodyPr>
          <a:lstStyle>
            <a:lvl1pPr algn="ctr" eaLnBrk="0" hangingPunct="0">
              <a:defRPr sz="1800" b="1">
                <a:latin typeface="+mj-lt"/>
                <a:ea typeface="+mj-ea"/>
                <a:cs typeface="+mj-cs"/>
              </a:defRPr>
            </a:lvl1pPr>
            <a:lvl2pPr algn="ctr" eaLnBrk="0" hangingPunct="0">
              <a:defRPr sz="2400"/>
            </a:lvl2pPr>
            <a:lvl3pPr algn="ctr" eaLnBrk="0" hangingPunct="0">
              <a:defRPr sz="2400"/>
            </a:lvl3pPr>
            <a:lvl4pPr algn="ctr" eaLnBrk="0" hangingPunct="0">
              <a:defRPr sz="2400"/>
            </a:lvl4pPr>
            <a:lvl5pPr algn="ctr" eaLnBrk="0" hangingPunct="0">
              <a:defRPr sz="2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Реорганизация учреждений здравоохранения</a:t>
            </a:r>
            <a:r>
              <a:rPr lang="en-US" dirty="0"/>
              <a:t> (</a:t>
            </a:r>
            <a:r>
              <a:rPr lang="ru-RU" dirty="0"/>
              <a:t>путем присоединения)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925" y="730250"/>
            <a:ext cx="4038600" cy="463550"/>
          </a:xfrm>
          <a:prstGeom prst="roundRect">
            <a:avLst>
              <a:gd name="adj" fmla="val 223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АУ «</a:t>
            </a:r>
            <a:r>
              <a:rPr lang="ru-RU" sz="1200" dirty="0" err="1"/>
              <a:t>Новочебоксарская</a:t>
            </a:r>
            <a:r>
              <a:rPr lang="ru-RU" sz="1200" dirty="0"/>
              <a:t> стоматологическая поликлиника»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82575" y="728663"/>
            <a:ext cx="4578350" cy="466725"/>
          </a:xfrm>
          <a:prstGeom prst="rightArrowCallout">
            <a:avLst>
              <a:gd name="adj1" fmla="val 15859"/>
              <a:gd name="adj2" fmla="val 37093"/>
              <a:gd name="adj3" fmla="val 104969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АУ «</a:t>
            </a:r>
            <a:r>
              <a:rPr lang="ru-RU" sz="1400" dirty="0" err="1"/>
              <a:t>Новочебоксарская</a:t>
            </a:r>
            <a:r>
              <a:rPr lang="ru-RU" sz="1400" dirty="0"/>
              <a:t> детская стоматологическая поликлиника»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60925" y="1309688"/>
            <a:ext cx="4038600" cy="1633537"/>
          </a:xfrm>
          <a:prstGeom prst="roundRect">
            <a:avLst>
              <a:gd name="adj" fmla="val 61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18000" rIns="36000" bIns="18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БУ «Республиканский центр лечебной физкультуры и спортивной медицины»</a:t>
            </a:r>
          </a:p>
        </p:txBody>
      </p:sp>
      <p:sp>
        <p:nvSpPr>
          <p:cNvPr id="30" name="Выноска со стрелкой вправо 29"/>
          <p:cNvSpPr/>
          <p:nvPr/>
        </p:nvSpPr>
        <p:spPr>
          <a:xfrm>
            <a:off x="282575" y="1311275"/>
            <a:ext cx="4578350" cy="466725"/>
          </a:xfrm>
          <a:prstGeom prst="rightArrowCallout">
            <a:avLst>
              <a:gd name="adj1" fmla="val 15859"/>
              <a:gd name="adj2" fmla="val 37093"/>
              <a:gd name="adj3" fmla="val 104969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БУ «</a:t>
            </a:r>
            <a:r>
              <a:rPr lang="ru-RU" sz="1400" dirty="0" err="1"/>
              <a:t>Новочебоксарский</a:t>
            </a:r>
            <a:r>
              <a:rPr lang="ru-RU" sz="1400" dirty="0"/>
              <a:t> врачебно-физкультурный диспансер»</a:t>
            </a:r>
          </a:p>
        </p:txBody>
      </p:sp>
      <p:sp>
        <p:nvSpPr>
          <p:cNvPr id="34" name="Выноска со стрелкой вправо 33"/>
          <p:cNvSpPr/>
          <p:nvPr/>
        </p:nvSpPr>
        <p:spPr>
          <a:xfrm>
            <a:off x="282575" y="1893888"/>
            <a:ext cx="4578350" cy="468312"/>
          </a:xfrm>
          <a:prstGeom prst="rightArrowCallout">
            <a:avLst>
              <a:gd name="adj1" fmla="val 15859"/>
              <a:gd name="adj2" fmla="val 37093"/>
              <a:gd name="adj3" fmla="val 104969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БУ «</a:t>
            </a:r>
            <a:r>
              <a:rPr lang="ru-RU" sz="1400" dirty="0" err="1"/>
              <a:t>Канашский</a:t>
            </a:r>
            <a:r>
              <a:rPr lang="ru-RU" sz="1400" dirty="0"/>
              <a:t> врачебно-физкультурный диспансер»</a:t>
            </a:r>
          </a:p>
        </p:txBody>
      </p:sp>
      <p:sp>
        <p:nvSpPr>
          <p:cNvPr id="36" name="Выноска со стрелкой вправо 35"/>
          <p:cNvSpPr/>
          <p:nvPr/>
        </p:nvSpPr>
        <p:spPr>
          <a:xfrm>
            <a:off x="282575" y="2478088"/>
            <a:ext cx="4578350" cy="466725"/>
          </a:xfrm>
          <a:prstGeom prst="rightArrowCallout">
            <a:avLst>
              <a:gd name="adj1" fmla="val 15859"/>
              <a:gd name="adj2" fmla="val 37093"/>
              <a:gd name="adj3" fmla="val 104969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БУ «</a:t>
            </a:r>
            <a:r>
              <a:rPr lang="ru-RU" sz="1400" dirty="0" err="1"/>
              <a:t>Алатырский</a:t>
            </a:r>
            <a:r>
              <a:rPr lang="ru-RU" sz="1400" dirty="0"/>
              <a:t> городской врачебно-физкультурный диспансер»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60925" y="3059113"/>
            <a:ext cx="4038600" cy="252412"/>
          </a:xfrm>
          <a:prstGeom prst="roundRect">
            <a:avLst>
              <a:gd name="adj" fmla="val 223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БУ «</a:t>
            </a:r>
            <a:r>
              <a:rPr lang="ru-RU" sz="1200" dirty="0" err="1"/>
              <a:t>Моргаушская</a:t>
            </a:r>
            <a:r>
              <a:rPr lang="ru-RU" sz="1200" dirty="0"/>
              <a:t> центральная районная больница»</a:t>
            </a:r>
          </a:p>
        </p:txBody>
      </p:sp>
      <p:sp>
        <p:nvSpPr>
          <p:cNvPr id="38" name="Выноска со стрелкой вправо 37"/>
          <p:cNvSpPr/>
          <p:nvPr/>
        </p:nvSpPr>
        <p:spPr>
          <a:xfrm>
            <a:off x="282575" y="3060700"/>
            <a:ext cx="4578350" cy="252413"/>
          </a:xfrm>
          <a:prstGeom prst="rightArrowCallout">
            <a:avLst>
              <a:gd name="adj1" fmla="val 15859"/>
              <a:gd name="adj2" fmla="val 37093"/>
              <a:gd name="adj3" fmla="val 189704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БУ «</a:t>
            </a:r>
            <a:r>
              <a:rPr lang="ru-RU" sz="1400" dirty="0" err="1"/>
              <a:t>Моргаушская</a:t>
            </a:r>
            <a:r>
              <a:rPr lang="ru-RU" sz="1400" dirty="0"/>
              <a:t> районная больница №2»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860925" y="3427413"/>
            <a:ext cx="4038600" cy="252412"/>
          </a:xfrm>
          <a:prstGeom prst="roundRect">
            <a:avLst>
              <a:gd name="adj" fmla="val 223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БУ «Городская клиническая больница №1» </a:t>
            </a:r>
          </a:p>
        </p:txBody>
      </p:sp>
      <p:sp>
        <p:nvSpPr>
          <p:cNvPr id="40" name="Выноска со стрелкой вправо 39"/>
          <p:cNvSpPr/>
          <p:nvPr/>
        </p:nvSpPr>
        <p:spPr>
          <a:xfrm>
            <a:off x="282575" y="3429000"/>
            <a:ext cx="4578350" cy="250825"/>
          </a:xfrm>
          <a:prstGeom prst="rightArrowCallout">
            <a:avLst>
              <a:gd name="adj1" fmla="val 15859"/>
              <a:gd name="adj2" fmla="val 37093"/>
              <a:gd name="adj3" fmla="val 189705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БУ «Городской центр диагностики»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60925" y="3795713"/>
            <a:ext cx="4038600" cy="1050925"/>
          </a:xfrm>
          <a:prstGeom prst="roundRect">
            <a:avLst>
              <a:gd name="adj" fmla="val 103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18000" rIns="36000" bIns="18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КУ «Республиканский противотуберкулезный диспансер»</a:t>
            </a:r>
          </a:p>
        </p:txBody>
      </p:sp>
      <p:sp>
        <p:nvSpPr>
          <p:cNvPr id="42" name="Выноска со стрелкой вправо 41"/>
          <p:cNvSpPr/>
          <p:nvPr/>
        </p:nvSpPr>
        <p:spPr>
          <a:xfrm>
            <a:off x="282575" y="3795713"/>
            <a:ext cx="4578350" cy="468312"/>
          </a:xfrm>
          <a:prstGeom prst="rightArrowCallout">
            <a:avLst>
              <a:gd name="adj1" fmla="val 15859"/>
              <a:gd name="adj2" fmla="val 37093"/>
              <a:gd name="adj3" fmla="val 104969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КУ «</a:t>
            </a:r>
            <a:r>
              <a:rPr lang="ru-RU" sz="1400" dirty="0" err="1"/>
              <a:t>Урмарский</a:t>
            </a:r>
            <a:r>
              <a:rPr lang="ru-RU" sz="1400" dirty="0"/>
              <a:t> противотуберкулезный диспансер»</a:t>
            </a:r>
          </a:p>
        </p:txBody>
      </p:sp>
      <p:sp>
        <p:nvSpPr>
          <p:cNvPr id="44" name="Выноска со стрелкой вправо 43"/>
          <p:cNvSpPr/>
          <p:nvPr/>
        </p:nvSpPr>
        <p:spPr>
          <a:xfrm>
            <a:off x="282575" y="4379913"/>
            <a:ext cx="4578350" cy="466725"/>
          </a:xfrm>
          <a:prstGeom prst="rightArrowCallout">
            <a:avLst>
              <a:gd name="adj1" fmla="val 15859"/>
              <a:gd name="adj2" fmla="val 37093"/>
              <a:gd name="adj3" fmla="val 104969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КУ «</a:t>
            </a:r>
            <a:r>
              <a:rPr lang="ru-RU" sz="1400" dirty="0" err="1"/>
              <a:t>Чуварлейский</a:t>
            </a:r>
            <a:r>
              <a:rPr lang="ru-RU" sz="1400" dirty="0"/>
              <a:t> противотуберкулезный санаторий»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860925" y="4962525"/>
            <a:ext cx="4038600" cy="1633538"/>
          </a:xfrm>
          <a:prstGeom prst="roundRect">
            <a:avLst>
              <a:gd name="adj" fmla="val 61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18000" rIns="36000" bIns="18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АУ «Республиканская стоматологическая поликлиника»</a:t>
            </a:r>
          </a:p>
        </p:txBody>
      </p:sp>
      <p:sp>
        <p:nvSpPr>
          <p:cNvPr id="46" name="Выноска со стрелкой вправо 45"/>
          <p:cNvSpPr/>
          <p:nvPr/>
        </p:nvSpPr>
        <p:spPr>
          <a:xfrm>
            <a:off x="282575" y="4962525"/>
            <a:ext cx="4578350" cy="466725"/>
          </a:xfrm>
          <a:prstGeom prst="rightArrowCallout">
            <a:avLst>
              <a:gd name="adj1" fmla="val 15859"/>
              <a:gd name="adj2" fmla="val 37093"/>
              <a:gd name="adj3" fmla="val 104969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АУ «</a:t>
            </a:r>
            <a:r>
              <a:rPr lang="ru-RU" sz="1400" dirty="0" err="1"/>
              <a:t>Алатырская</a:t>
            </a:r>
            <a:r>
              <a:rPr lang="ru-RU" sz="1400" dirty="0"/>
              <a:t> городская стоматологическая поликлиника»</a:t>
            </a:r>
          </a:p>
        </p:txBody>
      </p:sp>
      <p:sp>
        <p:nvSpPr>
          <p:cNvPr id="47" name="Выноска со стрелкой вправо 46"/>
          <p:cNvSpPr/>
          <p:nvPr/>
        </p:nvSpPr>
        <p:spPr>
          <a:xfrm>
            <a:off x="282575" y="5545138"/>
            <a:ext cx="4578350" cy="466725"/>
          </a:xfrm>
          <a:prstGeom prst="rightArrowCallout">
            <a:avLst>
              <a:gd name="adj1" fmla="val 15859"/>
              <a:gd name="adj2" fmla="val 37093"/>
              <a:gd name="adj3" fmla="val 104969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АУ «</a:t>
            </a:r>
            <a:r>
              <a:rPr lang="ru-RU" sz="1400" dirty="0" err="1"/>
              <a:t>Канашская</a:t>
            </a:r>
            <a:r>
              <a:rPr lang="ru-RU" sz="1400" dirty="0"/>
              <a:t> стоматологическая поликлиника»</a:t>
            </a:r>
          </a:p>
        </p:txBody>
      </p:sp>
      <p:sp>
        <p:nvSpPr>
          <p:cNvPr id="48" name="Выноска со стрелкой вправо 47"/>
          <p:cNvSpPr/>
          <p:nvPr/>
        </p:nvSpPr>
        <p:spPr>
          <a:xfrm>
            <a:off x="282575" y="6127750"/>
            <a:ext cx="4578350" cy="468313"/>
          </a:xfrm>
          <a:prstGeom prst="rightArrowCallout">
            <a:avLst>
              <a:gd name="adj1" fmla="val 15859"/>
              <a:gd name="adj2" fmla="val 37093"/>
              <a:gd name="adj3" fmla="val 104969"/>
              <a:gd name="adj4" fmla="val 873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АУ «</a:t>
            </a:r>
            <a:r>
              <a:rPr lang="ru-RU" sz="1400" dirty="0" err="1"/>
              <a:t>Шумерлинская</a:t>
            </a:r>
            <a:r>
              <a:rPr lang="ru-RU" sz="1400" dirty="0"/>
              <a:t> городская стоматологическая поликлиника»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230188"/>
            <a:ext cx="882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normAutofit fontScale="97500"/>
          </a:bodyPr>
          <a:lstStyle>
            <a:lvl1pPr algn="ctr" eaLnBrk="0" hangingPunct="0">
              <a:defRPr sz="1800" b="1">
                <a:latin typeface="+mj-lt"/>
                <a:ea typeface="+mj-ea"/>
                <a:cs typeface="+mj-cs"/>
              </a:defRPr>
            </a:lvl1pPr>
            <a:lvl2pPr algn="ctr" eaLnBrk="0" hangingPunct="0">
              <a:defRPr sz="2400"/>
            </a:lvl2pPr>
            <a:lvl3pPr algn="ctr" eaLnBrk="0" hangingPunct="0">
              <a:defRPr sz="2400"/>
            </a:lvl3pPr>
            <a:lvl4pPr algn="ctr" eaLnBrk="0" hangingPunct="0">
              <a:defRPr sz="2400"/>
            </a:lvl4pPr>
            <a:lvl5pPr algn="ctr" eaLnBrk="0" hangingPunct="0">
              <a:defRPr sz="2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Реорганизация учреждений здравоохранения (путем слияния)</a:t>
            </a:r>
          </a:p>
        </p:txBody>
      </p:sp>
      <p:grpSp>
        <p:nvGrpSpPr>
          <p:cNvPr id="50178" name="Группа 11"/>
          <p:cNvGrpSpPr>
            <a:grpSpLocks/>
          </p:cNvGrpSpPr>
          <p:nvPr/>
        </p:nvGrpSpPr>
        <p:grpSpPr bwMode="auto">
          <a:xfrm>
            <a:off x="657225" y="1947863"/>
            <a:ext cx="7861300" cy="1177925"/>
            <a:chOff x="657494" y="2019300"/>
            <a:chExt cx="7861666" cy="117712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657494" y="2019300"/>
              <a:ext cx="7861666" cy="1177122"/>
            </a:xfrm>
            <a:prstGeom prst="roundRect">
              <a:avLst>
                <a:gd name="adj" fmla="val 839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30522" y="2877552"/>
              <a:ext cx="7685446" cy="2887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БУ «Республиканская станция скорой медицинской помощи»</a:t>
              </a:r>
            </a:p>
          </p:txBody>
        </p:sp>
        <p:sp>
          <p:nvSpPr>
            <p:cNvPr id="31" name="Блок-схема: объединение 30"/>
            <p:cNvSpPr/>
            <p:nvPr/>
          </p:nvSpPr>
          <p:spPr>
            <a:xfrm>
              <a:off x="1578287" y="2707805"/>
              <a:ext cx="642968" cy="172919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Блок-схема: объединение 31"/>
            <p:cNvSpPr/>
            <p:nvPr/>
          </p:nvSpPr>
          <p:spPr>
            <a:xfrm>
              <a:off x="4246999" y="2707805"/>
              <a:ext cx="642967" cy="172919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Блок-схема: объединение 32"/>
            <p:cNvSpPr/>
            <p:nvPr/>
          </p:nvSpPr>
          <p:spPr>
            <a:xfrm>
              <a:off x="6885547" y="2707805"/>
              <a:ext cx="642967" cy="172919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706709" y="2084343"/>
              <a:ext cx="2386123" cy="625049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Шумерлинская</a:t>
              </a:r>
              <a:r>
                <a:rPr lang="ru-RU" sz="1100" dirty="0"/>
                <a:t> городская станция скорой медицинской помощи» 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3365895" y="2084343"/>
              <a:ext cx="2405175" cy="625049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Канашская</a:t>
              </a:r>
              <a:r>
                <a:rPr lang="ru-RU" sz="1100" dirty="0"/>
                <a:t> городская станция скорой медицинской помощи»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5969516" y="2084343"/>
              <a:ext cx="2476615" cy="625049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Алатырская</a:t>
              </a:r>
              <a:r>
                <a:rPr lang="ru-RU" sz="1100" dirty="0"/>
                <a:t> городская станция скорой  помощи»</a:t>
              </a:r>
            </a:p>
          </p:txBody>
        </p:sp>
      </p:grpSp>
      <p:grpSp>
        <p:nvGrpSpPr>
          <p:cNvPr id="50179" name="Группа 6"/>
          <p:cNvGrpSpPr>
            <a:grpSpLocks/>
          </p:cNvGrpSpPr>
          <p:nvPr/>
        </p:nvGrpSpPr>
        <p:grpSpPr bwMode="auto">
          <a:xfrm>
            <a:off x="657225" y="790575"/>
            <a:ext cx="7861300" cy="1033463"/>
            <a:chOff x="657494" y="668731"/>
            <a:chExt cx="7861666" cy="103386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57494" y="668731"/>
              <a:ext cx="7861666" cy="1033869"/>
            </a:xfrm>
            <a:prstGeom prst="roundRect">
              <a:avLst>
                <a:gd name="adj" fmla="val 839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30522" y="1345272"/>
              <a:ext cx="7715609" cy="287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anchor="b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БУ «</a:t>
              </a:r>
              <a:r>
                <a:rPr lang="ru-RU" sz="1400" dirty="0" err="1"/>
                <a:t>Шумерлинский</a:t>
              </a:r>
              <a:r>
                <a:rPr lang="ru-RU" sz="1400" dirty="0"/>
                <a:t> межтерриториальный медицинский центр»</a:t>
              </a:r>
            </a:p>
          </p:txBody>
        </p:sp>
        <p:sp>
          <p:nvSpPr>
            <p:cNvPr id="8" name="Блок-схема: объединение 7"/>
            <p:cNvSpPr/>
            <p:nvPr/>
          </p:nvSpPr>
          <p:spPr>
            <a:xfrm>
              <a:off x="1578287" y="1153109"/>
              <a:ext cx="642968" cy="173105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Блок-схема: объединение 27"/>
            <p:cNvSpPr/>
            <p:nvPr/>
          </p:nvSpPr>
          <p:spPr>
            <a:xfrm>
              <a:off x="4246999" y="1153109"/>
              <a:ext cx="642967" cy="173105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Блок-схема: объединение 28"/>
            <p:cNvSpPr/>
            <p:nvPr/>
          </p:nvSpPr>
          <p:spPr>
            <a:xfrm>
              <a:off x="6885547" y="1153109"/>
              <a:ext cx="642967" cy="173105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751161" y="737021"/>
              <a:ext cx="2297219" cy="416088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Шумерлинская</a:t>
              </a:r>
              <a:r>
                <a:rPr lang="ru-RU" sz="1100" dirty="0"/>
                <a:t> центральная районная больница» 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419873" y="737021"/>
              <a:ext cx="2297220" cy="416088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Шумерлинская</a:t>
              </a:r>
              <a:r>
                <a:rPr lang="ru-RU" sz="1100" dirty="0"/>
                <a:t> городская больница» 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058420" y="737021"/>
              <a:ext cx="2297220" cy="416088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Шумерлинская</a:t>
              </a:r>
              <a:r>
                <a:rPr lang="ru-RU" sz="1100" dirty="0"/>
                <a:t> городская детская больница»</a:t>
              </a:r>
            </a:p>
          </p:txBody>
        </p:sp>
      </p:grpSp>
      <p:grpSp>
        <p:nvGrpSpPr>
          <p:cNvPr id="50180" name="Группа 13"/>
          <p:cNvGrpSpPr>
            <a:grpSpLocks/>
          </p:cNvGrpSpPr>
          <p:nvPr/>
        </p:nvGrpSpPr>
        <p:grpSpPr bwMode="auto">
          <a:xfrm>
            <a:off x="657225" y="3249613"/>
            <a:ext cx="7861300" cy="1039812"/>
            <a:chOff x="657494" y="3482340"/>
            <a:chExt cx="7861666" cy="104026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57494" y="3482340"/>
              <a:ext cx="7861666" cy="1040264"/>
            </a:xfrm>
            <a:prstGeom prst="roundRect">
              <a:avLst>
                <a:gd name="adj" fmla="val 839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30522" y="4189084"/>
              <a:ext cx="7652106" cy="2874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БУ «</a:t>
              </a:r>
              <a:r>
                <a:rPr lang="ru-RU" sz="1400" dirty="0" err="1"/>
                <a:t>Канашский</a:t>
              </a:r>
              <a:r>
                <a:rPr lang="ru-RU" sz="1400" dirty="0"/>
                <a:t> межтерриториальный медицинский центр» </a:t>
              </a:r>
            </a:p>
          </p:txBody>
        </p:sp>
        <p:sp>
          <p:nvSpPr>
            <p:cNvPr id="46" name="Блок-схема: объединение 45"/>
            <p:cNvSpPr/>
            <p:nvPr/>
          </p:nvSpPr>
          <p:spPr>
            <a:xfrm>
              <a:off x="1578287" y="3961973"/>
              <a:ext cx="642968" cy="171525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Блок-схема: объединение 46"/>
            <p:cNvSpPr/>
            <p:nvPr/>
          </p:nvSpPr>
          <p:spPr>
            <a:xfrm>
              <a:off x="6885547" y="3961973"/>
              <a:ext cx="642967" cy="171525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751161" y="3545868"/>
              <a:ext cx="2297219" cy="416106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Канашская</a:t>
              </a:r>
              <a:r>
                <a:rPr lang="ru-RU" sz="1100" dirty="0"/>
                <a:t> городская больница»</a:t>
              </a: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058420" y="3545868"/>
              <a:ext cx="2297220" cy="416106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Канашская</a:t>
              </a:r>
              <a:r>
                <a:rPr lang="ru-RU" sz="1100" dirty="0"/>
                <a:t> городская детская больница» </a:t>
              </a:r>
            </a:p>
          </p:txBody>
        </p:sp>
      </p:grpSp>
      <p:grpSp>
        <p:nvGrpSpPr>
          <p:cNvPr id="50181" name="Группа 12"/>
          <p:cNvGrpSpPr>
            <a:grpSpLocks/>
          </p:cNvGrpSpPr>
          <p:nvPr/>
        </p:nvGrpSpPr>
        <p:grpSpPr bwMode="auto">
          <a:xfrm>
            <a:off x="612775" y="4413250"/>
            <a:ext cx="7861300" cy="979488"/>
            <a:chOff x="657494" y="4846319"/>
            <a:chExt cx="7861666" cy="979607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57494" y="4846319"/>
              <a:ext cx="7861666" cy="979607"/>
            </a:xfrm>
            <a:prstGeom prst="roundRect">
              <a:avLst>
                <a:gd name="adj" fmla="val 839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06709" y="5492510"/>
              <a:ext cx="7739422" cy="287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БУ «Больница скорой медицинской помощи» </a:t>
              </a:r>
            </a:p>
          </p:txBody>
        </p:sp>
        <p:sp>
          <p:nvSpPr>
            <p:cNvPr id="49" name="Блок-схема: объединение 48"/>
            <p:cNvSpPr/>
            <p:nvPr/>
          </p:nvSpPr>
          <p:spPr>
            <a:xfrm>
              <a:off x="1578287" y="5325802"/>
              <a:ext cx="642968" cy="173059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Блок-схема: объединение 49"/>
            <p:cNvSpPr/>
            <p:nvPr/>
          </p:nvSpPr>
          <p:spPr>
            <a:xfrm>
              <a:off x="6885547" y="5325802"/>
              <a:ext cx="642967" cy="173059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51161" y="4909827"/>
              <a:ext cx="2297219" cy="417564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«Городская больница №5»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6058420" y="4909827"/>
              <a:ext cx="2297220" cy="417564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«Городская больница скорой медицинской помощи» </a:t>
              </a:r>
            </a:p>
          </p:txBody>
        </p:sp>
      </p:grpSp>
      <p:grpSp>
        <p:nvGrpSpPr>
          <p:cNvPr id="50182" name="Группа 69"/>
          <p:cNvGrpSpPr>
            <a:grpSpLocks/>
          </p:cNvGrpSpPr>
          <p:nvPr/>
        </p:nvGrpSpPr>
        <p:grpSpPr bwMode="auto">
          <a:xfrm>
            <a:off x="657225" y="5516563"/>
            <a:ext cx="7861300" cy="979487"/>
            <a:chOff x="657494" y="4846319"/>
            <a:chExt cx="7861666" cy="979607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657494" y="4846319"/>
              <a:ext cx="7861666" cy="979607"/>
            </a:xfrm>
            <a:prstGeom prst="roundRect">
              <a:avLst>
                <a:gd name="adj" fmla="val 839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06709" y="5492510"/>
              <a:ext cx="7739422" cy="2873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БУ «</a:t>
              </a:r>
              <a:r>
                <a:rPr lang="ru-RU" sz="1400" dirty="0" err="1"/>
                <a:t>Новочебоксарский</a:t>
              </a:r>
              <a:r>
                <a:rPr lang="ru-RU" sz="1400" dirty="0"/>
                <a:t> медицинский центр» </a:t>
              </a:r>
            </a:p>
          </p:txBody>
        </p:sp>
        <p:sp>
          <p:nvSpPr>
            <p:cNvPr id="73" name="Блок-схема: объединение 72"/>
            <p:cNvSpPr/>
            <p:nvPr/>
          </p:nvSpPr>
          <p:spPr>
            <a:xfrm>
              <a:off x="1578287" y="5325803"/>
              <a:ext cx="642968" cy="173058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Блок-схема: объединение 73"/>
            <p:cNvSpPr/>
            <p:nvPr/>
          </p:nvSpPr>
          <p:spPr>
            <a:xfrm>
              <a:off x="6885547" y="5325803"/>
              <a:ext cx="642967" cy="173058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1161" y="4909827"/>
              <a:ext cx="2419463" cy="417563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Новочебоксарский</a:t>
              </a:r>
              <a:r>
                <a:rPr lang="ru-RU" sz="1100" dirty="0"/>
                <a:t> городской перинатальный центр»</a:t>
              </a: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6058420" y="4909827"/>
              <a:ext cx="2297220" cy="417563"/>
            </a:xfrm>
            <a:prstGeom prst="roundRect">
              <a:avLst>
                <a:gd name="adj" fmla="val 3306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/>
                <a:t>БУ «</a:t>
              </a:r>
              <a:r>
                <a:rPr lang="ru-RU" sz="1100" dirty="0" err="1"/>
                <a:t>Новочебоксарская</a:t>
              </a:r>
              <a:r>
                <a:rPr lang="ru-RU" sz="1100" dirty="0"/>
                <a:t> городская детская больница»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375773" y="972457"/>
            <a:ext cx="7604760" cy="55988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Сеть лечебно-профилактических учреждений, </a:t>
            </a:r>
            <a:br>
              <a:rPr lang="ru-RU" dirty="0" smtClean="0"/>
            </a:br>
            <a:r>
              <a:rPr lang="ru-RU" dirty="0" smtClean="0"/>
              <a:t>оказывающих первичную медико-санитарную помощь</a:t>
            </a:r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1366524" y="1820322"/>
            <a:ext cx="3793540" cy="3793540"/>
          </a:xfrm>
          <a:custGeom>
            <a:avLst/>
            <a:gdLst>
              <a:gd name="connsiteX0" fmla="*/ 1896772 w 3793540"/>
              <a:gd name="connsiteY0" fmla="*/ 0 h 3793540"/>
              <a:gd name="connsiteX1" fmla="*/ 3539423 w 3793540"/>
              <a:gd name="connsiteY1" fmla="*/ 948389 h 3793540"/>
              <a:gd name="connsiteX2" fmla="*/ 1896770 w 3793540"/>
              <a:gd name="connsiteY2" fmla="*/ 1896770 h 3793540"/>
              <a:gd name="connsiteX3" fmla="*/ 1896772 w 3793540"/>
              <a:gd name="connsiteY3" fmla="*/ 0 h 379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3540" h="3793540">
                <a:moveTo>
                  <a:pt x="1896772" y="0"/>
                </a:moveTo>
                <a:cubicBezTo>
                  <a:pt x="2574423" y="1"/>
                  <a:pt x="3200599" y="361525"/>
                  <a:pt x="3539423" y="948389"/>
                </a:cubicBezTo>
                <a:lnTo>
                  <a:pt x="1896770" y="1896770"/>
                </a:lnTo>
                <a:cubicBezTo>
                  <a:pt x="1896771" y="1264513"/>
                  <a:pt x="1896771" y="632257"/>
                  <a:pt x="1896772" y="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0275" tIns="429311" rIns="772536" bIns="2597048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/>
              <a:t>525</a:t>
            </a:r>
            <a:endParaRPr lang="ru-RU" sz="2000" b="1" dirty="0"/>
          </a:p>
        </p:txBody>
      </p:sp>
      <p:sp>
        <p:nvSpPr>
          <p:cNvPr id="20" name="Полилиния 19"/>
          <p:cNvSpPr/>
          <p:nvPr/>
        </p:nvSpPr>
        <p:spPr>
          <a:xfrm>
            <a:off x="1380136" y="1816406"/>
            <a:ext cx="3793540" cy="3793540"/>
          </a:xfrm>
          <a:custGeom>
            <a:avLst/>
            <a:gdLst>
              <a:gd name="connsiteX0" fmla="*/ 3539423 w 3793540"/>
              <a:gd name="connsiteY0" fmla="*/ 948389 h 3793540"/>
              <a:gd name="connsiteX1" fmla="*/ 3539418 w 3793540"/>
              <a:gd name="connsiteY1" fmla="*/ 2845159 h 3793540"/>
              <a:gd name="connsiteX2" fmla="*/ 1896770 w 3793540"/>
              <a:gd name="connsiteY2" fmla="*/ 1896770 h 3793540"/>
              <a:gd name="connsiteX3" fmla="*/ 3539423 w 3793540"/>
              <a:gd name="connsiteY3" fmla="*/ 948389 h 379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3540" h="3793540">
                <a:moveTo>
                  <a:pt x="3539423" y="948389"/>
                </a:moveTo>
                <a:cubicBezTo>
                  <a:pt x="3878247" y="1535253"/>
                  <a:pt x="3878245" y="2258298"/>
                  <a:pt x="3539418" y="2845159"/>
                </a:cubicBezTo>
                <a:lnTo>
                  <a:pt x="1896770" y="1896770"/>
                </a:lnTo>
                <a:lnTo>
                  <a:pt x="3539423" y="9483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19629" tIns="1535760" rIns="72537" bIns="15357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/>
              <a:t>    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380136" y="1816406"/>
            <a:ext cx="3793540" cy="3793540"/>
          </a:xfrm>
          <a:custGeom>
            <a:avLst/>
            <a:gdLst>
              <a:gd name="connsiteX0" fmla="*/ 3539421 w 3793540"/>
              <a:gd name="connsiteY0" fmla="*/ 2845155 h 3793540"/>
              <a:gd name="connsiteX1" fmla="*/ 1896769 w 3793540"/>
              <a:gd name="connsiteY1" fmla="*/ 3793540 h 3793540"/>
              <a:gd name="connsiteX2" fmla="*/ 1896770 w 3793540"/>
              <a:gd name="connsiteY2" fmla="*/ 1896770 h 3793540"/>
              <a:gd name="connsiteX3" fmla="*/ 3539421 w 3793540"/>
              <a:gd name="connsiteY3" fmla="*/ 2845155 h 379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3540" h="3793540">
                <a:moveTo>
                  <a:pt x="3539421" y="2845155"/>
                </a:moveTo>
                <a:cubicBezTo>
                  <a:pt x="3200596" y="3432018"/>
                  <a:pt x="2574420" y="3793540"/>
                  <a:pt x="1896769" y="3793540"/>
                </a:cubicBezTo>
                <a:cubicBezTo>
                  <a:pt x="1896769" y="3161283"/>
                  <a:pt x="1896770" y="2529027"/>
                  <a:pt x="1896770" y="1896770"/>
                </a:cubicBezTo>
                <a:lnTo>
                  <a:pt x="3539421" y="284515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0275" tIns="2597048" rIns="772536" bIns="429311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1380136" y="1816406"/>
            <a:ext cx="3793540" cy="3793540"/>
          </a:xfrm>
          <a:custGeom>
            <a:avLst/>
            <a:gdLst>
              <a:gd name="connsiteX0" fmla="*/ 1896769 w 3793540"/>
              <a:gd name="connsiteY0" fmla="*/ 3793540 h 3793540"/>
              <a:gd name="connsiteX1" fmla="*/ 254118 w 3793540"/>
              <a:gd name="connsiteY1" fmla="*/ 2845153 h 3793540"/>
              <a:gd name="connsiteX2" fmla="*/ 1896770 w 3793540"/>
              <a:gd name="connsiteY2" fmla="*/ 1896770 h 3793540"/>
              <a:gd name="connsiteX3" fmla="*/ 1896769 w 3793540"/>
              <a:gd name="connsiteY3" fmla="*/ 3793540 h 379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3540" h="3793540">
                <a:moveTo>
                  <a:pt x="1896769" y="3793540"/>
                </a:moveTo>
                <a:cubicBezTo>
                  <a:pt x="1219118" y="3793540"/>
                  <a:pt x="592943" y="3432017"/>
                  <a:pt x="254118" y="2845153"/>
                </a:cubicBezTo>
                <a:lnTo>
                  <a:pt x="1896770" y="1896770"/>
                </a:lnTo>
                <a:cubicBezTo>
                  <a:pt x="1896770" y="2529027"/>
                  <a:pt x="1896769" y="3161283"/>
                  <a:pt x="1896769" y="379354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72536" tIns="2597048" rIns="1960275" bIns="429311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/>
          </a:p>
        </p:txBody>
      </p:sp>
      <p:sp>
        <p:nvSpPr>
          <p:cNvPr id="23" name="Полилиния 22"/>
          <p:cNvSpPr/>
          <p:nvPr/>
        </p:nvSpPr>
        <p:spPr>
          <a:xfrm>
            <a:off x="1380136" y="1816406"/>
            <a:ext cx="3793540" cy="3793540"/>
          </a:xfrm>
          <a:custGeom>
            <a:avLst/>
            <a:gdLst>
              <a:gd name="connsiteX0" fmla="*/ 254118 w 3793540"/>
              <a:gd name="connsiteY0" fmla="*/ 2845153 h 3793540"/>
              <a:gd name="connsiteX1" fmla="*/ 254120 w 3793540"/>
              <a:gd name="connsiteY1" fmla="*/ 948383 h 3793540"/>
              <a:gd name="connsiteX2" fmla="*/ 1896770 w 3793540"/>
              <a:gd name="connsiteY2" fmla="*/ 1896770 h 3793540"/>
              <a:gd name="connsiteX3" fmla="*/ 254118 w 3793540"/>
              <a:gd name="connsiteY3" fmla="*/ 2845153 h 379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3540" h="3793540">
                <a:moveTo>
                  <a:pt x="254118" y="2845153"/>
                </a:moveTo>
                <a:cubicBezTo>
                  <a:pt x="-84707" y="2258290"/>
                  <a:pt x="-84706" y="1535245"/>
                  <a:pt x="254120" y="948383"/>
                </a:cubicBezTo>
                <a:lnTo>
                  <a:pt x="1896770" y="1896770"/>
                </a:lnTo>
                <a:lnTo>
                  <a:pt x="254118" y="284515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1569" tIns="1535760" rIns="2610597" bIns="15357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/>
          </a:p>
        </p:txBody>
      </p:sp>
      <p:sp>
        <p:nvSpPr>
          <p:cNvPr id="24" name="Полилиния 23"/>
          <p:cNvSpPr/>
          <p:nvPr/>
        </p:nvSpPr>
        <p:spPr>
          <a:xfrm>
            <a:off x="1380136" y="1816406"/>
            <a:ext cx="3793540" cy="3793540"/>
          </a:xfrm>
          <a:custGeom>
            <a:avLst/>
            <a:gdLst>
              <a:gd name="connsiteX0" fmla="*/ 254120 w 3793540"/>
              <a:gd name="connsiteY0" fmla="*/ 948383 h 3793540"/>
              <a:gd name="connsiteX1" fmla="*/ 1896772 w 3793540"/>
              <a:gd name="connsiteY1" fmla="*/ 0 h 3793540"/>
              <a:gd name="connsiteX2" fmla="*/ 1896770 w 3793540"/>
              <a:gd name="connsiteY2" fmla="*/ 1896770 h 3793540"/>
              <a:gd name="connsiteX3" fmla="*/ 254120 w 3793540"/>
              <a:gd name="connsiteY3" fmla="*/ 948383 h 379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3540" h="3793540">
                <a:moveTo>
                  <a:pt x="254120" y="948383"/>
                </a:moveTo>
                <a:cubicBezTo>
                  <a:pt x="592946" y="361521"/>
                  <a:pt x="1219121" y="-1"/>
                  <a:pt x="1896772" y="0"/>
                </a:cubicBezTo>
                <a:cubicBezTo>
                  <a:pt x="1896771" y="632257"/>
                  <a:pt x="1896771" y="1264513"/>
                  <a:pt x="1896770" y="1896770"/>
                </a:cubicBezTo>
                <a:lnTo>
                  <a:pt x="254120" y="948383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72536" tIns="429311" rIns="1960275" bIns="2597048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2347913" y="2868613"/>
            <a:ext cx="1862137" cy="164465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Первичная медико-санитарная помощь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750" y="3398838"/>
            <a:ext cx="1217613" cy="738187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Стоматологические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поликлиники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963" y="5222875"/>
            <a:ext cx="185896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Отделения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общеврачебной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практики</a:t>
            </a:r>
          </a:p>
        </p:txBody>
      </p:sp>
      <p:sp>
        <p:nvSpPr>
          <p:cNvPr id="20490" name="TextBox 7"/>
          <p:cNvSpPr txBox="1">
            <a:spLocks noChangeArrowheads="1"/>
          </p:cNvSpPr>
          <p:nvPr/>
        </p:nvSpPr>
        <p:spPr bwMode="auto">
          <a:xfrm>
            <a:off x="4210050" y="1719263"/>
            <a:ext cx="17192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Фельдшерско-акушерские пункты</a:t>
            </a:r>
          </a:p>
        </p:txBody>
      </p:sp>
      <p:sp>
        <p:nvSpPr>
          <p:cNvPr id="20492" name="TextBox 9"/>
          <p:cNvSpPr txBox="1">
            <a:spLocks noChangeArrowheads="1"/>
          </p:cNvSpPr>
          <p:nvPr/>
        </p:nvSpPr>
        <p:spPr bwMode="auto">
          <a:xfrm>
            <a:off x="555625" y="1512888"/>
            <a:ext cx="1638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Центральные районные больницы</a:t>
            </a:r>
          </a:p>
        </p:txBody>
      </p:sp>
      <p:sp>
        <p:nvSpPr>
          <p:cNvPr id="51228" name="TextBox 12"/>
          <p:cNvSpPr txBox="1">
            <a:spLocks noChangeArrowheads="1"/>
          </p:cNvSpPr>
          <p:nvPr/>
        </p:nvSpPr>
        <p:spPr bwMode="auto">
          <a:xfrm>
            <a:off x="6642100" y="3225800"/>
            <a:ext cx="2136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Плановая мощность</a:t>
            </a:r>
            <a:br>
              <a:rPr lang="ru-RU" sz="1600"/>
            </a:br>
            <a:r>
              <a:rPr lang="ru-RU" sz="1600">
                <a:solidFill>
                  <a:srgbClr val="C00000"/>
                </a:solidFill>
              </a:rPr>
              <a:t>31020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посещений в смену</a:t>
            </a:r>
          </a:p>
        </p:txBody>
      </p:sp>
      <p:sp>
        <p:nvSpPr>
          <p:cNvPr id="51229" name="TextBox 7"/>
          <p:cNvSpPr txBox="1">
            <a:spLocks noChangeArrowheads="1"/>
          </p:cNvSpPr>
          <p:nvPr/>
        </p:nvSpPr>
        <p:spPr bwMode="auto">
          <a:xfrm>
            <a:off x="1554163" y="3582988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1230" name="TextBox 8"/>
          <p:cNvSpPr txBox="1">
            <a:spLocks noChangeArrowheads="1"/>
          </p:cNvSpPr>
          <p:nvPr/>
        </p:nvSpPr>
        <p:spPr bwMode="auto">
          <a:xfrm>
            <a:off x="2308225" y="2371725"/>
            <a:ext cx="565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231" name="TextBox 12"/>
          <p:cNvSpPr txBox="1">
            <a:spLocks noChangeArrowheads="1"/>
          </p:cNvSpPr>
          <p:nvPr/>
        </p:nvSpPr>
        <p:spPr bwMode="auto">
          <a:xfrm>
            <a:off x="4478338" y="3470275"/>
            <a:ext cx="350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0475" y="3290888"/>
            <a:ext cx="1608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Участковые больницы</a:t>
            </a:r>
          </a:p>
        </p:txBody>
      </p:sp>
      <p:sp>
        <p:nvSpPr>
          <p:cNvPr id="51233" name="TextBox 14"/>
          <p:cNvSpPr txBox="1">
            <a:spLocks noChangeArrowheads="1"/>
          </p:cNvSpPr>
          <p:nvPr/>
        </p:nvSpPr>
        <p:spPr bwMode="auto">
          <a:xfrm>
            <a:off x="2370138" y="4640263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612</a:t>
            </a:r>
          </a:p>
        </p:txBody>
      </p:sp>
      <p:sp>
        <p:nvSpPr>
          <p:cNvPr id="51234" name="TextBox 15"/>
          <p:cNvSpPr txBox="1">
            <a:spLocks noChangeArrowheads="1"/>
          </p:cNvSpPr>
          <p:nvPr/>
        </p:nvSpPr>
        <p:spPr bwMode="auto">
          <a:xfrm>
            <a:off x="3552825" y="4637088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18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0050" y="5232400"/>
            <a:ext cx="18589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Городские больницы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87313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Рождаемость, на 1000 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населения</a:t>
            </a:r>
            <a:endParaRPr lang="ru-RU" sz="2000" dirty="0"/>
          </a:p>
        </p:txBody>
      </p:sp>
      <p:sp>
        <p:nvSpPr>
          <p:cNvPr id="12290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2B6F1709-8A2F-419B-BD65-B59810D660BE}" type="slidenum">
              <a:rPr lang="ru-RU">
                <a:latin typeface="+mn-lt"/>
              </a:rPr>
              <a:pPr>
                <a:defRPr/>
              </a:pPr>
              <a:t>3</a:t>
            </a:fld>
            <a:endParaRPr lang="ru-RU">
              <a:latin typeface="+mn-lt"/>
            </a:endParaRPr>
          </a:p>
        </p:txBody>
      </p:sp>
      <p:graphicFrame>
        <p:nvGraphicFramePr>
          <p:cNvPr id="12291" name="Диаграмма 80"/>
          <p:cNvGraphicFramePr>
            <a:graphicFrameLocks/>
          </p:cNvGraphicFramePr>
          <p:nvPr/>
        </p:nvGraphicFramePr>
        <p:xfrm>
          <a:off x="1398588" y="3552825"/>
          <a:ext cx="6234112" cy="3057525"/>
        </p:xfrm>
        <a:graphic>
          <a:graphicData uri="http://schemas.openxmlformats.org/presentationml/2006/ole">
            <p:oleObj spid="_x0000_s12291" r:id="rId3" imgW="6236749" imgH="3054361" progId="Excel.Sheet.8">
              <p:embed/>
            </p:oleObj>
          </a:graphicData>
        </a:graphic>
      </p:graphicFrame>
      <p:graphicFrame>
        <p:nvGraphicFramePr>
          <p:cNvPr id="12292" name="Диаграмма 81"/>
          <p:cNvGraphicFramePr>
            <a:graphicFrameLocks/>
          </p:cNvGraphicFramePr>
          <p:nvPr/>
        </p:nvGraphicFramePr>
        <p:xfrm>
          <a:off x="1358900" y="750888"/>
          <a:ext cx="6315075" cy="2909887"/>
        </p:xfrm>
        <a:graphic>
          <a:graphicData uri="http://schemas.openxmlformats.org/presentationml/2006/ole">
            <p:oleObj spid="_x0000_s12292" r:id="rId4" imgW="6316003" imgH="291414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924175"/>
            <a:ext cx="8229600" cy="585788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1600" dirty="0">
                <a:ea typeface="+mn-ea"/>
                <a:cs typeface="+mn-cs"/>
              </a:rPr>
              <a:t>Техническое состояние фельдшерско-акушерских</a:t>
            </a:r>
            <a:br>
              <a:rPr lang="ru-RU" sz="1600" dirty="0">
                <a:ea typeface="+mn-ea"/>
                <a:cs typeface="+mn-cs"/>
              </a:rPr>
            </a:br>
            <a:r>
              <a:rPr lang="ru-RU" sz="1600" dirty="0">
                <a:ea typeface="+mn-ea"/>
                <a:cs typeface="+mn-cs"/>
              </a:rPr>
              <a:t>и фельдшерских пунктов</a:t>
            </a:r>
          </a:p>
        </p:txBody>
      </p:sp>
      <p:graphicFrame>
        <p:nvGraphicFramePr>
          <p:cNvPr id="52226" name="Диаграмма 3"/>
          <p:cNvGraphicFramePr>
            <a:graphicFrameLocks/>
          </p:cNvGraphicFramePr>
          <p:nvPr/>
        </p:nvGraphicFramePr>
        <p:xfrm>
          <a:off x="344488" y="3457575"/>
          <a:ext cx="8455025" cy="1470025"/>
        </p:xfrm>
        <a:graphic>
          <a:graphicData uri="http://schemas.openxmlformats.org/presentationml/2006/ole">
            <p:oleObj spid="_x0000_s52226" r:id="rId3" imgW="8449788" imgH="1469263" progId="Excel.Sheet.8">
              <p:embed/>
            </p:oleObj>
          </a:graphicData>
        </a:graphic>
      </p:graphicFrame>
      <p:sp>
        <p:nvSpPr>
          <p:cNvPr id="52232" name="TextBox 1"/>
          <p:cNvSpPr txBox="1">
            <a:spLocks noChangeArrowheads="1"/>
          </p:cNvSpPr>
          <p:nvPr/>
        </p:nvSpPr>
        <p:spPr bwMode="auto">
          <a:xfrm>
            <a:off x="395288" y="4935538"/>
            <a:ext cx="8353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Не имеют виды благоустройства</a:t>
            </a:r>
          </a:p>
        </p:txBody>
      </p:sp>
      <p:graphicFrame>
        <p:nvGraphicFramePr>
          <p:cNvPr id="52228" name="Диаграмма 4"/>
          <p:cNvGraphicFramePr>
            <a:graphicFrameLocks/>
          </p:cNvGraphicFramePr>
          <p:nvPr/>
        </p:nvGraphicFramePr>
        <p:xfrm>
          <a:off x="344488" y="5222875"/>
          <a:ext cx="8455025" cy="1217613"/>
        </p:xfrm>
        <a:graphic>
          <a:graphicData uri="http://schemas.openxmlformats.org/presentationml/2006/ole">
            <p:oleObj spid="_x0000_s52228" r:id="rId4" imgW="8449788" imgH="1213209" progId="Excel.Sheet.8">
              <p:embed/>
            </p:oleObj>
          </a:graphicData>
        </a:graphic>
      </p:graphicFrame>
      <p:sp>
        <p:nvSpPr>
          <p:cNvPr id="52233" name="TextBox 5"/>
          <p:cNvSpPr txBox="1">
            <a:spLocks noChangeArrowheads="1"/>
          </p:cNvSpPr>
          <p:nvPr/>
        </p:nvSpPr>
        <p:spPr bwMode="auto">
          <a:xfrm>
            <a:off x="395288" y="333375"/>
            <a:ext cx="8353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Распределение ФАП в зависимости от численности обслуживаемого населения</a:t>
            </a:r>
          </a:p>
        </p:txBody>
      </p:sp>
      <p:graphicFrame>
        <p:nvGraphicFramePr>
          <p:cNvPr id="52230" name="Диаграмма 6"/>
          <p:cNvGraphicFramePr>
            <a:graphicFrameLocks/>
          </p:cNvGraphicFramePr>
          <p:nvPr/>
        </p:nvGraphicFramePr>
        <p:xfrm>
          <a:off x="488950" y="714375"/>
          <a:ext cx="8166100" cy="2070100"/>
        </p:xfrm>
        <a:graphic>
          <a:graphicData uri="http://schemas.openxmlformats.org/presentationml/2006/ole">
            <p:oleObj spid="_x0000_s52230" r:id="rId5" imgW="8169348" imgH="207282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79303461-0156-4385-9F87-7F511BA71781}" type="slidenum">
              <a:rPr lang="ru-RU">
                <a:latin typeface="+mn-lt"/>
              </a:rPr>
              <a:pPr>
                <a:defRPr/>
              </a:pPr>
              <a:t>31</a:t>
            </a:fld>
            <a:endParaRPr lang="ru-RU">
              <a:latin typeface="+mn-lt"/>
            </a:endParaRPr>
          </a:p>
        </p:txBody>
      </p:sp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419100" y="236538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1313" algn="ctr"/>
            <a:r>
              <a:rPr lang="ru-RU" sz="1400" b="1">
                <a:ea typeface="Times New Roman" pitchFamily="18" charset="0"/>
                <a:cs typeface="Arial" charset="0"/>
              </a:rPr>
              <a:t>Сетевой график строительства модульных  ФАП в Чувашской Республике на 2013 год</a:t>
            </a:r>
            <a:endParaRPr lang="ru-RU" sz="14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3764" y="645459"/>
          <a:ext cx="8677836" cy="5554843"/>
        </p:xfrm>
        <a:graphic>
          <a:graphicData uri="http://schemas.openxmlformats.org/drawingml/2006/table">
            <a:tbl>
              <a:tblPr/>
              <a:tblGrid>
                <a:gridCol w="398981"/>
                <a:gridCol w="3491083"/>
                <a:gridCol w="398981"/>
                <a:gridCol w="398981"/>
                <a:gridCol w="398981"/>
                <a:gridCol w="398981"/>
                <a:gridCol w="398981"/>
                <a:gridCol w="398981"/>
                <a:gridCol w="398981"/>
                <a:gridCol w="398981"/>
                <a:gridCol w="398981"/>
                <a:gridCol w="398981"/>
                <a:gridCol w="398981"/>
                <a:gridCol w="398981"/>
              </a:tblGrid>
              <a:tr h="779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Batang"/>
                        </a:rPr>
                        <a:t>№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п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/</a:t>
                      </a:r>
                      <a:r>
                        <a:rPr lang="ru-RU" sz="1400" dirty="0" err="1">
                          <a:latin typeface="+mn-lt"/>
                          <a:ea typeface="Batang"/>
                        </a:rPr>
                        <a:t>п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Batang"/>
                        </a:rPr>
                        <a:t>Районы, населенные пункты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Январь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Февраль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Март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Апрель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Май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Июнь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Июль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Август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Сентябрь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Октябрь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Ноябрь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n-lt"/>
                          <a:ea typeface="Batang"/>
                        </a:rPr>
                        <a:t>Декабрь</a:t>
                      </a:r>
                      <a:endParaRPr lang="ru-RU" sz="1200" b="1" baseline="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n-lt"/>
                          <a:ea typeface="Batang"/>
                        </a:rPr>
                        <a:t>Алатырский</a:t>
                      </a:r>
                      <a:r>
                        <a:rPr lang="ru-RU" sz="1400" b="1" dirty="0">
                          <a:effectLst/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b="1" dirty="0" err="1">
                          <a:effectLst/>
                          <a:latin typeface="+mn-lt"/>
                          <a:ea typeface="Batang"/>
                        </a:rPr>
                        <a:t>с.Ялушево</a:t>
                      </a:r>
                      <a:endParaRPr lang="ru-RU" sz="1400" b="1" dirty="0">
                        <a:effectLst/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Batang"/>
                        </a:rPr>
                        <a:t>2.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Аликовский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dirty="0" err="1">
                          <a:latin typeface="+mn-lt"/>
                          <a:ea typeface="Batang"/>
                        </a:rPr>
                        <a:t>д.Хирлеппоси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Batang"/>
                        </a:rPr>
                        <a:t>3.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Батыревский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dirty="0" smtClean="0">
                          <a:latin typeface="+mn-lt"/>
                          <a:ea typeface="Batang"/>
                        </a:rPr>
                        <a:t>д.Полевые </a:t>
                      </a:r>
                      <a:r>
                        <a:rPr lang="ru-RU" sz="1400" dirty="0" err="1" smtClean="0">
                          <a:latin typeface="+mn-lt"/>
                          <a:ea typeface="Batang"/>
                        </a:rPr>
                        <a:t>Бикшики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Batang"/>
                        </a:rPr>
                        <a:t>4.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Вурнарский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dirty="0" err="1">
                          <a:latin typeface="+mn-lt"/>
                          <a:ea typeface="Batang"/>
                        </a:rPr>
                        <a:t>д.Кюльхири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Batang"/>
                        </a:rPr>
                        <a:t>5.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Ибресинский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район, д.Огонек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Batang"/>
                        </a:rPr>
                        <a:t>6.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Batang"/>
                        </a:rPr>
                        <a:t>Канашский</a:t>
                      </a:r>
                      <a:r>
                        <a:rPr lang="ru-RU" sz="1400" b="1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b="1" dirty="0" err="1">
                          <a:latin typeface="+mn-lt"/>
                          <a:ea typeface="Batang"/>
                        </a:rPr>
                        <a:t>д.Анаткасы</a:t>
                      </a:r>
                      <a:endParaRPr lang="ru-RU" sz="14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Batang"/>
                        </a:rPr>
                        <a:t>7.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Козловский район, </a:t>
                      </a:r>
                      <a:r>
                        <a:rPr lang="ru-RU" sz="1400" dirty="0" err="1">
                          <a:latin typeface="+mn-lt"/>
                          <a:ea typeface="Batang"/>
                        </a:rPr>
                        <a:t>д.Картлуево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Batang"/>
                        </a:rPr>
                        <a:t>8.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Комсомольский район, </a:t>
                      </a:r>
                      <a:r>
                        <a:rPr lang="ru-RU" sz="1400" dirty="0" err="1">
                          <a:latin typeface="+mn-lt"/>
                          <a:ea typeface="Batang"/>
                        </a:rPr>
                        <a:t>д.Асаново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Batang"/>
                        </a:rPr>
                        <a:t>9.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Красноармейский район, д.Кошки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10.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Красночетайский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dirty="0" err="1">
                          <a:latin typeface="+mn-lt"/>
                          <a:ea typeface="Batang"/>
                        </a:rPr>
                        <a:t>д.Тоганаши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11.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Марпосадский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</a:t>
                      </a:r>
                      <a:r>
                        <a:rPr lang="ru-RU" sz="1400" dirty="0" smtClean="0">
                          <a:latin typeface="+mn-lt"/>
                          <a:ea typeface="Batang"/>
                        </a:rPr>
                        <a:t>,</a:t>
                      </a:r>
                      <a:r>
                        <a:rPr lang="en-US" sz="1400" baseline="0" dirty="0" smtClean="0">
                          <a:latin typeface="+mn-lt"/>
                          <a:ea typeface="Batang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Batang"/>
                        </a:rPr>
                        <a:t>д.Кугеево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12.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Моргаушский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dirty="0" err="1">
                          <a:latin typeface="+mn-lt"/>
                          <a:ea typeface="Batang"/>
                        </a:rPr>
                        <a:t>д.Шомиково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13.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Batang"/>
                        </a:rPr>
                        <a:t>Порецкий</a:t>
                      </a:r>
                      <a:r>
                        <a:rPr lang="ru-RU" sz="1400" b="1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b="1" dirty="0" err="1">
                          <a:latin typeface="+mn-lt"/>
                          <a:ea typeface="Batang"/>
                        </a:rPr>
                        <a:t>с.Мишуково</a:t>
                      </a:r>
                      <a:endParaRPr lang="ru-RU" sz="14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14.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Batang"/>
                        </a:rPr>
                        <a:t>Цивильский</a:t>
                      </a:r>
                      <a:r>
                        <a:rPr lang="ru-RU" sz="1400" b="1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b="1" dirty="0" err="1">
                          <a:latin typeface="+mn-lt"/>
                          <a:ea typeface="Batang"/>
                        </a:rPr>
                        <a:t>д.Байгеево</a:t>
                      </a:r>
                      <a:endParaRPr lang="ru-RU" sz="14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15.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Чебоксарский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dirty="0" err="1">
                          <a:latin typeface="+mn-lt"/>
                          <a:ea typeface="Batang"/>
                        </a:rPr>
                        <a:t>д.Клычево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16.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Урмарский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район, д.Старые Урмары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17.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Batang"/>
                        </a:rPr>
                        <a:t>Шумерлинский</a:t>
                      </a:r>
                      <a:r>
                        <a:rPr lang="ru-RU" sz="1400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dirty="0" err="1">
                          <a:latin typeface="+mn-lt"/>
                          <a:ea typeface="Batang"/>
                        </a:rPr>
                        <a:t>п.Саланчики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18.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Batang"/>
                        </a:rPr>
                        <a:t>Ядринский</a:t>
                      </a:r>
                      <a:r>
                        <a:rPr lang="ru-RU" sz="1400" b="1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b="1" dirty="0" err="1">
                          <a:latin typeface="+mn-lt"/>
                          <a:ea typeface="Batang"/>
                        </a:rPr>
                        <a:t>с.Ойкас-Асламасы</a:t>
                      </a:r>
                      <a:endParaRPr lang="ru-RU" sz="14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19.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Batang"/>
                        </a:rPr>
                        <a:t>Яльчикский</a:t>
                      </a:r>
                      <a:r>
                        <a:rPr lang="ru-RU" sz="1400" b="1" dirty="0">
                          <a:latin typeface="+mn-lt"/>
                          <a:ea typeface="Batang"/>
                        </a:rPr>
                        <a:t> район, </a:t>
                      </a:r>
                      <a:r>
                        <a:rPr lang="ru-RU" sz="1400" b="1" dirty="0" err="1">
                          <a:latin typeface="+mn-lt"/>
                          <a:ea typeface="Batang"/>
                        </a:rPr>
                        <a:t>д.Малые-Ерыкли</a:t>
                      </a:r>
                      <a:endParaRPr lang="ru-RU" sz="14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Batang"/>
                        </a:rPr>
                        <a:t>20.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dirty="0" err="1">
                          <a:latin typeface="+mn-lt"/>
                          <a:ea typeface="Batang"/>
                        </a:rPr>
                        <a:t>Янтиковский</a:t>
                      </a:r>
                      <a:r>
                        <a:rPr lang="ru-RU" sz="1350" b="1" dirty="0">
                          <a:latin typeface="+mn-lt"/>
                          <a:ea typeface="Batang"/>
                        </a:rPr>
                        <a:t> район, с.Русские </a:t>
                      </a:r>
                      <a:r>
                        <a:rPr lang="ru-RU" sz="1350" b="1" dirty="0" err="1">
                          <a:latin typeface="+mn-lt"/>
                          <a:ea typeface="Batang"/>
                        </a:rPr>
                        <a:t>Норваши</a:t>
                      </a:r>
                      <a:endParaRPr lang="ru-RU" sz="135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Batang"/>
                        </a:rPr>
                        <a:t>Всего:</a:t>
                      </a:r>
                      <a:endParaRPr lang="ru-RU" sz="14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Batang"/>
                        </a:rPr>
                        <a:t>1</a:t>
                      </a:r>
                      <a:endParaRPr lang="ru-RU" sz="12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Batang"/>
                        </a:rPr>
                        <a:t>3</a:t>
                      </a:r>
                      <a:endParaRPr lang="ru-RU" sz="12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Batang"/>
                        </a:rPr>
                        <a:t>3</a:t>
                      </a:r>
                      <a:endParaRPr lang="ru-RU" sz="12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Batang"/>
                        </a:rPr>
                        <a:t>4</a:t>
                      </a:r>
                      <a:endParaRPr lang="ru-RU" sz="12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Batang"/>
                        </a:rPr>
                        <a:t>4</a:t>
                      </a:r>
                      <a:endParaRPr lang="ru-RU" sz="12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Batang"/>
                        </a:rPr>
                        <a:t>4</a:t>
                      </a:r>
                      <a:endParaRPr lang="ru-RU" sz="12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Batang"/>
                        </a:rPr>
                        <a:t>1</a:t>
                      </a:r>
                      <a:endParaRPr lang="ru-RU" sz="1200" b="1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Batang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73" name="Соединительная линия уступом 24"/>
          <p:cNvCxnSpPr>
            <a:cxnSpLocks noChangeShapeType="1"/>
            <a:stCxn id="50" idx="2"/>
            <a:endCxn id="46" idx="0"/>
          </p:cNvCxnSpPr>
          <p:nvPr/>
        </p:nvCxnSpPr>
        <p:spPr bwMode="auto">
          <a:xfrm rot="16200000" flipH="1">
            <a:off x="4946650" y="542925"/>
            <a:ext cx="295275" cy="106362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F0AC00"/>
            </a:solidFill>
            <a:miter lim="800000"/>
            <a:headEnd/>
            <a:tailEnd/>
          </a:ln>
        </p:spPr>
      </p:cxnSp>
      <p:cxnSp>
        <p:nvCxnSpPr>
          <p:cNvPr id="54274" name="Соединительная линия уступом 26"/>
          <p:cNvCxnSpPr>
            <a:cxnSpLocks noChangeShapeType="1"/>
            <a:stCxn id="44" idx="0"/>
            <a:endCxn id="50" idx="2"/>
          </p:cNvCxnSpPr>
          <p:nvPr/>
        </p:nvCxnSpPr>
        <p:spPr bwMode="auto">
          <a:xfrm rot="5400000" flipH="1" flipV="1">
            <a:off x="3877469" y="537369"/>
            <a:ext cx="295275" cy="107473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F0AC00"/>
            </a:solidFill>
            <a:miter lim="800000"/>
            <a:headEnd/>
            <a:tailEnd/>
          </a:ln>
        </p:spPr>
      </p:cxnSp>
      <p:cxnSp>
        <p:nvCxnSpPr>
          <p:cNvPr id="54275" name="Соединительная линия уступом 27"/>
          <p:cNvCxnSpPr>
            <a:cxnSpLocks noChangeShapeType="1"/>
            <a:stCxn id="43" idx="0"/>
            <a:endCxn id="50" idx="2"/>
          </p:cNvCxnSpPr>
          <p:nvPr/>
        </p:nvCxnSpPr>
        <p:spPr bwMode="auto">
          <a:xfrm rot="5400000" flipH="1" flipV="1">
            <a:off x="2807494" y="-532606"/>
            <a:ext cx="295275" cy="321468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F0AC00"/>
            </a:solidFill>
            <a:miter lim="800000"/>
            <a:headEnd/>
            <a:tailEnd/>
          </a:ln>
        </p:spPr>
      </p:cxnSp>
      <p:sp>
        <p:nvSpPr>
          <p:cNvPr id="29" name="Прямоугольник 28"/>
          <p:cNvSpPr/>
          <p:nvPr/>
        </p:nvSpPr>
        <p:spPr>
          <a:xfrm>
            <a:off x="303213" y="5807075"/>
            <a:ext cx="8537575" cy="430213"/>
          </a:xfrm>
          <a:prstGeom prst="rect">
            <a:avLst/>
          </a:prstGeom>
          <a:gradFill rotWithShape="1">
            <a:gsLst>
              <a:gs pos="0">
                <a:srgbClr val="60B5CC">
                  <a:tint val="50000"/>
                  <a:satMod val="300000"/>
                </a:srgbClr>
              </a:gs>
              <a:gs pos="35000">
                <a:srgbClr val="60B5CC">
                  <a:tint val="37000"/>
                  <a:satMod val="300000"/>
                </a:srgbClr>
              </a:gs>
              <a:gs pos="100000">
                <a:srgbClr val="60B5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B5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ysClr val="windowText" lastClr="000000"/>
                </a:solidFill>
                <a:latin typeface="Arial"/>
              </a:rPr>
              <a:t>Приказ МЗСР ЧР №453 от 05.04.2012 «Об организации службы неотложной медицинской помощи</a:t>
            </a:r>
            <a:br>
              <a:rPr lang="ru-RU" sz="1100" kern="0" dirty="0">
                <a:solidFill>
                  <a:sysClr val="windowText" lastClr="000000"/>
                </a:solidFill>
                <a:latin typeface="Arial"/>
              </a:rPr>
            </a:br>
            <a:r>
              <a:rPr lang="ru-RU" sz="1100" kern="0" dirty="0">
                <a:solidFill>
                  <a:sysClr val="windowText" lastClr="000000"/>
                </a:solidFill>
                <a:latin typeface="Arial"/>
              </a:rPr>
              <a:t>взрослому населению Чувашской Республики»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3213" y="6294438"/>
            <a:ext cx="8537575" cy="431800"/>
          </a:xfrm>
          <a:prstGeom prst="rect">
            <a:avLst/>
          </a:prstGeom>
          <a:gradFill rotWithShape="1">
            <a:gsLst>
              <a:gs pos="0">
                <a:srgbClr val="60B5CC">
                  <a:tint val="50000"/>
                  <a:satMod val="300000"/>
                </a:srgbClr>
              </a:gs>
              <a:gs pos="35000">
                <a:srgbClr val="60B5CC">
                  <a:tint val="37000"/>
                  <a:satMod val="300000"/>
                </a:srgbClr>
              </a:gs>
              <a:gs pos="100000">
                <a:srgbClr val="60B5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B5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latin typeface="Arial"/>
              </a:rPr>
              <a:t>Приказ МЗСР ЧР №1399 от 02.10.2012 «Об организации службы неотложной медицинской помощи</a:t>
            </a:r>
            <a:br>
              <a:rPr lang="ru-RU" sz="1100" kern="0" dirty="0">
                <a:latin typeface="Arial"/>
              </a:rPr>
            </a:br>
            <a:r>
              <a:rPr lang="ru-RU" sz="1100" kern="0" dirty="0">
                <a:latin typeface="Arial"/>
              </a:rPr>
              <a:t>для детского населения Чувашской Республики»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3688" y="5300663"/>
            <a:ext cx="8537575" cy="431800"/>
          </a:xfrm>
          <a:prstGeom prst="rect">
            <a:avLst/>
          </a:prstGeom>
          <a:gradFill rotWithShape="1">
            <a:gsLst>
              <a:gs pos="0">
                <a:srgbClr val="60B5CC">
                  <a:tint val="50000"/>
                  <a:satMod val="300000"/>
                </a:srgbClr>
              </a:gs>
              <a:gs pos="35000">
                <a:srgbClr val="60B5CC">
                  <a:tint val="37000"/>
                  <a:satMod val="300000"/>
                </a:srgbClr>
              </a:gs>
              <a:gs pos="100000">
                <a:srgbClr val="60B5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B5C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ysClr val="windowText" lastClr="000000"/>
                </a:solidFill>
                <a:latin typeface="Arial"/>
              </a:rPr>
              <a:t>Приказ </a:t>
            </a:r>
            <a:r>
              <a:rPr lang="ru-RU" sz="1100" kern="0" dirty="0" err="1">
                <a:solidFill>
                  <a:sysClr val="windowText" lastClr="000000"/>
                </a:solidFill>
                <a:latin typeface="Arial"/>
              </a:rPr>
              <a:t>Минздравсоцразвития</a:t>
            </a:r>
            <a:r>
              <a:rPr lang="ru-RU" sz="1100" kern="0" dirty="0">
                <a:solidFill>
                  <a:sysClr val="windowText" lastClr="000000"/>
                </a:solidFill>
                <a:latin typeface="Arial"/>
              </a:rPr>
              <a:t> России №543-н от 15.05.2012 «Об утверждении Положения об организации оказания первичной медико-санитарной помощи взрослому населению»</a:t>
            </a:r>
          </a:p>
        </p:txBody>
      </p:sp>
      <p:grpSp>
        <p:nvGrpSpPr>
          <p:cNvPr id="54279" name="Группа 34"/>
          <p:cNvGrpSpPr>
            <a:grpSpLocks/>
          </p:cNvGrpSpPr>
          <p:nvPr/>
        </p:nvGrpSpPr>
        <p:grpSpPr bwMode="auto">
          <a:xfrm>
            <a:off x="303213" y="188913"/>
            <a:ext cx="8537575" cy="4960937"/>
            <a:chOff x="303149" y="306814"/>
            <a:chExt cx="8537702" cy="496129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03149" y="4437787"/>
              <a:ext cx="4081523" cy="830322"/>
            </a:xfrm>
            <a:prstGeom prst="rect">
              <a:avLst/>
            </a:prstGeom>
            <a:gradFill rotWithShape="1">
              <a:gsLst>
                <a:gs pos="0">
                  <a:srgbClr val="C64847">
                    <a:shade val="51000"/>
                    <a:satMod val="130000"/>
                  </a:srgbClr>
                </a:gs>
                <a:gs pos="80000">
                  <a:srgbClr val="C64847">
                    <a:shade val="93000"/>
                    <a:satMod val="130000"/>
                  </a:srgbClr>
                </a:gs>
                <a:gs pos="100000">
                  <a:srgbClr val="C64847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64847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ysClr val="window" lastClr="FFFFFF"/>
                  </a:solidFill>
                  <a:latin typeface="Arial"/>
                </a:rPr>
                <a:t>При ухудшении состояния и возникновении угрожающих жизни состояниях больного направляют в стационар, или организуют вызов службы «03», либо транспортируют в специализированное ЛПУ        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759327" y="4437787"/>
              <a:ext cx="4081524" cy="830322"/>
            </a:xfrm>
            <a:prstGeom prst="rect">
              <a:avLst/>
            </a:prstGeom>
            <a:gradFill rotWithShape="1">
              <a:gsLst>
                <a:gs pos="0">
                  <a:srgbClr val="C64847">
                    <a:shade val="51000"/>
                    <a:satMod val="130000"/>
                  </a:srgbClr>
                </a:gs>
                <a:gs pos="80000">
                  <a:srgbClr val="C64847">
                    <a:shade val="93000"/>
                    <a:satMod val="130000"/>
                  </a:srgbClr>
                </a:gs>
                <a:gs pos="100000">
                  <a:srgbClr val="C64847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64847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ysClr val="window" lastClr="FFFFFF"/>
                  </a:solidFill>
                  <a:latin typeface="Arial"/>
                </a:rPr>
                <a:t>После оказания НМП больной направляется к врачу, либо передаются сведения участковому врачу для осуществления посещения с целью наблюдения и         лечения в течение суток</a:t>
              </a:r>
            </a:p>
          </p:txBody>
        </p:sp>
        <p:grpSp>
          <p:nvGrpSpPr>
            <p:cNvPr id="54282" name="Группа 38"/>
            <p:cNvGrpSpPr>
              <a:grpSpLocks/>
            </p:cNvGrpSpPr>
            <p:nvPr/>
          </p:nvGrpSpPr>
          <p:grpSpPr bwMode="auto">
            <a:xfrm>
              <a:off x="334276" y="306814"/>
              <a:ext cx="8454946" cy="3122185"/>
              <a:chOff x="334276" y="306814"/>
              <a:chExt cx="8454946" cy="3122185"/>
            </a:xfrm>
          </p:grpSpPr>
          <p:grpSp>
            <p:nvGrpSpPr>
              <p:cNvPr id="54285" name="Группа 41"/>
              <p:cNvGrpSpPr>
                <a:grpSpLocks/>
              </p:cNvGrpSpPr>
              <p:nvPr/>
            </p:nvGrpSpPr>
            <p:grpSpPr bwMode="auto">
              <a:xfrm>
                <a:off x="334276" y="306814"/>
                <a:ext cx="8454946" cy="3122185"/>
                <a:chOff x="334276" y="306814"/>
                <a:chExt cx="8454946" cy="3122185"/>
              </a:xfrm>
            </p:grpSpPr>
            <p:sp>
              <p:nvSpPr>
                <p:cNvPr id="47" name="Скругленный прямоугольник 46"/>
                <p:cNvSpPr/>
                <p:nvPr/>
              </p:nvSpPr>
              <p:spPr>
                <a:xfrm>
                  <a:off x="6904072" y="1494350"/>
                  <a:ext cx="1720876" cy="1935301"/>
                </a:xfrm>
                <a:prstGeom prst="roundRect">
                  <a:avLst>
                    <a:gd name="adj" fmla="val 3277"/>
                  </a:avLst>
                </a:prstGeom>
                <a:gradFill rotWithShape="1">
                  <a:gsLst>
                    <a:gs pos="0">
                      <a:srgbClr val="E88651">
                        <a:tint val="50000"/>
                        <a:satMod val="300000"/>
                      </a:srgbClr>
                    </a:gs>
                    <a:gs pos="35000">
                      <a:srgbClr val="E88651">
                        <a:tint val="37000"/>
                        <a:satMod val="300000"/>
                      </a:srgbClr>
                    </a:gs>
                    <a:gs pos="100000">
                      <a:srgbClr val="E88651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E88651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tIns="180000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kern="0" dirty="0">
                      <a:solidFill>
                        <a:sysClr val="windowText" lastClr="000000"/>
                      </a:solidFill>
                      <a:latin typeface="Arial"/>
                    </a:rPr>
                    <a:t>журнал приема неотложных вызовов, карта вызова неотложной медицинской помощи, отчет о работе службы НМП</a:t>
                  </a:r>
                </a:p>
              </p:txBody>
            </p:sp>
            <p:sp>
              <p:nvSpPr>
                <p:cNvPr id="48" name="Скругленный прямоугольник 47"/>
                <p:cNvSpPr/>
                <p:nvPr/>
              </p:nvSpPr>
              <p:spPr>
                <a:xfrm>
                  <a:off x="2627283" y="1494350"/>
                  <a:ext cx="1720876" cy="1935301"/>
                </a:xfrm>
                <a:prstGeom prst="roundRect">
                  <a:avLst>
                    <a:gd name="adj" fmla="val 3277"/>
                  </a:avLst>
                </a:prstGeom>
                <a:gradFill rotWithShape="1">
                  <a:gsLst>
                    <a:gs pos="0">
                      <a:srgbClr val="E88651">
                        <a:tint val="50000"/>
                        <a:satMod val="300000"/>
                      </a:srgbClr>
                    </a:gs>
                    <a:gs pos="35000">
                      <a:srgbClr val="E88651">
                        <a:tint val="37000"/>
                        <a:satMod val="300000"/>
                      </a:srgbClr>
                    </a:gs>
                    <a:gs pos="100000">
                      <a:srgbClr val="E88651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E88651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tIns="180000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kern="0" dirty="0">
                      <a:solidFill>
                        <a:sysClr val="windowText" lastClr="000000"/>
                      </a:solidFill>
                      <a:latin typeface="Arial"/>
                    </a:rPr>
                    <a:t>фельдшерами, врачами-специалистами, медработниками других подразделений ЛПУ в соответствии с графиком дежурств</a:t>
                  </a:r>
                </a:p>
              </p:txBody>
            </p:sp>
            <p:sp>
              <p:nvSpPr>
                <p:cNvPr id="49" name="Скругленный прямоугольник 48"/>
                <p:cNvSpPr/>
                <p:nvPr/>
              </p:nvSpPr>
              <p:spPr>
                <a:xfrm>
                  <a:off x="498413" y="1494350"/>
                  <a:ext cx="1720876" cy="1935301"/>
                </a:xfrm>
                <a:prstGeom prst="roundRect">
                  <a:avLst>
                    <a:gd name="adj" fmla="val 3277"/>
                  </a:avLst>
                </a:prstGeom>
                <a:gradFill rotWithShape="1">
                  <a:gsLst>
                    <a:gs pos="0">
                      <a:srgbClr val="E88651">
                        <a:tint val="50000"/>
                        <a:satMod val="300000"/>
                      </a:srgbClr>
                    </a:gs>
                    <a:gs pos="35000">
                      <a:srgbClr val="E88651">
                        <a:tint val="37000"/>
                        <a:satMod val="300000"/>
                      </a:srgbClr>
                    </a:gs>
                    <a:gs pos="100000">
                      <a:srgbClr val="E88651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E88651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72000" tIns="180000" rIns="72000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kern="0" dirty="0">
                      <a:solidFill>
                        <a:sysClr val="windowText" lastClr="000000"/>
                      </a:solidFill>
                      <a:latin typeface="Arial"/>
                    </a:rPr>
                    <a:t>в отделениях/ кабинетах неотложной медицинской помощи в амбулаторных условиях или на дому при вызове медицинского работника</a:t>
                  </a:r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334899" y="306814"/>
                  <a:ext cx="8453563" cy="738240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5CC">
                        <a:tint val="50000"/>
                        <a:satMod val="300000"/>
                      </a:srgbClr>
                    </a:gs>
                    <a:gs pos="35000">
                      <a:srgbClr val="60B5CC">
                        <a:tint val="37000"/>
                        <a:satMod val="300000"/>
                      </a:srgbClr>
                    </a:gs>
                    <a:gs pos="100000">
                      <a:srgbClr val="60B5CC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5CC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72000" rIns="72000" anchor="ctr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400" b="1" kern="0" dirty="0">
                      <a:solidFill>
                        <a:sysClr val="windowText" lastClr="000000"/>
                      </a:solidFill>
                      <a:latin typeface="Arial"/>
                    </a:rPr>
                    <a:t>Неотложная медицинская помощь</a:t>
                  </a:r>
                  <a:r>
                    <a:rPr lang="en-US" sz="1400" kern="0" dirty="0">
                      <a:solidFill>
                        <a:sysClr val="windowText" lastClr="000000"/>
                      </a:solidFill>
                      <a:latin typeface="Arial"/>
                    </a:rPr>
                    <a:t> - </a:t>
                  </a:r>
                  <a:r>
                    <a:rPr lang="ru-RU" sz="1400" kern="0" dirty="0">
                      <a:solidFill>
                        <a:sysClr val="windowText" lastClr="000000"/>
                      </a:solidFill>
                      <a:latin typeface="Arial"/>
                    </a:rPr>
                    <a:t>оказание медицинской помощи при внезапных  острых заболеваниях, состояниях, обострениях хронических заболеваний не опасных для жизни и не требующих экстренной медицинской помощи</a:t>
                  </a:r>
                </a:p>
              </p:txBody>
            </p:sp>
            <p:sp>
              <p:nvSpPr>
                <p:cNvPr id="51" name="Скругленный прямоугольник 50"/>
                <p:cNvSpPr/>
                <p:nvPr/>
              </p:nvSpPr>
              <p:spPr>
                <a:xfrm>
                  <a:off x="4765677" y="1494350"/>
                  <a:ext cx="1720876" cy="1935301"/>
                </a:xfrm>
                <a:prstGeom prst="roundRect">
                  <a:avLst>
                    <a:gd name="adj" fmla="val 3277"/>
                  </a:avLst>
                </a:prstGeom>
                <a:gradFill rotWithShape="1">
                  <a:gsLst>
                    <a:gs pos="0">
                      <a:srgbClr val="E88651">
                        <a:tint val="50000"/>
                        <a:satMod val="300000"/>
                      </a:srgbClr>
                    </a:gs>
                    <a:gs pos="35000">
                      <a:srgbClr val="E88651">
                        <a:tint val="37000"/>
                        <a:satMod val="300000"/>
                      </a:srgbClr>
                    </a:gs>
                    <a:gs pos="100000">
                      <a:srgbClr val="E88651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E88651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tIns="180000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kern="0" dirty="0">
                      <a:solidFill>
                        <a:sysClr val="windowText" lastClr="000000"/>
                      </a:solidFill>
                      <a:latin typeface="Arial"/>
                    </a:rPr>
                    <a:t>оказывается по направлению регистратора безотлагательно</a:t>
                  </a:r>
                </a:p>
              </p:txBody>
            </p:sp>
            <p:cxnSp>
              <p:nvCxnSpPr>
                <p:cNvPr id="54295" name="Соединительная линия уступом 51"/>
                <p:cNvCxnSpPr>
                  <a:cxnSpLocks noChangeShapeType="1"/>
                  <a:stCxn id="45" idx="0"/>
                  <a:endCxn id="50" idx="2"/>
                </p:cNvCxnSpPr>
                <p:nvPr/>
              </p:nvCxnSpPr>
              <p:spPr bwMode="auto">
                <a:xfrm rot="16200000" flipV="1">
                  <a:off x="6011560" y="-404332"/>
                  <a:ext cx="304263" cy="320388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rgbClr val="F0AC00"/>
                  </a:solidFill>
                  <a:miter lim="800000"/>
                  <a:headEnd/>
                  <a:tailEnd/>
                </a:ln>
              </p:spPr>
            </p:cxnSp>
          </p:grp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988959" y="1340350"/>
                <a:ext cx="719148" cy="2889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0AD00">
                      <a:tint val="50000"/>
                      <a:satMod val="300000"/>
                    </a:srgbClr>
                  </a:gs>
                  <a:gs pos="35000">
                    <a:srgbClr val="F0AD00">
                      <a:tint val="37000"/>
                      <a:satMod val="300000"/>
                    </a:srgbClr>
                  </a:gs>
                  <a:gs pos="100000">
                    <a:srgbClr val="F0AD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kern="0" dirty="0">
                    <a:solidFill>
                      <a:sysClr val="windowText" lastClr="000000"/>
                    </a:solidFill>
                    <a:latin typeface="Arial"/>
                  </a:rPr>
                  <a:t>где</a:t>
                </a:r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3127353" y="1340350"/>
                <a:ext cx="719149" cy="2889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0AD00">
                      <a:tint val="50000"/>
                      <a:satMod val="300000"/>
                    </a:srgbClr>
                  </a:gs>
                  <a:gs pos="35000">
                    <a:srgbClr val="F0AD00">
                      <a:tint val="37000"/>
                      <a:satMod val="300000"/>
                    </a:srgbClr>
                  </a:gs>
                  <a:gs pos="100000">
                    <a:srgbClr val="F0AD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kern="0" dirty="0">
                    <a:solidFill>
                      <a:sysClr val="windowText" lastClr="000000"/>
                    </a:solidFill>
                    <a:latin typeface="Arial"/>
                  </a:rPr>
                  <a:t>кем</a:t>
                </a:r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7405729" y="1349876"/>
                <a:ext cx="719148" cy="2889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0AD00">
                      <a:tint val="50000"/>
                      <a:satMod val="300000"/>
                    </a:srgbClr>
                  </a:gs>
                  <a:gs pos="35000">
                    <a:srgbClr val="F0AD00">
                      <a:tint val="37000"/>
                      <a:satMod val="300000"/>
                    </a:srgbClr>
                  </a:gs>
                  <a:gs pos="100000">
                    <a:srgbClr val="F0AD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kern="0" dirty="0">
                    <a:solidFill>
                      <a:sysClr val="windowText" lastClr="000000"/>
                    </a:solidFill>
                    <a:latin typeface="Arial"/>
                  </a:rPr>
                  <a:t>учет</a:t>
                </a:r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5265747" y="1340350"/>
                <a:ext cx="720736" cy="2889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0AD00">
                      <a:tint val="50000"/>
                      <a:satMod val="300000"/>
                    </a:srgbClr>
                  </a:gs>
                  <a:gs pos="35000">
                    <a:srgbClr val="F0AD00">
                      <a:tint val="37000"/>
                      <a:satMod val="300000"/>
                    </a:srgbClr>
                  </a:gs>
                  <a:gs pos="100000">
                    <a:srgbClr val="F0AD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kern="0" dirty="0">
                    <a:solidFill>
                      <a:sysClr val="windowText" lastClr="000000"/>
                    </a:solidFill>
                    <a:latin typeface="Arial"/>
                  </a:rPr>
                  <a:t>когда</a:t>
                </a:r>
              </a:p>
            </p:txBody>
          </p:sp>
        </p:grpSp>
        <p:sp>
          <p:nvSpPr>
            <p:cNvPr id="40" name="Скругленный прямоугольник 39"/>
            <p:cNvSpPr/>
            <p:nvPr/>
          </p:nvSpPr>
          <p:spPr>
            <a:xfrm>
              <a:off x="836557" y="3356621"/>
              <a:ext cx="1447822" cy="1025599"/>
            </a:xfrm>
            <a:prstGeom prst="roundRect">
              <a:avLst>
                <a:gd name="adj" fmla="val 5152"/>
              </a:avLst>
            </a:prstGeom>
            <a:gradFill rotWithShape="1">
              <a:gsLst>
                <a:gs pos="0">
                  <a:srgbClr val="6BB76D">
                    <a:tint val="50000"/>
                    <a:satMod val="300000"/>
                  </a:srgbClr>
                </a:gs>
                <a:gs pos="35000">
                  <a:srgbClr val="6BB76D">
                    <a:tint val="37000"/>
                    <a:satMod val="300000"/>
                  </a:srgbClr>
                </a:gs>
                <a:gs pos="100000">
                  <a:srgbClr val="6BB76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BB76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72000" tIns="36000" rIns="72000" bIns="3600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ysClr val="windowText" lastClr="000000"/>
                  </a:solidFill>
                  <a:latin typeface="Arial"/>
                </a:rPr>
                <a:t>Сумка-укладка для оказания неотложной медицинской помощи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4949830" y="3166107"/>
              <a:ext cx="1582762" cy="1216113"/>
            </a:xfrm>
            <a:prstGeom prst="roundRect">
              <a:avLst>
                <a:gd name="adj" fmla="val 5152"/>
              </a:avLst>
            </a:prstGeom>
            <a:gradFill rotWithShape="1">
              <a:gsLst>
                <a:gs pos="0">
                  <a:srgbClr val="6BB76D">
                    <a:tint val="50000"/>
                    <a:satMod val="300000"/>
                  </a:srgbClr>
                </a:gs>
                <a:gs pos="35000">
                  <a:srgbClr val="6BB76D">
                    <a:tint val="37000"/>
                    <a:satMod val="300000"/>
                  </a:srgbClr>
                </a:gs>
                <a:gs pos="100000">
                  <a:srgbClr val="6BB76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BB76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72000" tIns="36000" rIns="72000" bIns="3600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ysClr val="windowText" lastClr="000000"/>
                  </a:solidFill>
                  <a:latin typeface="Arial"/>
                </a:rPr>
                <a:t>В течение 2 часов после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Arial"/>
                </a:rPr>
                <a:t> </a:t>
              </a:r>
              <a:r>
                <a:rPr lang="ru-RU" sz="1200" kern="0" dirty="0">
                  <a:solidFill>
                    <a:sysClr val="windowText" lastClr="000000"/>
                  </a:solidFill>
                  <a:latin typeface="Arial"/>
                </a:rPr>
                <a:t>поступления обращения больного об оказании помощи на дому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Группа 25"/>
          <p:cNvGrpSpPr>
            <a:grpSpLocks/>
          </p:cNvGrpSpPr>
          <p:nvPr/>
        </p:nvGrpSpPr>
        <p:grpSpPr bwMode="auto">
          <a:xfrm>
            <a:off x="1870075" y="693738"/>
            <a:ext cx="5135563" cy="6080125"/>
            <a:chOff x="1870481" y="586248"/>
            <a:chExt cx="5135562" cy="6080246"/>
          </a:xfrm>
        </p:grpSpPr>
        <p:grpSp>
          <p:nvGrpSpPr>
            <p:cNvPr id="56530" name="Группа 24"/>
            <p:cNvGrpSpPr>
              <a:grpSpLocks/>
            </p:cNvGrpSpPr>
            <p:nvPr/>
          </p:nvGrpSpPr>
          <p:grpSpPr bwMode="auto">
            <a:xfrm>
              <a:off x="1870481" y="586248"/>
              <a:ext cx="5135562" cy="6080246"/>
              <a:chOff x="1870481" y="586248"/>
              <a:chExt cx="5135562" cy="6080246"/>
            </a:xfrm>
          </p:grpSpPr>
          <p:pic>
            <p:nvPicPr>
              <p:cNvPr id="56532" name="Рисунок 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70481" y="586248"/>
                <a:ext cx="5135562" cy="6080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6533" name="Группа 1"/>
              <p:cNvGrpSpPr>
                <a:grpSpLocks/>
              </p:cNvGrpSpPr>
              <p:nvPr/>
            </p:nvGrpSpPr>
            <p:grpSpPr bwMode="auto">
              <a:xfrm>
                <a:off x="2157818" y="1347515"/>
                <a:ext cx="4792663" cy="4525962"/>
                <a:chOff x="2157818" y="1347515"/>
                <a:chExt cx="4792663" cy="4525962"/>
              </a:xfrm>
            </p:grpSpPr>
            <p:cxnSp>
              <p:nvCxnSpPr>
                <p:cNvPr id="56534" name="Прямая соединительная линия 6"/>
                <p:cNvCxnSpPr>
                  <a:cxnSpLocks noChangeShapeType="1"/>
                </p:cNvCxnSpPr>
                <p:nvPr/>
              </p:nvCxnSpPr>
              <p:spPr bwMode="auto">
                <a:xfrm>
                  <a:off x="2505481" y="2945320"/>
                  <a:ext cx="396875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35" name="Прямая соединительная линия 7"/>
                <p:cNvCxnSpPr>
                  <a:cxnSpLocks noChangeShapeType="1"/>
                </p:cNvCxnSpPr>
                <p:nvPr/>
              </p:nvCxnSpPr>
              <p:spPr bwMode="auto">
                <a:xfrm>
                  <a:off x="2157819" y="2048364"/>
                  <a:ext cx="288925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36" name="Прямая соединительная линия 5"/>
                <p:cNvCxnSpPr>
                  <a:cxnSpLocks noChangeShapeType="1"/>
                </p:cNvCxnSpPr>
                <p:nvPr/>
              </p:nvCxnSpPr>
              <p:spPr bwMode="auto">
                <a:xfrm>
                  <a:off x="3305581" y="1934062"/>
                  <a:ext cx="325438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37" name="Прямая соединительная линия 9"/>
                <p:cNvCxnSpPr>
                  <a:cxnSpLocks noChangeShapeType="1"/>
                </p:cNvCxnSpPr>
                <p:nvPr/>
              </p:nvCxnSpPr>
              <p:spPr bwMode="auto">
                <a:xfrm>
                  <a:off x="5081993" y="2296019"/>
                  <a:ext cx="396875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38" name="Прямая соединительная линия 10"/>
                <p:cNvCxnSpPr>
                  <a:cxnSpLocks noChangeShapeType="1"/>
                </p:cNvCxnSpPr>
                <p:nvPr/>
              </p:nvCxnSpPr>
              <p:spPr bwMode="auto">
                <a:xfrm>
                  <a:off x="6553605" y="2419846"/>
                  <a:ext cx="396875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39" name="Прямая соединительная линия 11"/>
                <p:cNvCxnSpPr>
                  <a:cxnSpLocks noChangeShapeType="1"/>
                </p:cNvCxnSpPr>
                <p:nvPr/>
              </p:nvCxnSpPr>
              <p:spPr bwMode="auto">
                <a:xfrm>
                  <a:off x="5539193" y="1405414"/>
                  <a:ext cx="792162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0" name="Прямая соединительная линия 12"/>
                <p:cNvCxnSpPr>
                  <a:cxnSpLocks noChangeShapeType="1"/>
                </p:cNvCxnSpPr>
                <p:nvPr/>
              </p:nvCxnSpPr>
              <p:spPr bwMode="auto">
                <a:xfrm>
                  <a:off x="4129494" y="3593033"/>
                  <a:ext cx="312737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1" name="Прямая соединительная линия 13"/>
                <p:cNvCxnSpPr>
                  <a:cxnSpLocks noChangeShapeType="1"/>
                </p:cNvCxnSpPr>
                <p:nvPr/>
              </p:nvCxnSpPr>
              <p:spPr bwMode="auto">
                <a:xfrm>
                  <a:off x="5658255" y="2848480"/>
                  <a:ext cx="288925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2" name="Прямая соединительная линия 14"/>
                <p:cNvCxnSpPr>
                  <a:cxnSpLocks noChangeShapeType="1"/>
                </p:cNvCxnSpPr>
                <p:nvPr/>
              </p:nvCxnSpPr>
              <p:spPr bwMode="auto">
                <a:xfrm>
                  <a:off x="3034119" y="3558107"/>
                  <a:ext cx="360362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3" name="Прямая соединительная линия 15"/>
                <p:cNvCxnSpPr>
                  <a:cxnSpLocks noChangeShapeType="1"/>
                </p:cNvCxnSpPr>
                <p:nvPr/>
              </p:nvCxnSpPr>
              <p:spPr bwMode="auto">
                <a:xfrm>
                  <a:off x="2872194" y="4661441"/>
                  <a:ext cx="312737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4" name="Прямая соединительная линия 16"/>
                <p:cNvCxnSpPr>
                  <a:cxnSpLocks noChangeShapeType="1"/>
                </p:cNvCxnSpPr>
                <p:nvPr/>
              </p:nvCxnSpPr>
              <p:spPr bwMode="auto">
                <a:xfrm>
                  <a:off x="3929469" y="4313772"/>
                  <a:ext cx="288925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5" name="Прямая соединительная линия 17"/>
                <p:cNvCxnSpPr>
                  <a:cxnSpLocks noChangeShapeType="1"/>
                </p:cNvCxnSpPr>
                <p:nvPr/>
              </p:nvCxnSpPr>
              <p:spPr bwMode="auto">
                <a:xfrm>
                  <a:off x="5291543" y="4366160"/>
                  <a:ext cx="468312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6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>
                  <a:off x="5420130" y="5085312"/>
                  <a:ext cx="288925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7" name="Прямая соединительная линия 19"/>
                <p:cNvCxnSpPr>
                  <a:cxnSpLocks noChangeShapeType="1"/>
                </p:cNvCxnSpPr>
                <p:nvPr/>
              </p:nvCxnSpPr>
              <p:spPr bwMode="auto">
                <a:xfrm>
                  <a:off x="4839105" y="5699687"/>
                  <a:ext cx="325438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8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3438931" y="5871140"/>
                  <a:ext cx="360363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49" name="Прямая соединительная линия 21"/>
                <p:cNvCxnSpPr>
                  <a:cxnSpLocks noChangeShapeType="1"/>
                </p:cNvCxnSpPr>
                <p:nvPr/>
              </p:nvCxnSpPr>
              <p:spPr bwMode="auto">
                <a:xfrm>
                  <a:off x="6029730" y="4780506"/>
                  <a:ext cx="252413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50" name="Прямая соединительная линия 22"/>
                <p:cNvCxnSpPr>
                  <a:cxnSpLocks noChangeShapeType="1"/>
                </p:cNvCxnSpPr>
                <p:nvPr/>
              </p:nvCxnSpPr>
              <p:spPr bwMode="auto">
                <a:xfrm>
                  <a:off x="5201055" y="3467617"/>
                  <a:ext cx="288925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51" name="Прямая соединительная линия 23"/>
                <p:cNvCxnSpPr>
                  <a:cxnSpLocks noChangeShapeType="1"/>
                </p:cNvCxnSpPr>
                <p:nvPr/>
              </p:nvCxnSpPr>
              <p:spPr bwMode="auto">
                <a:xfrm>
                  <a:off x="5558243" y="3520006"/>
                  <a:ext cx="288925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52" name="Прямая соединительная линия 24"/>
                <p:cNvCxnSpPr>
                  <a:cxnSpLocks noChangeShapeType="1"/>
                </p:cNvCxnSpPr>
                <p:nvPr/>
              </p:nvCxnSpPr>
              <p:spPr bwMode="auto">
                <a:xfrm>
                  <a:off x="3772306" y="1348263"/>
                  <a:ext cx="649288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53" name="Прямая соединительная линия 25"/>
                <p:cNvCxnSpPr>
                  <a:cxnSpLocks noChangeShapeType="1"/>
                </p:cNvCxnSpPr>
                <p:nvPr/>
              </p:nvCxnSpPr>
              <p:spPr bwMode="auto">
                <a:xfrm>
                  <a:off x="4283481" y="2707190"/>
                  <a:ext cx="539750" cy="15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54" name="Прямая соединительная линия 26"/>
                <p:cNvCxnSpPr>
                  <a:cxnSpLocks noChangeShapeType="1"/>
                </p:cNvCxnSpPr>
                <p:nvPr/>
              </p:nvCxnSpPr>
              <p:spPr bwMode="auto">
                <a:xfrm>
                  <a:off x="4780368" y="1572104"/>
                  <a:ext cx="500062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555" name="Прямая соединительная линия 27"/>
                <p:cNvCxnSpPr>
                  <a:cxnSpLocks noChangeShapeType="1"/>
                </p:cNvCxnSpPr>
                <p:nvPr/>
              </p:nvCxnSpPr>
              <p:spPr bwMode="auto">
                <a:xfrm>
                  <a:off x="4694643" y="3296164"/>
                  <a:ext cx="288925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56531" name="Прямая соединительная линия 3"/>
            <p:cNvCxnSpPr>
              <a:cxnSpLocks noChangeShapeType="1"/>
            </p:cNvCxnSpPr>
            <p:nvPr/>
          </p:nvCxnSpPr>
          <p:spPr bwMode="auto">
            <a:xfrm>
              <a:off x="3629431" y="2753228"/>
              <a:ext cx="252413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146050" y="4763"/>
            <a:ext cx="8851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Карта-схема</a:t>
            </a:r>
            <a:r>
              <a:rPr lang="en-US" b="1"/>
              <a:t> </a:t>
            </a:r>
            <a:r>
              <a:rPr lang="ru-RU" b="1"/>
              <a:t>размещения</a:t>
            </a:r>
            <a:r>
              <a:rPr lang="en-US" b="1"/>
              <a:t> </a:t>
            </a:r>
            <a:r>
              <a:rPr lang="ru-RU" b="1"/>
              <a:t>пунктов (отделений) неотложной медицинской помощи в Чувашской Республике (01.01.2018 г.)</a:t>
            </a:r>
          </a:p>
        </p:txBody>
      </p:sp>
      <p:graphicFrame>
        <p:nvGraphicFramePr>
          <p:cNvPr id="30" name="Group 236"/>
          <p:cNvGraphicFramePr>
            <a:graphicFrameLocks noGrp="1"/>
          </p:cNvGraphicFramePr>
          <p:nvPr/>
        </p:nvGraphicFramePr>
        <p:xfrm>
          <a:off x="3252788" y="6013450"/>
          <a:ext cx="690562" cy="152400"/>
        </p:xfrm>
        <a:graphic>
          <a:graphicData uri="http://schemas.openxmlformats.org/drawingml/2006/table">
            <a:tbl>
              <a:tblPr/>
              <a:tblGrid>
                <a:gridCol w="215900"/>
                <a:gridCol w="474662"/>
              </a:tblGrid>
              <a:tr h="147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17118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745288" y="5808663"/>
          <a:ext cx="212591" cy="152400"/>
        </p:xfrm>
        <a:graphic>
          <a:graphicData uri="http://schemas.openxmlformats.org/drawingml/2006/table">
            <a:tbl>
              <a:tblPr/>
              <a:tblGrid>
                <a:gridCol w="212591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145088" y="5265738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38541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3862388" y="3733800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36583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4737100" y="3138488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39556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551488" y="1549400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24041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124200" y="2074863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35800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4968875" y="2424113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36790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367213" y="1941513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63578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705350" y="5845175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14743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4618038" y="3629025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45867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6716713" y="5194300"/>
          <a:ext cx="215919" cy="152400"/>
        </p:xfrm>
        <a:graphic>
          <a:graphicData uri="http://schemas.openxmlformats.org/drawingml/2006/table">
            <a:tbl>
              <a:tblPr/>
              <a:tblGrid>
                <a:gridCol w="215919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6415" name="TextBox 29"/>
          <p:cNvSpPr txBox="1">
            <a:spLocks noChangeArrowheads="1"/>
          </p:cNvSpPr>
          <p:nvPr/>
        </p:nvSpPr>
        <p:spPr bwMode="auto">
          <a:xfrm>
            <a:off x="6892925" y="5140325"/>
            <a:ext cx="18748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- число пунктов (отделений) неотложной медицинской помощи 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4848225" y="1704975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124593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6424" name="TextBox 83"/>
          <p:cNvSpPr txBox="1">
            <a:spLocks noChangeArrowheads="1"/>
          </p:cNvSpPr>
          <p:nvPr/>
        </p:nvSpPr>
        <p:spPr bwMode="auto">
          <a:xfrm>
            <a:off x="6900863" y="5746750"/>
            <a:ext cx="1874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- численность прикрепленного населения</a:t>
            </a: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3406775" y="2886075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18163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3763963" y="4462463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26297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421438" y="2560638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21586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5151438" y="4532313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26982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4243388" y="2847975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16036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411413" y="3086100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16925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2643188" y="4814888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13882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5516563" y="2986088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26125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2043113" y="2190750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29879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5853113" y="4929188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20412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5413375" y="3667125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16338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898775" y="3702050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3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42668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3649663" y="1485900"/>
          <a:ext cx="690613" cy="152400"/>
        </p:xfrm>
        <a:graphic>
          <a:graphicData uri="http://schemas.openxmlformats.org/drawingml/2006/table">
            <a:tbl>
              <a:tblPr/>
              <a:tblGrid>
                <a:gridCol w="215919"/>
                <a:gridCol w="474694"/>
              </a:tblGrid>
              <a:tr h="87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</a:t>
                      </a:r>
                      <a:r>
                        <a:rPr lang="en-US" sz="1000" b="1" dirty="0" smtClean="0"/>
                        <a:t>4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/>
                        <a:t>477215</a:t>
                      </a:r>
                      <a:endParaRPr lang="ru-RU" sz="1000" b="1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6529" name="Прямая соединительная линия 57"/>
          <p:cNvCxnSpPr>
            <a:cxnSpLocks noChangeShapeType="1"/>
          </p:cNvCxnSpPr>
          <p:nvPr/>
        </p:nvCxnSpPr>
        <p:spPr bwMode="auto">
          <a:xfrm>
            <a:off x="4495800" y="1908175"/>
            <a:ext cx="325438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иагональная полоса 27"/>
          <p:cNvSpPr/>
          <p:nvPr/>
        </p:nvSpPr>
        <p:spPr>
          <a:xfrm flipH="1">
            <a:off x="4587876" y="752518"/>
            <a:ext cx="3934225" cy="4676774"/>
          </a:xfrm>
          <a:prstGeom prst="diagStripe">
            <a:avLst>
              <a:gd name="adj" fmla="val 55301"/>
            </a:avLst>
          </a:prstGeom>
          <a:gradFill flip="none" rotWithShape="1">
            <a:gsLst>
              <a:gs pos="14000">
                <a:srgbClr val="7030A0">
                  <a:alpha val="12000"/>
                </a:srgbClr>
              </a:gs>
              <a:gs pos="49000">
                <a:srgbClr val="7030A0">
                  <a:alpha val="15000"/>
                </a:srgbClr>
              </a:gs>
              <a:gs pos="64000">
                <a:schemeClr val="accent3">
                  <a:lumMod val="7000"/>
                  <a:lumOff val="93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637774" y="752518"/>
            <a:ext cx="3934225" cy="4676774"/>
          </a:xfrm>
          <a:prstGeom prst="diagStripe">
            <a:avLst>
              <a:gd name="adj" fmla="val 55301"/>
            </a:avLst>
          </a:prstGeom>
          <a:gradFill flip="none" rotWithShape="1">
            <a:gsLst>
              <a:gs pos="14000">
                <a:schemeClr val="accent3">
                  <a:lumMod val="60000"/>
                  <a:lumOff val="40000"/>
                  <a:tint val="66000"/>
                  <a:satMod val="160000"/>
                  <a:alpha val="0"/>
                </a:schemeClr>
              </a:gs>
              <a:gs pos="49000">
                <a:schemeClr val="accent3">
                  <a:lumMod val="60000"/>
                  <a:lumOff val="40000"/>
                  <a:tint val="44500"/>
                  <a:satMod val="160000"/>
                  <a:alpha val="67000"/>
                </a:schemeClr>
              </a:gs>
              <a:gs pos="64000">
                <a:schemeClr val="accent3">
                  <a:lumMod val="7000"/>
                  <a:lumOff val="93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7351" name="Группа 11"/>
          <p:cNvGrpSpPr>
            <a:grpSpLocks/>
          </p:cNvGrpSpPr>
          <p:nvPr/>
        </p:nvGrpSpPr>
        <p:grpSpPr bwMode="auto">
          <a:xfrm>
            <a:off x="638175" y="752475"/>
            <a:ext cx="7883525" cy="4676775"/>
            <a:chOff x="147638" y="1089831"/>
            <a:chExt cx="8864598" cy="4678336"/>
          </a:xfrm>
        </p:grpSpPr>
        <p:sp>
          <p:nvSpPr>
            <p:cNvPr id="3" name="Полилиния 2"/>
            <p:cNvSpPr/>
            <p:nvPr/>
          </p:nvSpPr>
          <p:spPr>
            <a:xfrm>
              <a:off x="2409307" y="1089831"/>
              <a:ext cx="4341261" cy="2291528"/>
            </a:xfrm>
            <a:custGeom>
              <a:avLst/>
              <a:gdLst>
                <a:gd name="connsiteX0" fmla="*/ 0 w 4340667"/>
                <a:gd name="connsiteY0" fmla="*/ 2290809 h 2290809"/>
                <a:gd name="connsiteX1" fmla="*/ 2170334 w 4340667"/>
                <a:gd name="connsiteY1" fmla="*/ 0 h 2290809"/>
                <a:gd name="connsiteX2" fmla="*/ 2170334 w 4340667"/>
                <a:gd name="connsiteY2" fmla="*/ 0 h 2290809"/>
                <a:gd name="connsiteX3" fmla="*/ 4340667 w 4340667"/>
                <a:gd name="connsiteY3" fmla="*/ 2290809 h 2290809"/>
                <a:gd name="connsiteX4" fmla="*/ 0 w 4340667"/>
                <a:gd name="connsiteY4" fmla="*/ 2290809 h 229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0667" h="2290809">
                  <a:moveTo>
                    <a:pt x="0" y="2290809"/>
                  </a:moveTo>
                  <a:lnTo>
                    <a:pt x="2170334" y="0"/>
                  </a:lnTo>
                  <a:lnTo>
                    <a:pt x="2170334" y="0"/>
                  </a:lnTo>
                  <a:lnTo>
                    <a:pt x="4340667" y="2290809"/>
                  </a:lnTo>
                  <a:lnTo>
                    <a:pt x="0" y="2290809"/>
                  </a:lnTo>
                  <a:close/>
                </a:path>
              </a:pathLst>
            </a:custGeom>
            <a:solidFill>
              <a:srgbClr val="FF8021">
                <a:lumMod val="40000"/>
                <a:lumOff val="6000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8000" tIns="720000" rIns="648000" bIns="108000" spcCol="1270" anchor="ctr"/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Паллиативные </a:t>
              </a:r>
              <a:br>
                <a:rPr lang="ru-RU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</a:br>
              <a:r>
                <a:rPr lang="ru-RU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койки</a:t>
              </a:r>
              <a:endPara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1375758" y="3381359"/>
              <a:ext cx="6408358" cy="1090976"/>
            </a:xfrm>
            <a:custGeom>
              <a:avLst/>
              <a:gdLst>
                <a:gd name="connsiteX0" fmla="*/ 0 w 6407780"/>
                <a:gd name="connsiteY0" fmla="*/ 1090929 h 1090929"/>
                <a:gd name="connsiteX1" fmla="*/ 1033557 w 6407780"/>
                <a:gd name="connsiteY1" fmla="*/ 0 h 1090929"/>
                <a:gd name="connsiteX2" fmla="*/ 5374223 w 6407780"/>
                <a:gd name="connsiteY2" fmla="*/ 0 h 1090929"/>
                <a:gd name="connsiteX3" fmla="*/ 6407780 w 6407780"/>
                <a:gd name="connsiteY3" fmla="*/ 1090929 h 1090929"/>
                <a:gd name="connsiteX4" fmla="*/ 0 w 6407780"/>
                <a:gd name="connsiteY4" fmla="*/ 1090929 h 109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7780" h="1090929">
                  <a:moveTo>
                    <a:pt x="0" y="1090929"/>
                  </a:moveTo>
                  <a:lnTo>
                    <a:pt x="1033557" y="0"/>
                  </a:lnTo>
                  <a:lnTo>
                    <a:pt x="5374223" y="0"/>
                  </a:lnTo>
                  <a:lnTo>
                    <a:pt x="6407780" y="1090929"/>
                  </a:lnTo>
                  <a:lnTo>
                    <a:pt x="0" y="1090929"/>
                  </a:lnTo>
                  <a:close/>
                </a:path>
              </a:pathLst>
            </a:custGeom>
            <a:solidFill>
              <a:srgbClr val="5ECCF3">
                <a:lumMod val="60000"/>
                <a:lumOff val="4000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0" tIns="200796" rIns="720000" bIns="20320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Койки восстановительного лечения и долечивания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47638" y="4472335"/>
              <a:ext cx="8864598" cy="1295832"/>
            </a:xfrm>
            <a:custGeom>
              <a:avLst/>
              <a:gdLst>
                <a:gd name="connsiteX0" fmla="*/ 0 w 8864598"/>
                <a:gd name="connsiteY0" fmla="*/ 1296598 h 1296598"/>
                <a:gd name="connsiteX1" fmla="*/ 1228410 w 8864598"/>
                <a:gd name="connsiteY1" fmla="*/ 0 h 1296598"/>
                <a:gd name="connsiteX2" fmla="*/ 7636188 w 8864598"/>
                <a:gd name="connsiteY2" fmla="*/ 0 h 1296598"/>
                <a:gd name="connsiteX3" fmla="*/ 8864598 w 8864598"/>
                <a:gd name="connsiteY3" fmla="*/ 1296598 h 1296598"/>
                <a:gd name="connsiteX4" fmla="*/ 0 w 8864598"/>
                <a:gd name="connsiteY4" fmla="*/ 1296598 h 129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4598" h="1296598">
                  <a:moveTo>
                    <a:pt x="0" y="1296598"/>
                  </a:moveTo>
                  <a:lnTo>
                    <a:pt x="1228410" y="0"/>
                  </a:lnTo>
                  <a:lnTo>
                    <a:pt x="7636188" y="0"/>
                  </a:lnTo>
                  <a:lnTo>
                    <a:pt x="8864598" y="1296598"/>
                  </a:lnTo>
                  <a:lnTo>
                    <a:pt x="0" y="1296598"/>
                  </a:lnTo>
                  <a:close/>
                </a:path>
              </a:pathLst>
            </a:custGeom>
            <a:solidFill>
              <a:srgbClr val="A7EA52">
                <a:lumMod val="60000"/>
                <a:lumOff val="4000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0000" tIns="207143" rIns="1440000" bIns="2286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Койки интенсивного лечения</a:t>
              </a:r>
              <a:endPara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1897063" y="1812925"/>
            <a:ext cx="1482725" cy="822325"/>
          </a:xfrm>
          <a:prstGeom prst="rightArrow">
            <a:avLst>
              <a:gd name="adj1" fmla="val 71905"/>
              <a:gd name="adj2" fmla="val 100064"/>
            </a:avLst>
          </a:prstGeom>
          <a:solidFill>
            <a:srgbClr val="FFCC99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76200" y="4283075"/>
            <a:ext cx="1482725" cy="822325"/>
          </a:xfrm>
          <a:prstGeom prst="rightArrow">
            <a:avLst>
              <a:gd name="adj1" fmla="val 71905"/>
              <a:gd name="adj2" fmla="val 100064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10252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858838" y="3090863"/>
            <a:ext cx="1482725" cy="822325"/>
          </a:xfrm>
          <a:prstGeom prst="rightArrow">
            <a:avLst>
              <a:gd name="adj1" fmla="val 71905"/>
              <a:gd name="adj2" fmla="val 100064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70</a:t>
            </a:r>
          </a:p>
        </p:txBody>
      </p:sp>
      <p:grpSp>
        <p:nvGrpSpPr>
          <p:cNvPr id="57355" name="Группа 21"/>
          <p:cNvGrpSpPr>
            <a:grpSpLocks/>
          </p:cNvGrpSpPr>
          <p:nvPr/>
        </p:nvGrpSpPr>
        <p:grpSpPr bwMode="auto">
          <a:xfrm>
            <a:off x="1660525" y="5516563"/>
            <a:ext cx="681038" cy="1087437"/>
            <a:chOff x="1214077" y="5475396"/>
            <a:chExt cx="682596" cy="108677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214077" y="5475396"/>
              <a:ext cx="682596" cy="108677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1312727" y="5516646"/>
              <a:ext cx="491660" cy="309372"/>
            </a:xfrm>
            <a:prstGeom prst="rightArrow">
              <a:avLst>
                <a:gd name="adj1" fmla="val 56959"/>
                <a:gd name="adj2" fmla="val 100064"/>
              </a:avLst>
            </a:prstGeom>
            <a:solidFill>
              <a:srgbClr val="FFCC99"/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1312727" y="5857748"/>
              <a:ext cx="491660" cy="307786"/>
            </a:xfrm>
            <a:prstGeom prst="rightArrow">
              <a:avLst>
                <a:gd name="adj1" fmla="val 56959"/>
                <a:gd name="adj2" fmla="val 100064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1312727" y="6197265"/>
              <a:ext cx="491660" cy="307786"/>
            </a:xfrm>
            <a:prstGeom prst="rightArrow">
              <a:avLst>
                <a:gd name="adj1" fmla="val 56959"/>
                <a:gd name="adj2" fmla="val 10006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356" name="TextBox 22"/>
          <p:cNvSpPr txBox="1">
            <a:spLocks noChangeArrowheads="1"/>
          </p:cNvSpPr>
          <p:nvPr/>
        </p:nvSpPr>
        <p:spPr bwMode="auto">
          <a:xfrm>
            <a:off x="2409825" y="5767388"/>
            <a:ext cx="5411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- число коек в круглосуточных</a:t>
            </a:r>
            <a:r>
              <a:rPr lang="en-US" sz="1600"/>
              <a:t> </a:t>
            </a:r>
            <a:r>
              <a:rPr lang="ru-RU" sz="1600"/>
              <a:t>стационарах</a:t>
            </a:r>
          </a:p>
        </p:txBody>
      </p:sp>
      <p:sp>
        <p:nvSpPr>
          <p:cNvPr id="57357" name="Заголовок 1"/>
          <p:cNvSpPr txBox="1">
            <a:spLocks/>
          </p:cNvSpPr>
          <p:nvPr/>
        </p:nvSpPr>
        <p:spPr bwMode="auto">
          <a:xfrm>
            <a:off x="179388" y="115888"/>
            <a:ext cx="8785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Дифференциация коечного фонда по степени интенсивности</a:t>
            </a:r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5768975" y="1812925"/>
            <a:ext cx="1482725" cy="822325"/>
          </a:xfrm>
          <a:prstGeom prst="rightArrow">
            <a:avLst>
              <a:gd name="adj1" fmla="val 71905"/>
              <a:gd name="adj2" fmla="val 100064"/>
            </a:avLst>
          </a:prstGeom>
          <a:solidFill>
            <a:srgbClr val="FFCC99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292</a:t>
            </a:r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7604125" y="4283075"/>
            <a:ext cx="1482725" cy="822325"/>
          </a:xfrm>
          <a:prstGeom prst="rightArrow">
            <a:avLst>
              <a:gd name="adj1" fmla="val 71905"/>
              <a:gd name="adj2" fmla="val 100064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10000</a:t>
            </a:r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6824663" y="3090863"/>
            <a:ext cx="1482725" cy="822325"/>
          </a:xfrm>
          <a:prstGeom prst="rightArrow">
            <a:avLst>
              <a:gd name="adj1" fmla="val 71905"/>
              <a:gd name="adj2" fmla="val 100064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180</a:t>
            </a:r>
          </a:p>
        </p:txBody>
      </p:sp>
      <p:sp>
        <p:nvSpPr>
          <p:cNvPr id="57361" name="TextBox 7"/>
          <p:cNvSpPr txBox="1">
            <a:spLocks noChangeArrowheads="1"/>
          </p:cNvSpPr>
          <p:nvPr/>
        </p:nvSpPr>
        <p:spPr bwMode="auto">
          <a:xfrm>
            <a:off x="3214688" y="709613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2012 г.</a:t>
            </a:r>
          </a:p>
        </p:txBody>
      </p:sp>
      <p:sp>
        <p:nvSpPr>
          <p:cNvPr id="57362" name="TextBox 26"/>
          <p:cNvSpPr txBox="1">
            <a:spLocks noChangeArrowheads="1"/>
          </p:cNvSpPr>
          <p:nvPr/>
        </p:nvSpPr>
        <p:spPr bwMode="auto">
          <a:xfrm>
            <a:off x="5114925" y="728663"/>
            <a:ext cx="882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2018 г.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97" name="Группа 25"/>
          <p:cNvGrpSpPr>
            <a:grpSpLocks/>
          </p:cNvGrpSpPr>
          <p:nvPr/>
        </p:nvGrpSpPr>
        <p:grpSpPr bwMode="auto">
          <a:xfrm>
            <a:off x="1870075" y="693738"/>
            <a:ext cx="5135563" cy="6080125"/>
            <a:chOff x="1870481" y="586248"/>
            <a:chExt cx="5135562" cy="6080246"/>
          </a:xfrm>
        </p:grpSpPr>
        <p:grpSp>
          <p:nvGrpSpPr>
            <p:cNvPr id="58424" name="Группа 24"/>
            <p:cNvGrpSpPr>
              <a:grpSpLocks/>
            </p:cNvGrpSpPr>
            <p:nvPr/>
          </p:nvGrpSpPr>
          <p:grpSpPr bwMode="auto">
            <a:xfrm>
              <a:off x="1870481" y="586248"/>
              <a:ext cx="5135562" cy="6080246"/>
              <a:chOff x="1870481" y="586248"/>
              <a:chExt cx="5135562" cy="6080246"/>
            </a:xfrm>
          </p:grpSpPr>
          <p:pic>
            <p:nvPicPr>
              <p:cNvPr id="58426" name="Рисунок 4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70481" y="586248"/>
                <a:ext cx="5135562" cy="6080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8427" name="Группа 1"/>
              <p:cNvGrpSpPr>
                <a:grpSpLocks/>
              </p:cNvGrpSpPr>
              <p:nvPr/>
            </p:nvGrpSpPr>
            <p:grpSpPr bwMode="auto">
              <a:xfrm>
                <a:off x="2157818" y="1347515"/>
                <a:ext cx="4792663" cy="4525962"/>
                <a:chOff x="2157818" y="1347515"/>
                <a:chExt cx="4792663" cy="4525962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2505481" y="2945320"/>
                  <a:ext cx="396875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2157819" y="2048364"/>
                  <a:ext cx="288925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3305581" y="1934062"/>
                  <a:ext cx="325438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5081993" y="2296019"/>
                  <a:ext cx="396875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6553605" y="2419846"/>
                  <a:ext cx="396875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5539193" y="1405414"/>
                  <a:ext cx="792162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4129494" y="3593033"/>
                  <a:ext cx="312737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658255" y="2848480"/>
                  <a:ext cx="288925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3034119" y="3558107"/>
                  <a:ext cx="360362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2872194" y="4661441"/>
                  <a:ext cx="312737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3929469" y="4313772"/>
                  <a:ext cx="288925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5291543" y="4366160"/>
                  <a:ext cx="468312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5420130" y="5085312"/>
                  <a:ext cx="288925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4839105" y="5699687"/>
                  <a:ext cx="325438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3438931" y="5871140"/>
                  <a:ext cx="36036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6029730" y="4780506"/>
                  <a:ext cx="25241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5201055" y="3467617"/>
                  <a:ext cx="288925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5558243" y="3520006"/>
                  <a:ext cx="288925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772306" y="1348263"/>
                  <a:ext cx="649288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283481" y="2707190"/>
                  <a:ext cx="539750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4780368" y="1572104"/>
                  <a:ext cx="500062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4694643" y="3296164"/>
                  <a:ext cx="288925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4521606" y="1803884"/>
                  <a:ext cx="25876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3629431" y="2753228"/>
              <a:ext cx="252413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98" name="TextBox 5"/>
          <p:cNvSpPr txBox="1">
            <a:spLocks noChangeArrowheads="1"/>
          </p:cNvSpPr>
          <p:nvPr/>
        </p:nvSpPr>
        <p:spPr bwMode="auto">
          <a:xfrm>
            <a:off x="138113" y="158750"/>
            <a:ext cx="8851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Карта-схема</a:t>
            </a:r>
            <a:r>
              <a:rPr lang="en-US" sz="1400" b="1"/>
              <a:t> </a:t>
            </a:r>
            <a:r>
              <a:rPr lang="ru-RU" sz="1400" b="1"/>
              <a:t>размещения</a:t>
            </a:r>
            <a:r>
              <a:rPr lang="en-US" sz="1400" b="1"/>
              <a:t> </a:t>
            </a:r>
            <a:r>
              <a:rPr lang="ru-RU" sz="1400" b="1"/>
              <a:t>учреждений здравоохранения по оказанию паллиативной</a:t>
            </a:r>
            <a:br>
              <a:rPr lang="ru-RU" sz="1400" b="1"/>
            </a:br>
            <a:r>
              <a:rPr lang="ru-RU" sz="1400" b="1"/>
              <a:t>медицинской помощи и  уходу в Чувашской Республике (01.01.2018)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38113" y="6046788"/>
            <a:ext cx="2001837" cy="4762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Число паллиативных коек/сестринского ухода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784725" y="1697038"/>
            <a:ext cx="560388" cy="18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17/20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661025" y="1535113"/>
            <a:ext cx="560388" cy="18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5/0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806825" y="1476375"/>
            <a:ext cx="560388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80/80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349750" y="1930400"/>
            <a:ext cx="561975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15/0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994275" y="2425700"/>
            <a:ext cx="560388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473825" y="2554288"/>
            <a:ext cx="560388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5/0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159125" y="2068513"/>
            <a:ext cx="560388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022475" y="2185988"/>
            <a:ext cx="560388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424113" y="3081338"/>
            <a:ext cx="560387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5/0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468688" y="2890838"/>
            <a:ext cx="560387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252913" y="2847975"/>
            <a:ext cx="560387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514975" y="2986088"/>
            <a:ext cx="561975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578475" y="3665538"/>
            <a:ext cx="561975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5/0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929188" y="3627438"/>
            <a:ext cx="560387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7/0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429125" y="3422650"/>
            <a:ext cx="560388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249863" y="4513263"/>
            <a:ext cx="561975" cy="18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875338" y="4924425"/>
            <a:ext cx="560387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5/0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00663" y="5232400"/>
            <a:ext cx="560387" cy="188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5/0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730750" y="5848350"/>
            <a:ext cx="560388" cy="188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33750" y="6010275"/>
            <a:ext cx="560388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7/0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751138" y="4808538"/>
            <a:ext cx="560387" cy="18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5/0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802063" y="4462463"/>
            <a:ext cx="561975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886075" y="3702050"/>
            <a:ext cx="561975" cy="188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5/0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968750" y="3741738"/>
            <a:ext cx="560388" cy="190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18000" rIns="36000" bIns="18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3/0</a:t>
            </a:r>
          </a:p>
        </p:txBody>
      </p:sp>
      <p:graphicFrame>
        <p:nvGraphicFramePr>
          <p:cNvPr id="58396" name="Диаграмма 57"/>
          <p:cNvGraphicFramePr>
            <a:graphicFrameLocks/>
          </p:cNvGraphicFramePr>
          <p:nvPr/>
        </p:nvGraphicFramePr>
        <p:xfrm>
          <a:off x="6230938" y="3314700"/>
          <a:ext cx="2911475" cy="2998788"/>
        </p:xfrm>
        <a:graphic>
          <a:graphicData uri="http://schemas.openxmlformats.org/presentationml/2006/ole">
            <p:oleObj spid="_x0000_s58396" r:id="rId5" imgW="2914141" imgH="299949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0"/>
            <a:ext cx="8362950" cy="6810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latin typeface="+mn-lt"/>
                <a:cs typeface="Tahoma" pitchFamily="34" charset="0"/>
              </a:rPr>
              <a:t>Этапы медицинской реабилитационной помощи </a:t>
            </a:r>
          </a:p>
        </p:txBody>
      </p:sp>
      <p:cxnSp>
        <p:nvCxnSpPr>
          <p:cNvPr id="10256" name="Прямая со стрелкой 10255"/>
          <p:cNvCxnSpPr>
            <a:stCxn id="15" idx="2"/>
            <a:endCxn id="18" idx="0"/>
          </p:cNvCxnSpPr>
          <p:nvPr/>
        </p:nvCxnSpPr>
        <p:spPr>
          <a:xfrm flipH="1">
            <a:off x="6170613" y="4343400"/>
            <a:ext cx="1601787" cy="1198563"/>
          </a:xfrm>
          <a:prstGeom prst="straightConnector1">
            <a:avLst/>
          </a:prstGeom>
          <a:ln w="47625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419" name="Группа 2050"/>
          <p:cNvGrpSpPr>
            <a:grpSpLocks/>
          </p:cNvGrpSpPr>
          <p:nvPr/>
        </p:nvGrpSpPr>
        <p:grpSpPr bwMode="auto">
          <a:xfrm>
            <a:off x="257175" y="666750"/>
            <a:ext cx="8702675" cy="5783263"/>
            <a:chOff x="257447" y="1074391"/>
            <a:chExt cx="8701641" cy="578360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57447" y="1690378"/>
              <a:ext cx="2509540" cy="3111686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Отделения реанимации и интенсивной терапии УЗ по профилю основного заболевания в соответствии с порядками и стандартами оказания медицинской помощи</a:t>
              </a: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  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424134" y="1685616"/>
              <a:ext cx="2374618" cy="3111686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в стационарных условиях медицинских организаций (реабилитационных центров, отделений реабилитации многопрофильных ЛПУ, в </a:t>
              </a:r>
              <a:r>
                <a:rPr lang="ru-RU" sz="1400" b="1" dirty="0" err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т.ч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. межрайонных центров)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586058" y="1639575"/>
              <a:ext cx="2373030" cy="3111686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в отделениях (кабинетах) реабилитации, ФТК, ЛФК и др. медицинских организаций, оказывающих амбулаторно-поликлиническую помощь, а также выездными бригадами на дому </a:t>
              </a:r>
            </a:p>
          </p:txBody>
        </p:sp>
        <p:sp>
          <p:nvSpPr>
            <p:cNvPr id="3" name="Стрелка вправо 2"/>
            <p:cNvSpPr/>
            <p:nvPr/>
          </p:nvSpPr>
          <p:spPr>
            <a:xfrm>
              <a:off x="2854288" y="2992206"/>
              <a:ext cx="503178" cy="358796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5967007" y="2831859"/>
              <a:ext cx="503177" cy="358796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rot="10800000">
              <a:off x="5922562" y="3268447"/>
              <a:ext cx="503177" cy="360385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881267" y="5949896"/>
              <a:ext cx="2555571" cy="90810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cs typeface="Arial" charset="0"/>
                </a:rPr>
                <a:t>Санаторно-курортные учреждения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7317" y="5949896"/>
              <a:ext cx="2487317" cy="90810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cs typeface="Arial" charset="0"/>
                </a:rPr>
                <a:t>Паллиативная помощь</a:t>
              </a: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1403486" y="1074391"/>
              <a:ext cx="6480993" cy="352446"/>
            </a:xfrm>
            <a:prstGeom prst="bentConnector3">
              <a:avLst>
                <a:gd name="adj1" fmla="val 99971"/>
              </a:avLst>
            </a:prstGeom>
            <a:ln w="47625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9" name="Прямая соединительная линия 10248"/>
            <p:cNvCxnSpPr/>
            <p:nvPr/>
          </p:nvCxnSpPr>
          <p:spPr>
            <a:xfrm>
              <a:off x="1403486" y="1083917"/>
              <a:ext cx="0" cy="403249"/>
            </a:xfrm>
            <a:prstGeom prst="line">
              <a:avLst/>
            </a:prstGeom>
            <a:ln w="4762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2" name="Прямая со стрелкой 10251"/>
            <p:cNvCxnSpPr>
              <a:stCxn id="2" idx="2"/>
              <a:endCxn id="18" idx="0"/>
            </p:cNvCxnSpPr>
            <p:nvPr/>
          </p:nvCxnSpPr>
          <p:spPr>
            <a:xfrm>
              <a:off x="1511423" y="4802064"/>
              <a:ext cx="4660346" cy="1147832"/>
            </a:xfrm>
            <a:prstGeom prst="straightConnector1">
              <a:avLst/>
            </a:prstGeom>
            <a:ln w="444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4" name="Прямая со стрелкой 10253"/>
            <p:cNvCxnSpPr>
              <a:stCxn id="2" idx="2"/>
              <a:endCxn id="4" idx="0"/>
            </p:cNvCxnSpPr>
            <p:nvPr/>
          </p:nvCxnSpPr>
          <p:spPr>
            <a:xfrm>
              <a:off x="1511423" y="4802064"/>
              <a:ext cx="1647629" cy="1147832"/>
            </a:xfrm>
            <a:prstGeom prst="straightConnector1">
              <a:avLst/>
            </a:prstGeom>
            <a:ln w="444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8" name="Прямая со стрелкой 10257"/>
            <p:cNvCxnSpPr>
              <a:stCxn id="15" idx="2"/>
              <a:endCxn id="4" idx="0"/>
            </p:cNvCxnSpPr>
            <p:nvPr/>
          </p:nvCxnSpPr>
          <p:spPr>
            <a:xfrm flipH="1">
              <a:off x="3159052" y="4751261"/>
              <a:ext cx="4614315" cy="1198635"/>
            </a:xfrm>
            <a:prstGeom prst="straightConnector1">
              <a:avLst/>
            </a:prstGeom>
            <a:ln w="444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0" name="Прямая со стрелкой 10259"/>
            <p:cNvCxnSpPr>
              <a:stCxn id="14" idx="2"/>
              <a:endCxn id="4" idx="0"/>
            </p:cNvCxnSpPr>
            <p:nvPr/>
          </p:nvCxnSpPr>
          <p:spPr>
            <a:xfrm flipH="1">
              <a:off x="3159052" y="4797302"/>
              <a:ext cx="1452390" cy="1152594"/>
            </a:xfrm>
            <a:prstGeom prst="straightConnector1">
              <a:avLst/>
            </a:prstGeom>
            <a:ln w="444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62" name="Прямая со стрелкой 10261"/>
          <p:cNvCxnSpPr>
            <a:stCxn id="14" idx="2"/>
            <a:endCxn id="18" idx="0"/>
          </p:cNvCxnSpPr>
          <p:nvPr/>
        </p:nvCxnSpPr>
        <p:spPr>
          <a:xfrm>
            <a:off x="4611688" y="4389438"/>
            <a:ext cx="1558925" cy="1152525"/>
          </a:xfrm>
          <a:prstGeom prst="straightConnector1">
            <a:avLst/>
          </a:prstGeom>
          <a:ln w="47625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857250" y="1008063"/>
            <a:ext cx="1309688" cy="5476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0AD00">
                  <a:tint val="50000"/>
                  <a:satMod val="300000"/>
                </a:srgbClr>
              </a:gs>
              <a:gs pos="35000">
                <a:srgbClr val="F0AD00">
                  <a:tint val="37000"/>
                  <a:satMod val="300000"/>
                </a:srgbClr>
              </a:gs>
              <a:gs pos="100000">
                <a:srgbClr val="F0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0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latin typeface="+mn-lt"/>
                <a:cs typeface="Arial" charset="0"/>
              </a:rPr>
              <a:t>I </a:t>
            </a:r>
            <a:r>
              <a:rPr lang="ru-RU" sz="2000" b="1" dirty="0">
                <a:solidFill>
                  <a:srgbClr val="800000"/>
                </a:solidFill>
                <a:latin typeface="+mn-lt"/>
                <a:cs typeface="Arial" charset="0"/>
              </a:rPr>
              <a:t>этап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56050" y="1008063"/>
            <a:ext cx="1309688" cy="5476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0AD00">
                  <a:tint val="50000"/>
                  <a:satMod val="300000"/>
                </a:srgbClr>
              </a:gs>
              <a:gs pos="35000">
                <a:srgbClr val="F0AD00">
                  <a:tint val="37000"/>
                  <a:satMod val="300000"/>
                </a:srgbClr>
              </a:gs>
              <a:gs pos="100000">
                <a:srgbClr val="F0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0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latin typeface="+mn-lt"/>
                <a:cs typeface="Arial" charset="0"/>
              </a:rPr>
              <a:t>II </a:t>
            </a:r>
            <a:r>
              <a:rPr lang="ru-RU" sz="2000" b="1" dirty="0">
                <a:solidFill>
                  <a:srgbClr val="800000"/>
                </a:solidFill>
                <a:latin typeface="+mn-lt"/>
                <a:cs typeface="Arial" charset="0"/>
              </a:rPr>
              <a:t>этап</a:t>
            </a:r>
            <a:endParaRPr lang="ru-RU" sz="2000" dirty="0">
              <a:latin typeface="+mn-lt"/>
              <a:cs typeface="Arial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31063" y="1008063"/>
            <a:ext cx="1308100" cy="5476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0AD00">
                  <a:tint val="50000"/>
                  <a:satMod val="300000"/>
                </a:srgbClr>
              </a:gs>
              <a:gs pos="35000">
                <a:srgbClr val="F0AD00">
                  <a:tint val="37000"/>
                  <a:satMod val="300000"/>
                </a:srgbClr>
              </a:gs>
              <a:gs pos="100000">
                <a:srgbClr val="F0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0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latin typeface="+mn-lt"/>
                <a:cs typeface="Arial" charset="0"/>
              </a:rPr>
              <a:t>III </a:t>
            </a:r>
            <a:r>
              <a:rPr lang="ru-RU" sz="2000" b="1" dirty="0">
                <a:solidFill>
                  <a:srgbClr val="800000"/>
                </a:solidFill>
                <a:latin typeface="+mn-lt"/>
                <a:cs typeface="Arial" charset="0"/>
              </a:rPr>
              <a:t>этап</a:t>
            </a:r>
            <a:endParaRPr lang="ru-RU" sz="20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6550" y="5583238"/>
            <a:ext cx="8480425" cy="8159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i="1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  2010г учреждение является  опорно-экспериментальной площадкой в ПФО по направлению:</a:t>
            </a:r>
            <a:endParaRPr lang="ru-RU" sz="1400" b="1" kern="0" dirty="0">
              <a:solidFill>
                <a:sysClr val="windowText" lastClr="000000"/>
              </a:solidFill>
            </a:endParaRPr>
          </a:p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"ПОЛИПРОФЕССИОНАЛЬНЫЙ ПОДХОД К МЕДИКО-СОЦИАЛЬНОЙ РЕАБИЛИТАЦИИ И  СРЕДОВОЙ АДАПТАЦИИ  РЕБЕНКА-ИНВАЛИДА»</a:t>
            </a:r>
            <a:endParaRPr lang="ru-RU" sz="1400" b="1" kern="0" dirty="0">
              <a:solidFill>
                <a:srgbClr val="C00000"/>
              </a:solidFill>
            </a:endParaRPr>
          </a:p>
        </p:txBody>
      </p:sp>
      <p:graphicFrame>
        <p:nvGraphicFramePr>
          <p:cNvPr id="61442" name="Диаграмма 4"/>
          <p:cNvGraphicFramePr>
            <a:graphicFrameLocks/>
          </p:cNvGraphicFramePr>
          <p:nvPr/>
        </p:nvGraphicFramePr>
        <p:xfrm>
          <a:off x="4525963" y="1755775"/>
          <a:ext cx="4595812" cy="2595563"/>
        </p:xfrm>
        <a:graphic>
          <a:graphicData uri="http://schemas.openxmlformats.org/presentationml/2006/ole">
            <p:oleObj spid="_x0000_s61442" r:id="rId3" imgW="4596782" imgH="2597121" progId="Excel.Sheet.8">
              <p:embed/>
            </p:oleObj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114925" y="1304925"/>
            <a:ext cx="37988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02060"/>
                </a:solidFill>
              </a:rPr>
              <a:t>Эффективность реабилитации</a:t>
            </a:r>
          </a:p>
        </p:txBody>
      </p:sp>
      <p:sp>
        <p:nvSpPr>
          <p:cNvPr id="6144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Реабилитационный центр для детей и подростков с ограниченными возможностями</a:t>
            </a:r>
          </a:p>
        </p:txBody>
      </p:sp>
      <p:graphicFrame>
        <p:nvGraphicFramePr>
          <p:cNvPr id="61445" name="Содержимое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7800" y="1300163"/>
          <a:ext cx="4449763" cy="4014787"/>
        </p:xfrm>
        <a:graphic>
          <a:graphicData uri="http://schemas.openxmlformats.org/presentationml/2006/ole">
            <p:oleObj spid="_x0000_s61445" r:id="rId4" imgW="4450466" imgH="401761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Диаграмма 2"/>
          <p:cNvGraphicFramePr>
            <a:graphicFrameLocks/>
          </p:cNvGraphicFramePr>
          <p:nvPr/>
        </p:nvGraphicFramePr>
        <p:xfrm>
          <a:off x="671513" y="3143250"/>
          <a:ext cx="8382000" cy="3481388"/>
        </p:xfrm>
        <a:graphic>
          <a:graphicData uri="http://schemas.openxmlformats.org/presentationml/2006/ole">
            <p:oleObj spid="_x0000_s62465" r:id="rId3" imgW="8382727" imgH="3481118" progId="Excel.Sheet.8">
              <p:embed/>
            </p:oleObj>
          </a:graphicData>
        </a:graphic>
      </p:graphicFrame>
      <p:graphicFrame>
        <p:nvGraphicFramePr>
          <p:cNvPr id="62466" name="Диаграмма 9"/>
          <p:cNvGraphicFramePr>
            <a:graphicFrameLocks/>
          </p:cNvGraphicFramePr>
          <p:nvPr/>
        </p:nvGraphicFramePr>
        <p:xfrm>
          <a:off x="1089025" y="782638"/>
          <a:ext cx="6604000" cy="2214562"/>
        </p:xfrm>
        <a:graphic>
          <a:graphicData uri="http://schemas.openxmlformats.org/presentationml/2006/ole">
            <p:oleObj spid="_x0000_s62466" r:id="rId4" imgW="6602540" imgH="2219136" progId="Excel.Sheet.8">
              <p:embed/>
            </p:oleObj>
          </a:graphicData>
        </a:graphic>
      </p:graphicFrame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485775" y="219075"/>
            <a:ext cx="818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Первичный выход на инвалидность, на 10 тыс. взрослого населения</a:t>
            </a:r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1120775" y="3249613"/>
            <a:ext cx="691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Структура первичной инвалидности взрослого населения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Text Box 2"/>
          <p:cNvSpPr txBox="1">
            <a:spLocks noChangeArrowheads="1"/>
          </p:cNvSpPr>
          <p:nvPr/>
        </p:nvSpPr>
        <p:spPr bwMode="auto">
          <a:xfrm>
            <a:off x="7010400" y="62182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fld id="{2A715ADA-2C98-4811-BCEB-0F4D2BEA54CB}" type="slidenum">
              <a:rPr lang="ru-RU" sz="1200">
                <a:solidFill>
                  <a:srgbClr val="FFFFFF"/>
                </a:solidFill>
                <a:ea typeface="MS Gothic"/>
                <a:cs typeface="MS Gothic"/>
              </a:rPr>
              <a:pPr algn="r"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t>39</a:t>
            </a:fld>
            <a:endParaRPr lang="ru-RU" sz="1200">
              <a:solidFill>
                <a:srgbClr val="FFFFFF"/>
              </a:solidFill>
              <a:ea typeface="MS Gothic"/>
              <a:cs typeface="MS Gothic"/>
            </a:endParaRPr>
          </a:p>
        </p:txBody>
      </p:sp>
      <p:graphicFrame>
        <p:nvGraphicFramePr>
          <p:cNvPr id="63490" name="Object 5"/>
          <p:cNvGraphicFramePr>
            <a:graphicFrameLocks noChangeAspect="1"/>
          </p:cNvGraphicFramePr>
          <p:nvPr/>
        </p:nvGraphicFramePr>
        <p:xfrm>
          <a:off x="630238" y="3941763"/>
          <a:ext cx="8048625" cy="2692400"/>
        </p:xfrm>
        <a:graphic>
          <a:graphicData uri="http://schemas.openxmlformats.org/presentationml/2006/ole">
            <p:oleObj spid="_x0000_s63490" r:id="rId4" imgW="8053514" imgH="2688569" progId="Excel.Sheet.8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-50800" y="601663"/>
          <a:ext cx="4076700" cy="3057525"/>
        </p:xfrm>
        <a:graphic>
          <a:graphicData uri="http://schemas.openxmlformats.org/presentationml/2006/ole">
            <p:oleObj spid="_x0000_s63491" r:id="rId5" imgW="4072481" imgH="3054361" progId="Excel.Sheet.8">
              <p:embed/>
            </p:oleObj>
          </a:graphicData>
        </a:graphic>
      </p:graphicFrame>
      <p:graphicFrame>
        <p:nvGraphicFramePr>
          <p:cNvPr id="63492" name="Диаграмма 14"/>
          <p:cNvGraphicFramePr>
            <a:graphicFrameLocks/>
          </p:cNvGraphicFramePr>
          <p:nvPr/>
        </p:nvGraphicFramePr>
        <p:xfrm>
          <a:off x="3297238" y="800100"/>
          <a:ext cx="3287712" cy="2797175"/>
        </p:xfrm>
        <a:graphic>
          <a:graphicData uri="http://schemas.openxmlformats.org/presentationml/2006/ole">
            <p:oleObj spid="_x0000_s63492" r:id="rId6" imgW="3286029" imgH="2798307" progId="Excel.Sheet.8">
              <p:embed/>
            </p:oleObj>
          </a:graphicData>
        </a:graphic>
      </p:graphicFrame>
      <p:graphicFrame>
        <p:nvGraphicFramePr>
          <p:cNvPr id="63493" name="Диаграмма 15"/>
          <p:cNvGraphicFramePr>
            <a:graphicFrameLocks/>
          </p:cNvGraphicFramePr>
          <p:nvPr/>
        </p:nvGraphicFramePr>
        <p:xfrm>
          <a:off x="6048375" y="785813"/>
          <a:ext cx="3038475" cy="2981325"/>
        </p:xfrm>
        <a:graphic>
          <a:graphicData uri="http://schemas.openxmlformats.org/presentationml/2006/ole">
            <p:oleObj spid="_x0000_s63493" r:id="rId7" imgW="3042168" imgH="2981202" progId="Excel.Sheet.8">
              <p:embed/>
            </p:oleObj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1963" y="85725"/>
            <a:ext cx="8229600" cy="4953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+mn-lt"/>
                <a:cs typeface="Times New Roman" pitchFamily="18" charset="0"/>
              </a:rPr>
              <a:t>Социальная защита инвалидов</a:t>
            </a:r>
            <a:endParaRPr lang="ru-RU" sz="2000" dirty="0">
              <a:latin typeface="+mn-lt"/>
            </a:endParaRPr>
          </a:p>
        </p:txBody>
      </p:sp>
      <p:sp>
        <p:nvSpPr>
          <p:cNvPr id="63496" name="TextBox 7"/>
          <p:cNvSpPr txBox="1">
            <a:spLocks noChangeArrowheads="1"/>
          </p:cNvSpPr>
          <p:nvPr/>
        </p:nvSpPr>
        <p:spPr bwMode="auto">
          <a:xfrm>
            <a:off x="1165225" y="3422650"/>
            <a:ext cx="665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ea typeface="MS Gothic"/>
                <a:cs typeface="Times New Roman" pitchFamily="18" charset="0"/>
              </a:rPr>
              <a:t>Количество инвалидов, обратившихся в органы службы занятости за содействием </a:t>
            </a:r>
          </a:p>
          <a:p>
            <a:pPr algn="ctr"/>
            <a:r>
              <a:rPr lang="ru-RU" sz="1200" b="1">
                <a:ea typeface="MS Gothic"/>
                <a:cs typeface="Times New Roman" pitchFamily="18" charset="0"/>
              </a:rPr>
              <a:t>в трудоустройстве</a:t>
            </a:r>
            <a:r>
              <a:rPr lang="en-US" sz="1200" b="1">
                <a:ea typeface="MS Gothic"/>
                <a:cs typeface="Times New Roman" pitchFamily="18" charset="0"/>
              </a:rPr>
              <a:t> </a:t>
            </a:r>
            <a:r>
              <a:rPr lang="ru-RU" sz="1200" b="1">
                <a:ea typeface="MS Gothic"/>
                <a:cs typeface="Times New Roman" pitchFamily="18" charset="0"/>
              </a:rPr>
              <a:t>и трудоустроенных в 2011-2012 годах</a:t>
            </a:r>
            <a:endParaRPr lang="ru-RU" sz="1200">
              <a:ea typeface="MS Gothic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Номер слайда 9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120650"/>
            <a:ext cx="609600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127D2545-965A-45D4-B31A-1CEDF7813431}" type="slidenum">
              <a:rPr lang="ru-RU">
                <a:latin typeface="+mn-lt"/>
              </a:rPr>
              <a:pPr>
                <a:defRPr/>
              </a:pPr>
              <a:t>4</a:t>
            </a:fld>
            <a:endParaRPr lang="ru-RU">
              <a:latin typeface="+mn-lt"/>
            </a:endParaRPr>
          </a:p>
        </p:txBody>
      </p:sp>
      <p:sp>
        <p:nvSpPr>
          <p:cNvPr id="133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088" y="131763"/>
            <a:ext cx="8769350" cy="520700"/>
          </a:xfrm>
        </p:spPr>
        <p:txBody>
          <a:bodyPr/>
          <a:lstStyle/>
          <a:p>
            <a:pPr defTabSz="912813" eaLnBrk="1" hangingPunct="1"/>
            <a:r>
              <a:rPr lang="ru-RU" sz="2000" b="1" smtClean="0"/>
              <a:t>Рождаемость по административным территориям, </a:t>
            </a:r>
            <a:br>
              <a:rPr lang="ru-RU" sz="2000" b="1" smtClean="0"/>
            </a:br>
            <a:r>
              <a:rPr lang="ru-RU" sz="2000" b="1" smtClean="0"/>
              <a:t>на 1000 населения</a:t>
            </a:r>
          </a:p>
        </p:txBody>
      </p:sp>
      <p:graphicFrame>
        <p:nvGraphicFramePr>
          <p:cNvPr id="13315" name="Диаграмма 1"/>
          <p:cNvGraphicFramePr>
            <a:graphicFrameLocks/>
          </p:cNvGraphicFramePr>
          <p:nvPr/>
        </p:nvGraphicFramePr>
        <p:xfrm>
          <a:off x="1473200" y="811213"/>
          <a:ext cx="6197600" cy="5935662"/>
        </p:xfrm>
        <a:graphic>
          <a:graphicData uri="http://schemas.openxmlformats.org/presentationml/2006/ole">
            <p:oleObj spid="_x0000_s13315" r:id="rId4" imgW="6194073" imgH="593801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Концепция республиканской информационной системы социальной сферы</a:t>
            </a:r>
          </a:p>
        </p:txBody>
      </p:sp>
      <p:grpSp>
        <p:nvGrpSpPr>
          <p:cNvPr id="65538" name="Группа 2"/>
          <p:cNvGrpSpPr>
            <a:grpSpLocks/>
          </p:cNvGrpSpPr>
          <p:nvPr/>
        </p:nvGrpSpPr>
        <p:grpSpPr bwMode="auto">
          <a:xfrm>
            <a:off x="0" y="1038225"/>
            <a:ext cx="9144000" cy="7254875"/>
            <a:chOff x="0" y="1038225"/>
            <a:chExt cx="9144000" cy="7254875"/>
          </a:xfrm>
        </p:grpSpPr>
        <p:sp>
          <p:nvSpPr>
            <p:cNvPr id="4" name="Хорда 3"/>
            <p:cNvSpPr/>
            <p:nvPr/>
          </p:nvSpPr>
          <p:spPr>
            <a:xfrm>
              <a:off x="730250" y="1038225"/>
              <a:ext cx="7683500" cy="7254875"/>
            </a:xfrm>
            <a:prstGeom prst="chord">
              <a:avLst>
                <a:gd name="adj1" fmla="val 9948223"/>
                <a:gd name="adj2" fmla="val 859566"/>
              </a:avLst>
            </a:prstGeom>
            <a:gradFill>
              <a:gsLst>
                <a:gs pos="0">
                  <a:srgbClr val="FFFF99">
                    <a:alpha val="33000"/>
                  </a:srgbClr>
                </a:gs>
                <a:gs pos="100000">
                  <a:srgbClr val="F8F8A0"/>
                </a:gs>
              </a:gsLst>
              <a:lin ang="5400000" scaled="0"/>
            </a:gradFill>
            <a:ln w="9525" cap="flat" cmpd="sng" algn="ctr">
              <a:solidFill>
                <a:srgbClr val="FFC000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046288" y="1285875"/>
              <a:ext cx="5005387" cy="4286250"/>
            </a:xfrm>
            <a:prstGeom prst="ellipse">
              <a:avLst/>
            </a:prstGeom>
            <a:solidFill>
              <a:srgbClr val="560F0F">
                <a:lumMod val="75000"/>
                <a:lumOff val="2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3348038" y="2205038"/>
              <a:ext cx="2447925" cy="2447925"/>
            </a:xfrm>
            <a:prstGeom prst="ellipse">
              <a:avLst/>
            </a:prstGeom>
            <a:gradFill rotWithShape="1">
              <a:gsLst>
                <a:gs pos="0">
                  <a:srgbClr val="0070C0">
                    <a:shade val="51000"/>
                    <a:satMod val="130000"/>
                  </a:srgbClr>
                </a:gs>
                <a:gs pos="80000">
                  <a:srgbClr val="0070C0">
                    <a:shade val="93000"/>
                    <a:satMod val="130000"/>
                  </a:srgbClr>
                </a:gs>
                <a:gs pos="100000">
                  <a:srgbClr val="0070C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solidFill>
                    <a:sysClr val="window" lastClr="FFFFFF"/>
                  </a:solidFill>
                  <a:latin typeface="Arial"/>
                </a:rPr>
                <a:t>Единая информационная система в социальной сфере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629275"/>
              <a:ext cx="9144000" cy="647700"/>
            </a:xfrm>
            <a:prstGeom prst="rect">
              <a:avLst/>
            </a:prstGeom>
            <a:gradFill rotWithShape="1">
              <a:gsLst>
                <a:gs pos="0">
                  <a:srgbClr val="71FB7E">
                    <a:tint val="50000"/>
                    <a:satMod val="300000"/>
                  </a:srgbClr>
                </a:gs>
                <a:gs pos="35000">
                  <a:srgbClr val="71FB7E">
                    <a:tint val="37000"/>
                    <a:satMod val="300000"/>
                  </a:srgbClr>
                </a:gs>
                <a:gs pos="100000">
                  <a:srgbClr val="71FB7E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1F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600000"/>
                  </a:solidFill>
                  <a:latin typeface="Arial"/>
                </a:rPr>
                <a:t>Обеспечение эффективной информационной поддержки органов социальной защиты населения, а также граждан в процессе оказания социальных услуг</a:t>
              </a:r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3367088" y="4592638"/>
              <a:ext cx="24098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ysClr val="window" lastClr="FFFFFF"/>
                  </a:solidFill>
                  <a:latin typeface="+mn-lt"/>
                </a:rPr>
                <a:t>Повышение качества социальных услуг</a:t>
              </a: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4703763" y="2092325"/>
              <a:ext cx="20955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>
                  <a:solidFill>
                    <a:sysClr val="window" lastClr="FFFFFF"/>
                  </a:solidFill>
                  <a:latin typeface="+mn-lt"/>
                </a:rPr>
                <a:t>Эффективность</a:t>
              </a:r>
              <a:br>
                <a:rPr lang="ru-RU" sz="1600" b="1" kern="0">
                  <a:solidFill>
                    <a:sysClr val="window" lastClr="FFFFFF"/>
                  </a:solidFill>
                  <a:latin typeface="+mn-lt"/>
                </a:rPr>
              </a:br>
              <a:r>
                <a:rPr lang="ru-RU" sz="1600" b="1" kern="0">
                  <a:solidFill>
                    <a:sysClr val="window" lastClr="FFFFFF"/>
                  </a:solidFill>
                  <a:latin typeface="+mn-lt"/>
                </a:rPr>
                <a:t>управления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2355850" y="2100263"/>
              <a:ext cx="24098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>
                  <a:solidFill>
                    <a:sysClr val="window" lastClr="FFFFFF"/>
                  </a:solidFill>
                  <a:latin typeface="+mn-lt"/>
                </a:rPr>
                <a:t>Информированность населения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063" y="1347788"/>
              <a:ext cx="2347912" cy="652462"/>
            </a:xfrm>
            <a:prstGeom prst="snip2DiagRect">
              <a:avLst>
                <a:gd name="adj1" fmla="val 0"/>
                <a:gd name="adj2" fmla="val 8853"/>
              </a:avLst>
            </a:prstGeom>
            <a:solidFill>
              <a:srgbClr val="FFFFFF">
                <a:alpha val="69804"/>
              </a:srgbClr>
            </a:solidFill>
            <a:ln>
              <a:solidFill>
                <a:srgbClr val="560F0F">
                  <a:lumMod val="75000"/>
                  <a:lumOff val="25000"/>
                </a:srgbClr>
              </a:solidFill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  <a:t>однократный ввод и многократное использование </a:t>
              </a:r>
              <a:b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</a:br>
              <a: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  <a:t>первичной информации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013" y="2743200"/>
              <a:ext cx="2349500" cy="822325"/>
            </a:xfrm>
            <a:prstGeom prst="snip2DiagRect">
              <a:avLst>
                <a:gd name="adj1" fmla="val 0"/>
                <a:gd name="adj2" fmla="val 9635"/>
              </a:avLst>
            </a:prstGeom>
            <a:solidFill>
              <a:srgbClr val="FFFFFF">
                <a:alpha val="69804"/>
              </a:srgbClr>
            </a:solidFill>
            <a:ln>
              <a:solidFill>
                <a:srgbClr val="560F0F">
                  <a:lumMod val="75000"/>
                  <a:lumOff val="25000"/>
                </a:srgbClr>
              </a:solidFill>
            </a:ln>
          </p:spPr>
          <p:txBody>
            <a:bodyPr lIns="36000" tIns="36000" rIns="36000" bIns="3600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  <a:t>использование электронных документов, подтвержденных электронной цифровой подписью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888" y="4197350"/>
              <a:ext cx="2347912" cy="652463"/>
            </a:xfrm>
            <a:prstGeom prst="snip2DiagRect">
              <a:avLst>
                <a:gd name="adj1" fmla="val 0"/>
                <a:gd name="adj2" fmla="val 8853"/>
              </a:avLst>
            </a:prstGeom>
            <a:solidFill>
              <a:srgbClr val="FFFFFF">
                <a:alpha val="69804"/>
              </a:srgbClr>
            </a:solidFill>
            <a:ln>
              <a:solidFill>
                <a:srgbClr val="560F0F">
                  <a:lumMod val="75000"/>
                  <a:lumOff val="25000"/>
                </a:srgbClr>
              </a:solidFill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  <a:t>обеспечение совместимости (</a:t>
              </a:r>
              <a:r>
                <a:rPr lang="ru-RU" sz="1100" b="1" kern="0" dirty="0" err="1">
                  <a:solidFill>
                    <a:sysClr val="windowText" lastClr="000000"/>
                  </a:solidFill>
                  <a:latin typeface="Arial"/>
                </a:rPr>
                <a:t>интероперабельности</a:t>
              </a:r>
              <a: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  <a:t>) информационных систем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30938" y="1216025"/>
              <a:ext cx="2509837" cy="836613"/>
            </a:xfrm>
            <a:prstGeom prst="snip2DiagRect">
              <a:avLst>
                <a:gd name="adj1" fmla="val 0"/>
                <a:gd name="adj2" fmla="val 8853"/>
              </a:avLst>
            </a:prstGeom>
            <a:solidFill>
              <a:srgbClr val="FFFFFF">
                <a:alpha val="69804"/>
              </a:srgbClr>
            </a:solidFill>
            <a:ln>
              <a:solidFill>
                <a:srgbClr val="560F0F">
                  <a:lumMod val="75000"/>
                  <a:lumOff val="25000"/>
                </a:srgbClr>
              </a:solidFill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  <a:t>создание прикладных информационных систем по модели «программное обеспечение как услуга» (</a:t>
              </a:r>
              <a:r>
                <a:rPr lang="en-US" sz="1100" b="1" kern="0" dirty="0" err="1">
                  <a:solidFill>
                    <a:sysClr val="windowText" lastClr="000000"/>
                  </a:solidFill>
                  <a:latin typeface="Arial"/>
                </a:rPr>
                <a:t>SaaS</a:t>
              </a:r>
              <a: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64325" y="2743200"/>
              <a:ext cx="2347913" cy="822325"/>
            </a:xfrm>
            <a:prstGeom prst="snip2DiagRect">
              <a:avLst>
                <a:gd name="adj1" fmla="val 0"/>
                <a:gd name="adj2" fmla="val 9635"/>
              </a:avLst>
            </a:prstGeom>
            <a:solidFill>
              <a:srgbClr val="FFFFFF">
                <a:alpha val="69804"/>
              </a:srgbClr>
            </a:solidFill>
            <a:ln>
              <a:solidFill>
                <a:srgbClr val="560F0F">
                  <a:lumMod val="75000"/>
                  <a:lumOff val="25000"/>
                </a:srgbClr>
              </a:solidFill>
            </a:ln>
          </p:spPr>
          <p:txBody>
            <a:bodyPr lIns="36000" tIns="36000" rIns="36000" bIns="3600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  <a:t>безопасность персональных данных в соответствии с действующим законодательством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80200" y="4197350"/>
              <a:ext cx="2347913" cy="836613"/>
            </a:xfrm>
            <a:prstGeom prst="snip2DiagRect">
              <a:avLst>
                <a:gd name="adj1" fmla="val 0"/>
                <a:gd name="adj2" fmla="val 8853"/>
              </a:avLst>
            </a:prstGeom>
            <a:solidFill>
              <a:srgbClr val="FFFFFF">
                <a:alpha val="69804"/>
              </a:srgbClr>
            </a:solidFill>
            <a:ln>
              <a:solidFill>
                <a:srgbClr val="560F0F">
                  <a:lumMod val="75000"/>
                  <a:lumOff val="25000"/>
                </a:srgbClr>
              </a:solidFill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ysClr val="windowText" lastClr="000000"/>
                  </a:solidFill>
                  <a:latin typeface="Arial"/>
                </a:rPr>
                <a:t>интеграция с «Электронным Правительства», с универсальной электронной картой гражданина РФ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85838" y="4379913"/>
            <a:ext cx="1698625" cy="16986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регистр</a:t>
            </a:r>
            <a:br>
              <a:rPr lang="ru-RU" dirty="0"/>
            </a:br>
            <a:r>
              <a:rPr lang="ru-RU" b="1" dirty="0"/>
              <a:t>26127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4050" y="4149725"/>
            <a:ext cx="4356100" cy="20875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5062538" y="4335463"/>
            <a:ext cx="35925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обслужено </a:t>
            </a:r>
            <a:r>
              <a:rPr lang="ru-RU" sz="2000" b="1">
                <a:solidFill>
                  <a:srgbClr val="C00000"/>
                </a:solidFill>
              </a:rPr>
              <a:t>347510 </a:t>
            </a:r>
            <a:r>
              <a:rPr lang="ru-RU" b="1"/>
              <a:t>рецептов </a:t>
            </a:r>
            <a:br>
              <a:rPr lang="ru-RU" b="1"/>
            </a:br>
            <a:endParaRPr lang="ru-RU" b="1"/>
          </a:p>
          <a:p>
            <a:pPr algn="ctr"/>
            <a:r>
              <a:rPr lang="ru-RU" b="1"/>
              <a:t>на сумму </a:t>
            </a:r>
            <a:r>
              <a:rPr lang="ru-RU" sz="2000" b="1">
                <a:solidFill>
                  <a:srgbClr val="C00000"/>
                </a:solidFill>
              </a:rPr>
              <a:t>238,4</a:t>
            </a:r>
            <a:r>
              <a:rPr lang="ru-RU" b="1"/>
              <a:t> млн.руб.</a:t>
            </a:r>
            <a:br>
              <a:rPr lang="ru-RU" b="1"/>
            </a:br>
            <a:endParaRPr lang="ru-RU" b="1"/>
          </a:p>
          <a:p>
            <a:pPr algn="ctr"/>
            <a:r>
              <a:rPr lang="ru-RU" b="1"/>
              <a:t>средняя стоимость 1 рецепта</a:t>
            </a:r>
          </a:p>
          <a:p>
            <a:pPr algn="ctr"/>
            <a:r>
              <a:rPr lang="ru-RU" sz="2000" b="1">
                <a:solidFill>
                  <a:srgbClr val="C00000"/>
                </a:solidFill>
              </a:rPr>
              <a:t>686,16 </a:t>
            </a:r>
            <a:r>
              <a:rPr lang="ru-RU" b="1"/>
              <a:t>рублей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484438" y="4437063"/>
            <a:ext cx="2016125" cy="15128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обратилось</a:t>
            </a:r>
            <a:br>
              <a:rPr lang="ru-RU" dirty="0"/>
            </a:br>
            <a:r>
              <a:rPr lang="ru-RU" b="1" dirty="0"/>
              <a:t>17293</a:t>
            </a:r>
          </a:p>
        </p:txBody>
      </p:sp>
      <p:sp>
        <p:nvSpPr>
          <p:cNvPr id="8" name="Овал 7"/>
          <p:cNvSpPr/>
          <p:nvPr/>
        </p:nvSpPr>
        <p:spPr>
          <a:xfrm>
            <a:off x="985838" y="1500188"/>
            <a:ext cx="1698625" cy="16986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регистр</a:t>
            </a:r>
            <a:br>
              <a:rPr lang="ru-RU" dirty="0"/>
            </a:br>
            <a:r>
              <a:rPr lang="ru-RU" b="1" dirty="0"/>
              <a:t>786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1412875"/>
            <a:ext cx="4321175" cy="20161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567" name="TextBox 9"/>
          <p:cNvSpPr txBox="1">
            <a:spLocks noChangeArrowheads="1"/>
          </p:cNvSpPr>
          <p:nvPr/>
        </p:nvSpPr>
        <p:spPr bwMode="auto">
          <a:xfrm>
            <a:off x="4991100" y="1454150"/>
            <a:ext cx="35925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обслужено </a:t>
            </a:r>
            <a:r>
              <a:rPr lang="ru-RU" sz="2000" b="1">
                <a:solidFill>
                  <a:srgbClr val="C00000"/>
                </a:solidFill>
              </a:rPr>
              <a:t>5157 </a:t>
            </a:r>
            <a:r>
              <a:rPr lang="ru-RU" b="1"/>
              <a:t>рецептов </a:t>
            </a:r>
            <a:br>
              <a:rPr lang="ru-RU" b="1"/>
            </a:br>
            <a:endParaRPr lang="ru-RU" b="1"/>
          </a:p>
          <a:p>
            <a:pPr algn="ctr"/>
            <a:r>
              <a:rPr lang="ru-RU" b="1"/>
              <a:t>на сумму </a:t>
            </a:r>
            <a:r>
              <a:rPr lang="ru-RU" sz="2000" b="1">
                <a:solidFill>
                  <a:srgbClr val="C00000"/>
                </a:solidFill>
              </a:rPr>
              <a:t>247,7</a:t>
            </a:r>
            <a:r>
              <a:rPr lang="ru-RU" b="1"/>
              <a:t> млн.руб.</a:t>
            </a:r>
            <a:br>
              <a:rPr lang="ru-RU" b="1"/>
            </a:br>
            <a:endParaRPr lang="ru-RU" b="1"/>
          </a:p>
          <a:p>
            <a:pPr algn="ctr"/>
            <a:r>
              <a:rPr lang="ru-RU" b="1"/>
              <a:t>средняя стоимость 1 рецепта</a:t>
            </a:r>
          </a:p>
          <a:p>
            <a:pPr algn="ctr"/>
            <a:r>
              <a:rPr lang="ru-RU" sz="2000" b="1">
                <a:solidFill>
                  <a:srgbClr val="C00000"/>
                </a:solidFill>
              </a:rPr>
              <a:t>48,0</a:t>
            </a:r>
            <a:r>
              <a:rPr lang="ru-RU" b="1">
                <a:solidFill>
                  <a:srgbClr val="C00000"/>
                </a:solidFill>
              </a:rPr>
              <a:t> </a:t>
            </a:r>
            <a:r>
              <a:rPr lang="ru-RU" b="1"/>
              <a:t>тыс. рублей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484438" y="1557338"/>
            <a:ext cx="2016125" cy="15113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обратилось</a:t>
            </a:r>
            <a:br>
              <a:rPr lang="ru-RU" dirty="0"/>
            </a:br>
            <a:r>
              <a:rPr lang="ru-RU" b="1" dirty="0"/>
              <a:t>537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188" y="3797300"/>
            <a:ext cx="2906712" cy="527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</a:rPr>
              <a:t>Обеспечение необходимыми </a:t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sz="1400" b="1" dirty="0">
                <a:solidFill>
                  <a:srgbClr val="000000"/>
                </a:solidFill>
              </a:rPr>
              <a:t>лекарственными препаратами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188" y="925513"/>
            <a:ext cx="2906712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7 </a:t>
            </a:r>
            <a:r>
              <a:rPr lang="ru-RU" sz="1400" b="1" dirty="0" err="1"/>
              <a:t>высокозатратных</a:t>
            </a:r>
            <a:r>
              <a:rPr lang="ru-RU" sz="1400" b="1" dirty="0"/>
              <a:t> </a:t>
            </a:r>
            <a:br>
              <a:rPr lang="ru-RU" sz="1400" b="1" dirty="0"/>
            </a:br>
            <a:r>
              <a:rPr lang="ru-RU" sz="1400" b="1" dirty="0"/>
              <a:t>нозологий</a:t>
            </a:r>
          </a:p>
        </p:txBody>
      </p:sp>
      <p:sp>
        <p:nvSpPr>
          <p:cNvPr id="66571" name="Заголовок 1"/>
          <p:cNvSpPr>
            <a:spLocks noGrp="1"/>
          </p:cNvSpPr>
          <p:nvPr>
            <p:ph type="title"/>
          </p:nvPr>
        </p:nvSpPr>
        <p:spPr>
          <a:xfrm>
            <a:off x="461963" y="1000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>
                <a:cs typeface="Arial" charset="0"/>
              </a:rPr>
              <a:t>Реализация программ по бесплатному лекарственному обеспечению граждан в 2012 году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7963" y="879475"/>
            <a:ext cx="2857500" cy="676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Регистр пациентов</a:t>
            </a:r>
            <a:r>
              <a:rPr lang="en-US" b="1" dirty="0"/>
              <a:t> </a:t>
            </a:r>
            <a:br>
              <a:rPr lang="en-US" b="1" dirty="0"/>
            </a:br>
            <a:r>
              <a:rPr lang="ru-RU" sz="2000" b="1" dirty="0">
                <a:solidFill>
                  <a:srgbClr val="C00000"/>
                </a:solidFill>
              </a:rPr>
              <a:t>104 220 человек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52120" y="2708524"/>
            <a:ext cx="2376264" cy="23762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875463" y="2781300"/>
            <a:ext cx="901700" cy="7921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83313" y="3627438"/>
            <a:ext cx="13557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95 880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рецептов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отоварено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5463" y="2998788"/>
            <a:ext cx="9683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20 240</a:t>
            </a:r>
            <a:endParaRPr lang="ru-RU" sz="20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13400"/>
            <a:ext cx="9144000" cy="646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Arial" pitchFamily="34" charset="0"/>
              </a:rPr>
              <a:t>Средняя стоимость 1 рецепта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598,0 </a:t>
            </a:r>
            <a:r>
              <a:rPr lang="ru-RU" b="1" dirty="0">
                <a:cs typeface="Arial" pitchFamily="34" charset="0"/>
              </a:rPr>
              <a:t>рублей</a:t>
            </a:r>
          </a:p>
        </p:txBody>
      </p:sp>
      <p:graphicFrame>
        <p:nvGraphicFramePr>
          <p:cNvPr id="67593" name="Диаграмма 30"/>
          <p:cNvGraphicFramePr>
            <a:graphicFrameLocks/>
          </p:cNvGraphicFramePr>
          <p:nvPr/>
        </p:nvGraphicFramePr>
        <p:xfrm>
          <a:off x="-47625" y="782638"/>
          <a:ext cx="6180138" cy="4632325"/>
        </p:xfrm>
        <a:graphic>
          <a:graphicData uri="http://schemas.openxmlformats.org/presentationml/2006/ole">
            <p:oleObj spid="_x0000_s67593" r:id="rId3" imgW="6181880" imgH="4633362" progId="Excel.Sheet.8">
              <p:embed/>
            </p:oleObj>
          </a:graphicData>
        </a:graphic>
      </p:graphicFrame>
      <p:sp>
        <p:nvSpPr>
          <p:cNvPr id="67602" name="Заголовок 1"/>
          <p:cNvSpPr>
            <a:spLocks noGrp="1"/>
          </p:cNvSpPr>
          <p:nvPr>
            <p:ph type="title"/>
          </p:nvPr>
        </p:nvSpPr>
        <p:spPr>
          <a:xfrm>
            <a:off x="461963" y="158750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1800" smtClean="0">
                <a:cs typeface="Arial" charset="0"/>
              </a:rPr>
              <a:t>Реализация лекарственного обеспечения в рамках Постановления Правительства РФ от 30.07.1994 № 890  в 2012 году</a:t>
            </a:r>
            <a:br>
              <a:rPr lang="ru-RU" sz="1800" smtClean="0">
                <a:cs typeface="Arial" charset="0"/>
              </a:rPr>
            </a:br>
            <a:endParaRPr lang="ru-RU" sz="1800" smtClean="0"/>
          </a:p>
        </p:txBody>
      </p:sp>
      <p:sp>
        <p:nvSpPr>
          <p:cNvPr id="67603" name="TextBox 12"/>
          <p:cNvSpPr txBox="1">
            <a:spLocks noChangeArrowheads="1"/>
          </p:cNvSpPr>
          <p:nvPr/>
        </p:nvSpPr>
        <p:spPr bwMode="auto">
          <a:xfrm>
            <a:off x="7777163" y="3041650"/>
            <a:ext cx="1271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обратилось</a:t>
            </a:r>
            <a:r>
              <a:rPr lang="en-US" sz="1400" b="1"/>
              <a:t> </a:t>
            </a:r>
            <a:r>
              <a:rPr lang="ru-RU" sz="1400" b="1"/>
              <a:t>человек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850" y="-17145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8610" name="Содержимое 5"/>
          <p:cNvGraphicFramePr>
            <a:graphicFrameLocks/>
          </p:cNvGraphicFramePr>
          <p:nvPr/>
        </p:nvGraphicFramePr>
        <p:xfrm>
          <a:off x="214313" y="642938"/>
          <a:ext cx="8523287" cy="2747962"/>
        </p:xfrm>
        <a:graphic>
          <a:graphicData uri="http://schemas.openxmlformats.org/presentationml/2006/ole">
            <p:oleObj spid="_x0000_s68610" r:id="rId3" imgW="8522947" imgH="2749534" progId="Excel.Sheet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1963" y="158750"/>
            <a:ext cx="8229600" cy="508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+mn-lt"/>
                <a:cs typeface="Times New Roman" pitchFamily="18" charset="0"/>
              </a:rPr>
              <a:t>Охрана труда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68612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0400" y="3708400"/>
          <a:ext cx="8139113" cy="2601913"/>
        </p:xfrm>
        <a:graphic>
          <a:graphicData uri="http://schemas.openxmlformats.org/presentationml/2006/ole">
            <p:oleObj spid="_x0000_s68612" r:id="rId4" imgW="8138865" imgH="2603218" progId="Excel.Sheet.8">
              <p:embed/>
            </p:oleObj>
          </a:graphicData>
        </a:graphic>
      </p:graphicFrame>
      <p:sp>
        <p:nvSpPr>
          <p:cNvPr id="68615" name="Прямоугольник 1"/>
          <p:cNvSpPr>
            <a:spLocks noChangeArrowheads="1"/>
          </p:cNvSpPr>
          <p:nvPr/>
        </p:nvSpPr>
        <p:spPr bwMode="auto">
          <a:xfrm>
            <a:off x="1087438" y="82867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cs typeface="Times New Roman" pitchFamily="18" charset="0"/>
              </a:rPr>
              <a:t>Уровень производственного травматизма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4638" y="3590925"/>
            <a:ext cx="8556625" cy="2208213"/>
          </a:xfrm>
          <a:prstGeom prst="rect">
            <a:avLst/>
          </a:prstGeom>
          <a:solidFill>
            <a:srgbClr val="EAFCF9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Социальное развитие</a:t>
            </a:r>
          </a:p>
        </p:txBody>
      </p:sp>
      <p:sp>
        <p:nvSpPr>
          <p:cNvPr id="69647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Финансирование системы здравоохранения и социального развития Чувашской Республики, млн. рублей</a:t>
            </a:r>
          </a:p>
        </p:txBody>
      </p:sp>
      <p:sp>
        <p:nvSpPr>
          <p:cNvPr id="69648" name="TextBox 1"/>
          <p:cNvSpPr txBox="1">
            <a:spLocks noChangeArrowheads="1"/>
          </p:cNvSpPr>
          <p:nvPr/>
        </p:nvSpPr>
        <p:spPr bwMode="auto">
          <a:xfrm>
            <a:off x="1541463" y="958850"/>
            <a:ext cx="1125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2011 год</a:t>
            </a:r>
          </a:p>
        </p:txBody>
      </p:sp>
      <p:sp>
        <p:nvSpPr>
          <p:cNvPr id="69649" name="TextBox 4"/>
          <p:cNvSpPr txBox="1">
            <a:spLocks noChangeArrowheads="1"/>
          </p:cNvSpPr>
          <p:nvPr/>
        </p:nvSpPr>
        <p:spPr bwMode="auto">
          <a:xfrm>
            <a:off x="6369050" y="955675"/>
            <a:ext cx="113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2012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638" y="1293813"/>
            <a:ext cx="8556625" cy="2208212"/>
          </a:xfrm>
          <a:prstGeom prst="rect">
            <a:avLst/>
          </a:prstGeom>
          <a:solidFill>
            <a:srgbClr val="EBF6FF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Здравоохранение</a:t>
            </a:r>
          </a:p>
        </p:txBody>
      </p:sp>
      <p:graphicFrame>
        <p:nvGraphicFramePr>
          <p:cNvPr id="69638" name="Диаграмма 5"/>
          <p:cNvGraphicFramePr>
            <a:graphicFrameLocks/>
          </p:cNvGraphicFramePr>
          <p:nvPr/>
        </p:nvGraphicFramePr>
        <p:xfrm>
          <a:off x="306388" y="1323975"/>
          <a:ext cx="7550150" cy="2236788"/>
        </p:xfrm>
        <a:graphic>
          <a:graphicData uri="http://schemas.openxmlformats.org/presentationml/2006/ole">
            <p:oleObj spid="_x0000_s69638" r:id="rId3" imgW="7553599" imgH="2237426" progId="Excel.Sheet.8">
              <p:embed/>
            </p:oleObj>
          </a:graphicData>
        </a:graphic>
      </p:graphicFrame>
      <p:sp>
        <p:nvSpPr>
          <p:cNvPr id="7" name="Овал 6"/>
          <p:cNvSpPr/>
          <p:nvPr/>
        </p:nvSpPr>
        <p:spPr>
          <a:xfrm>
            <a:off x="1412875" y="1862138"/>
            <a:ext cx="1382713" cy="5937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10335,0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9640" name="Диаграмма 7"/>
          <p:cNvGraphicFramePr>
            <a:graphicFrameLocks/>
          </p:cNvGraphicFramePr>
          <p:nvPr/>
        </p:nvGraphicFramePr>
        <p:xfrm>
          <a:off x="5294313" y="1316038"/>
          <a:ext cx="3513137" cy="2243137"/>
        </p:xfrm>
        <a:graphic>
          <a:graphicData uri="http://schemas.openxmlformats.org/presentationml/2006/ole">
            <p:oleObj spid="_x0000_s69640" r:id="rId4" imgW="3517697" imgH="2243522" progId="Excel.Sheet.8">
              <p:embed/>
            </p:oleObj>
          </a:graphicData>
        </a:graphic>
      </p:graphicFrame>
      <p:sp>
        <p:nvSpPr>
          <p:cNvPr id="9" name="Овал 8"/>
          <p:cNvSpPr/>
          <p:nvPr/>
        </p:nvSpPr>
        <p:spPr>
          <a:xfrm>
            <a:off x="6302375" y="1862138"/>
            <a:ext cx="1382713" cy="5937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11940,0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76688" y="1765300"/>
            <a:ext cx="1354137" cy="1104900"/>
          </a:xfrm>
          <a:prstGeom prst="rightArrow">
            <a:avLst>
              <a:gd name="adj1" fmla="val 62085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+</a:t>
            </a:r>
            <a:r>
              <a:rPr lang="en-US" dirty="0"/>
              <a:t>15,5</a:t>
            </a:r>
            <a:r>
              <a:rPr lang="ru-RU" dirty="0"/>
              <a:t>%</a:t>
            </a:r>
          </a:p>
        </p:txBody>
      </p:sp>
      <p:graphicFrame>
        <p:nvGraphicFramePr>
          <p:cNvPr id="69643" name="Диаграмма 11"/>
          <p:cNvGraphicFramePr>
            <a:graphicFrameLocks/>
          </p:cNvGraphicFramePr>
          <p:nvPr/>
        </p:nvGraphicFramePr>
        <p:xfrm>
          <a:off x="306388" y="3621088"/>
          <a:ext cx="7550150" cy="2236787"/>
        </p:xfrm>
        <a:graphic>
          <a:graphicData uri="http://schemas.openxmlformats.org/presentationml/2006/ole">
            <p:oleObj spid="_x0000_s69643" r:id="rId5" imgW="7553599" imgH="2237426" progId="Excel.Sheet.8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1412875" y="4159250"/>
            <a:ext cx="1382713" cy="5937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4561,5</a:t>
            </a:r>
          </a:p>
        </p:txBody>
      </p:sp>
      <p:graphicFrame>
        <p:nvGraphicFramePr>
          <p:cNvPr id="69645" name="Диаграмма 13"/>
          <p:cNvGraphicFramePr>
            <a:graphicFrameLocks/>
          </p:cNvGraphicFramePr>
          <p:nvPr/>
        </p:nvGraphicFramePr>
        <p:xfrm>
          <a:off x="5294313" y="3613150"/>
          <a:ext cx="3513137" cy="2243138"/>
        </p:xfrm>
        <a:graphic>
          <a:graphicData uri="http://schemas.openxmlformats.org/presentationml/2006/ole">
            <p:oleObj spid="_x0000_s69645" r:id="rId6" imgW="3517697" imgH="2243522" progId="Excel.Sheet.8">
              <p:embed/>
            </p:oleObj>
          </a:graphicData>
        </a:graphic>
      </p:graphicFrame>
      <p:sp>
        <p:nvSpPr>
          <p:cNvPr id="15" name="Овал 14"/>
          <p:cNvSpPr/>
          <p:nvPr/>
        </p:nvSpPr>
        <p:spPr>
          <a:xfrm>
            <a:off x="6302375" y="4159250"/>
            <a:ext cx="1382713" cy="5937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4960,6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976688" y="4062413"/>
            <a:ext cx="1354137" cy="1104900"/>
          </a:xfrm>
          <a:prstGeom prst="rightArrow">
            <a:avLst>
              <a:gd name="adj1" fmla="val 62085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+8,7%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4638" y="5873750"/>
            <a:ext cx="8556625" cy="8905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Расходы на здравоохранение и социальное развитие и их доля в общем консолидированном бюджете Чувашской Республики, млрд. рублей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3211513" y="6356350"/>
            <a:ext cx="2854325" cy="282575"/>
          </a:xfrm>
          <a:prstGeom prst="rightArrow">
            <a:avLst>
              <a:gd name="adj1" fmla="val 50000"/>
              <a:gd name="adj2" fmla="val 2394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9659" name="Группа 24"/>
          <p:cNvGrpSpPr>
            <a:grpSpLocks/>
          </p:cNvGrpSpPr>
          <p:nvPr/>
        </p:nvGrpSpPr>
        <p:grpSpPr bwMode="auto">
          <a:xfrm>
            <a:off x="803275" y="6234113"/>
            <a:ext cx="1992313" cy="460375"/>
            <a:chOff x="936702" y="6207512"/>
            <a:chExt cx="1992351" cy="46091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36702" y="6207512"/>
              <a:ext cx="1992351" cy="46091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30</a:t>
              </a:r>
              <a:r>
                <a:rPr lang="ru-RU" dirty="0"/>
                <a:t>,5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546314" y="6274265"/>
              <a:ext cx="1324000" cy="335356"/>
            </a:xfrm>
            <a:prstGeom prst="roundRect">
              <a:avLst>
                <a:gd name="adj" fmla="val 2333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14,9 (48,8%)</a:t>
              </a:r>
            </a:p>
          </p:txBody>
        </p:sp>
      </p:grpSp>
      <p:grpSp>
        <p:nvGrpSpPr>
          <p:cNvPr id="69660" name="Группа 23"/>
          <p:cNvGrpSpPr>
            <a:grpSpLocks/>
          </p:cNvGrpSpPr>
          <p:nvPr/>
        </p:nvGrpSpPr>
        <p:grpSpPr bwMode="auto">
          <a:xfrm>
            <a:off x="6467475" y="6229350"/>
            <a:ext cx="1976438" cy="461963"/>
            <a:chOff x="6698166" y="6252116"/>
            <a:chExt cx="1977118" cy="46091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698166" y="6252116"/>
              <a:ext cx="1977118" cy="46091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35,2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7344501" y="6318640"/>
              <a:ext cx="1272024" cy="334205"/>
            </a:xfrm>
            <a:prstGeom prst="roundRect">
              <a:avLst>
                <a:gd name="adj" fmla="val 2333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16</a:t>
              </a:r>
              <a:r>
                <a:rPr lang="ru-RU" sz="1400" b="1" dirty="0"/>
                <a:t>,</a:t>
              </a:r>
              <a:r>
                <a:rPr lang="en-US" sz="1400" b="1" dirty="0"/>
                <a:t>9</a:t>
              </a:r>
              <a:r>
                <a:rPr lang="ru-RU" sz="1400" b="1" dirty="0"/>
                <a:t> (</a:t>
              </a:r>
              <a:r>
                <a:rPr lang="en-US" sz="1400" b="1" dirty="0"/>
                <a:t>48</a:t>
              </a:r>
              <a:r>
                <a:rPr lang="ru-RU" sz="1400" b="1" dirty="0"/>
                <a:t>,</a:t>
              </a:r>
              <a:r>
                <a:rPr lang="en-US" sz="1400" b="1" dirty="0"/>
                <a:t>0</a:t>
              </a:r>
              <a:r>
                <a:rPr lang="ru-RU" sz="1400" b="1" dirty="0"/>
                <a:t>%)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44ECB731-78A5-48BE-8590-258D4F5CB31C}" type="slidenum">
              <a:rPr lang="ru-RU">
                <a:latin typeface="+mn-lt"/>
              </a:rPr>
              <a:pPr>
                <a:defRPr/>
              </a:pPr>
              <a:t>45</a:t>
            </a:fld>
            <a:endParaRPr lang="ru-RU">
              <a:latin typeface="+mn-lt"/>
            </a:endParaRPr>
          </a:p>
        </p:txBody>
      </p:sp>
      <p:graphicFrame>
        <p:nvGraphicFramePr>
          <p:cNvPr id="7065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-50800" y="823913"/>
          <a:ext cx="8166100" cy="1898650"/>
        </p:xfrm>
        <a:graphic>
          <a:graphicData uri="http://schemas.openxmlformats.org/presentationml/2006/ole">
            <p:oleObj spid="_x0000_s70658" r:id="rId3" imgW="8163251" imgH="1902117" progId="Excel.Sheet.8">
              <p:embed/>
            </p:oleObj>
          </a:graphicData>
        </a:graphic>
      </p:graphicFrame>
      <p:graphicFrame>
        <p:nvGraphicFramePr>
          <p:cNvPr id="70659" name="Диаграмма 4"/>
          <p:cNvGraphicFramePr>
            <a:graphicFrameLocks/>
          </p:cNvGraphicFramePr>
          <p:nvPr/>
        </p:nvGraphicFramePr>
        <p:xfrm>
          <a:off x="114300" y="2601913"/>
          <a:ext cx="4508500" cy="1927225"/>
        </p:xfrm>
        <a:graphic>
          <a:graphicData uri="http://schemas.openxmlformats.org/presentationml/2006/ole">
            <p:oleObj spid="_x0000_s70659" r:id="rId4" imgW="4505334" imgH="1926503" progId="Excel.Sheet.8">
              <p:embed/>
            </p:oleObj>
          </a:graphicData>
        </a:graphic>
      </p:graphicFrame>
      <p:graphicFrame>
        <p:nvGraphicFramePr>
          <p:cNvPr id="70660" name="Диаграмма 5"/>
          <p:cNvGraphicFramePr>
            <a:graphicFrameLocks/>
          </p:cNvGraphicFramePr>
          <p:nvPr/>
        </p:nvGraphicFramePr>
        <p:xfrm>
          <a:off x="4511675" y="2614613"/>
          <a:ext cx="4683125" cy="1927225"/>
        </p:xfrm>
        <a:graphic>
          <a:graphicData uri="http://schemas.openxmlformats.org/presentationml/2006/ole">
            <p:oleObj spid="_x0000_s70660" r:id="rId5" imgW="4682134" imgH="1926503" progId="Excel.Sheet.8">
              <p:embed/>
            </p:oleObj>
          </a:graphicData>
        </a:graphic>
      </p:graphicFrame>
      <p:graphicFrame>
        <p:nvGraphicFramePr>
          <p:cNvPr id="70661" name="Диаграмма 7"/>
          <p:cNvGraphicFramePr>
            <a:graphicFrameLocks/>
          </p:cNvGraphicFramePr>
          <p:nvPr/>
        </p:nvGraphicFramePr>
        <p:xfrm>
          <a:off x="114300" y="4429125"/>
          <a:ext cx="4508500" cy="1927225"/>
        </p:xfrm>
        <a:graphic>
          <a:graphicData uri="http://schemas.openxmlformats.org/presentationml/2006/ole">
            <p:oleObj spid="_x0000_s70661" r:id="rId6" imgW="4505334" imgH="1926503" progId="Excel.Sheet.8">
              <p:embed/>
            </p:oleObj>
          </a:graphicData>
        </a:graphic>
      </p:graphicFrame>
      <p:graphicFrame>
        <p:nvGraphicFramePr>
          <p:cNvPr id="70662" name="Диаграмма 8"/>
          <p:cNvGraphicFramePr>
            <a:graphicFrameLocks/>
          </p:cNvGraphicFramePr>
          <p:nvPr/>
        </p:nvGraphicFramePr>
        <p:xfrm>
          <a:off x="4521200" y="4414838"/>
          <a:ext cx="4683125" cy="1927225"/>
        </p:xfrm>
        <a:graphic>
          <a:graphicData uri="http://schemas.openxmlformats.org/presentationml/2006/ole">
            <p:oleObj spid="_x0000_s70662" r:id="rId7" imgW="4682134" imgH="1926503" progId="Excel.Sheet.8">
              <p:embed/>
            </p:oleObj>
          </a:graphicData>
        </a:graphic>
      </p:graphicFrame>
      <p:sp>
        <p:nvSpPr>
          <p:cNvPr id="7066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Подушевое финансирование Программы госгарантий,</a:t>
            </a:r>
            <a:r>
              <a:rPr lang="en-US" sz="2000" smtClean="0"/>
              <a:t> </a:t>
            </a:r>
            <a:r>
              <a:rPr lang="ru-RU" sz="2000" smtClean="0"/>
              <a:t>рублей на 1 жителя</a:t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3" name="Овал 2"/>
          <p:cNvSpPr/>
          <p:nvPr/>
        </p:nvSpPr>
        <p:spPr>
          <a:xfrm>
            <a:off x="3411538" y="2886075"/>
            <a:ext cx="731837" cy="3444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11,6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27400" y="4789488"/>
            <a:ext cx="733425" cy="34448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0,254</a:t>
            </a:r>
          </a:p>
        </p:txBody>
      </p:sp>
      <p:sp>
        <p:nvSpPr>
          <p:cNvPr id="17" name="Овал 16"/>
          <p:cNvSpPr/>
          <p:nvPr/>
        </p:nvSpPr>
        <p:spPr>
          <a:xfrm>
            <a:off x="8048625" y="2987675"/>
            <a:ext cx="731838" cy="3444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0,717</a:t>
            </a:r>
          </a:p>
        </p:txBody>
      </p:sp>
      <p:sp>
        <p:nvSpPr>
          <p:cNvPr id="18" name="Овал 17"/>
          <p:cNvSpPr/>
          <p:nvPr/>
        </p:nvSpPr>
        <p:spPr>
          <a:xfrm>
            <a:off x="7947025" y="4694238"/>
            <a:ext cx="731838" cy="34448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2,608</a:t>
            </a:r>
          </a:p>
        </p:txBody>
      </p:sp>
      <p:sp>
        <p:nvSpPr>
          <p:cNvPr id="19" name="Овал 18"/>
          <p:cNvSpPr/>
          <p:nvPr/>
        </p:nvSpPr>
        <p:spPr>
          <a:xfrm>
            <a:off x="612775" y="6408738"/>
            <a:ext cx="733425" cy="34448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/>
          </a:p>
        </p:txBody>
      </p:sp>
      <p:sp>
        <p:nvSpPr>
          <p:cNvPr id="70670" name="TextBox 3"/>
          <p:cNvSpPr txBox="1">
            <a:spLocks noChangeArrowheads="1"/>
          </p:cNvSpPr>
          <p:nvPr/>
        </p:nvSpPr>
        <p:spPr bwMode="auto">
          <a:xfrm>
            <a:off x="1462088" y="6311900"/>
            <a:ext cx="6948487" cy="522288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целевое значение, установленное Программой модернизации здравоохранения Чувашской Республики на 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63562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Финансирование Программы модернизации здравоохранения Чувашской Республики в 2011-2012  годах, млн.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50" y="1128713"/>
          <a:ext cx="8349558" cy="45592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94906"/>
                <a:gridCol w="1114556"/>
                <a:gridCol w="1003609"/>
                <a:gridCol w="1033347"/>
                <a:gridCol w="1903140"/>
              </a:tblGrid>
              <a:tr h="403039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Поступило </a:t>
                      </a:r>
                      <a:r>
                        <a:rPr lang="ru-RU" sz="1400" u="none" strike="noStrike" dirty="0" smtClean="0">
                          <a:effectLst/>
                        </a:rPr>
                        <a:t>средств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Использовано </a:t>
                      </a:r>
                      <a:r>
                        <a:rPr lang="ru-RU" sz="1400" u="none" strike="noStrike" dirty="0" smtClean="0">
                          <a:effectLst/>
                        </a:rPr>
                        <a:t>средств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7014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остатки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. законтрактованные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Всего, 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в том числе: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08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4852,0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4546,0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306,0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163,6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</a:tr>
              <a:tr h="863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Укрепление материально-технической базы, 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из них на: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2447,8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2201,1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246,7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104,9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</a:tr>
              <a:tr h="346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 Cyr"/>
                        </a:rPr>
                        <a:t>885,5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 Cyr"/>
                        </a:rPr>
                        <a:t>820,9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 Cyr"/>
                        </a:rPr>
                        <a:t>64,6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 Cyr"/>
                        </a:rPr>
                        <a:t>42,0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</a:tr>
              <a:tr h="392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закупка медицинского оборудования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 Cyr"/>
                        </a:rPr>
                        <a:t>1562,3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 Cyr"/>
                        </a:rPr>
                        <a:t>1380,2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 Cyr"/>
                        </a:rPr>
                        <a:t>182,1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 Cyr"/>
                        </a:rPr>
                        <a:t>62,9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</a:tr>
              <a:tr h="60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Внедрение современных информационных систем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242,0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183,0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59,0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effectLst/>
                          <a:latin typeface="Arial Cyr"/>
                        </a:rPr>
                        <a:t>58,4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</a:tr>
              <a:tr h="4917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Внедрение стандартов медицинской помощи, из них на: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2162,2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 Cyr"/>
                        </a:rPr>
                        <a:t>2161,9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</a:tr>
              <a:tr h="34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на стимулирующие выплаты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410,6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410,5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Заголовок 1"/>
          <p:cNvSpPr>
            <a:spLocks noGrp="1"/>
          </p:cNvSpPr>
          <p:nvPr>
            <p:ph type="title"/>
          </p:nvPr>
        </p:nvSpPr>
        <p:spPr>
          <a:xfrm>
            <a:off x="460375" y="47625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1800" smtClean="0"/>
              <a:t>Программа модернизации здравоохранения Чувашской Республики в 2011-2012 гг., млн. руб.</a:t>
            </a:r>
          </a:p>
        </p:txBody>
      </p:sp>
      <p:grpSp>
        <p:nvGrpSpPr>
          <p:cNvPr id="72712" name="Группа 4"/>
          <p:cNvGrpSpPr>
            <a:grpSpLocks/>
          </p:cNvGrpSpPr>
          <p:nvPr/>
        </p:nvGrpSpPr>
        <p:grpSpPr bwMode="auto">
          <a:xfrm>
            <a:off x="71438" y="4554538"/>
            <a:ext cx="2157412" cy="2051050"/>
            <a:chOff x="1491448" y="2521258"/>
            <a:chExt cx="2432481" cy="2414726"/>
          </a:xfrm>
        </p:grpSpPr>
        <p:sp>
          <p:nvSpPr>
            <p:cNvPr id="3" name="Кольцо 2"/>
            <p:cNvSpPr/>
            <p:nvPr/>
          </p:nvSpPr>
          <p:spPr>
            <a:xfrm>
              <a:off x="1491448" y="2521258"/>
              <a:ext cx="2432481" cy="2414726"/>
            </a:xfrm>
            <a:prstGeom prst="donut">
              <a:avLst>
                <a:gd name="adj" fmla="val 6984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71173" y="2834489"/>
              <a:ext cx="1933087" cy="1993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dirty="0">
                  <a:latin typeface="+mn-lt"/>
                </a:rPr>
                <a:t>отремонтировано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FD13B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127,5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тыс. кв. метров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площадей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ЛПУ</a:t>
              </a:r>
            </a:p>
          </p:txBody>
        </p:sp>
      </p:grpSp>
      <p:grpSp>
        <p:nvGrpSpPr>
          <p:cNvPr id="72713" name="Группа 5"/>
          <p:cNvGrpSpPr>
            <a:grpSpLocks/>
          </p:cNvGrpSpPr>
          <p:nvPr/>
        </p:nvGrpSpPr>
        <p:grpSpPr bwMode="auto">
          <a:xfrm>
            <a:off x="2354263" y="4554538"/>
            <a:ext cx="2157412" cy="2051050"/>
            <a:chOff x="1491448" y="2521258"/>
            <a:chExt cx="2432481" cy="2414726"/>
          </a:xfrm>
        </p:grpSpPr>
        <p:sp>
          <p:nvSpPr>
            <p:cNvPr id="7" name="Кольцо 6"/>
            <p:cNvSpPr/>
            <p:nvPr/>
          </p:nvSpPr>
          <p:spPr>
            <a:xfrm>
              <a:off x="1491448" y="2521258"/>
              <a:ext cx="2432481" cy="2414726"/>
            </a:xfrm>
            <a:prstGeom prst="donut">
              <a:avLst>
                <a:gd name="adj" fmla="val 6984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4143" y="2834489"/>
              <a:ext cx="2187148" cy="17032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</a:rPr>
                <a:t>закуплено</a:t>
              </a:r>
              <a:r>
                <a:rPr lang="ru-RU" sz="1600" dirty="0">
                  <a:latin typeface="+mn-lt"/>
                </a:rPr>
                <a:t>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E60073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2 683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ед. медицинского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оборудования</a:t>
              </a:r>
            </a:p>
          </p:txBody>
        </p:sp>
      </p:grpSp>
      <p:grpSp>
        <p:nvGrpSpPr>
          <p:cNvPr id="72714" name="Группа 8"/>
          <p:cNvGrpSpPr>
            <a:grpSpLocks/>
          </p:cNvGrpSpPr>
          <p:nvPr/>
        </p:nvGrpSpPr>
        <p:grpSpPr bwMode="auto">
          <a:xfrm>
            <a:off x="4646613" y="4554538"/>
            <a:ext cx="2157412" cy="2051050"/>
            <a:chOff x="1491448" y="2521258"/>
            <a:chExt cx="2432481" cy="2414726"/>
          </a:xfrm>
        </p:grpSpPr>
        <p:sp>
          <p:nvSpPr>
            <p:cNvPr id="10" name="Кольцо 9"/>
            <p:cNvSpPr/>
            <p:nvPr/>
          </p:nvSpPr>
          <p:spPr>
            <a:xfrm>
              <a:off x="1491448" y="2521258"/>
              <a:ext cx="2432481" cy="2414726"/>
            </a:xfrm>
            <a:prstGeom prst="donut">
              <a:avLst>
                <a:gd name="adj" fmla="val 6984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0081" y="2834489"/>
              <a:ext cx="2215273" cy="17032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</a:rPr>
                <a:t>закуплено</a:t>
              </a:r>
              <a:r>
                <a:rPr lang="ru-RU" sz="1600" dirty="0">
                  <a:latin typeface="+mn-lt"/>
                </a:rPr>
                <a:t>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99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8 370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ед. компьютерной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техники</a:t>
              </a:r>
            </a:p>
          </p:txBody>
        </p:sp>
      </p:grpSp>
      <p:grpSp>
        <p:nvGrpSpPr>
          <p:cNvPr id="72715" name="Группа 11"/>
          <p:cNvGrpSpPr>
            <a:grpSpLocks/>
          </p:cNvGrpSpPr>
          <p:nvPr/>
        </p:nvGrpSpPr>
        <p:grpSpPr bwMode="auto">
          <a:xfrm>
            <a:off x="6956425" y="4554538"/>
            <a:ext cx="2155825" cy="2051050"/>
            <a:chOff x="1491448" y="2521258"/>
            <a:chExt cx="2432481" cy="2414726"/>
          </a:xfrm>
        </p:grpSpPr>
        <p:sp>
          <p:nvSpPr>
            <p:cNvPr id="13" name="Кольцо 12"/>
            <p:cNvSpPr/>
            <p:nvPr/>
          </p:nvSpPr>
          <p:spPr>
            <a:xfrm>
              <a:off x="1491448" y="2521258"/>
              <a:ext cx="2432481" cy="2414726"/>
            </a:xfrm>
            <a:prstGeom prst="donut">
              <a:avLst>
                <a:gd name="adj" fmla="val 6984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9270" y="2834489"/>
              <a:ext cx="1816902" cy="1993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+mn-lt"/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7FD13B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 </a:t>
              </a: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5 350</a:t>
              </a:r>
              <a:endPara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работников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получили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выплаты</a:t>
              </a:r>
            </a:p>
          </p:txBody>
        </p:sp>
      </p:grpSp>
      <p:graphicFrame>
        <p:nvGraphicFramePr>
          <p:cNvPr id="72710" name="Диаграмма 14"/>
          <p:cNvGraphicFramePr>
            <a:graphicFrameLocks/>
          </p:cNvGraphicFramePr>
          <p:nvPr/>
        </p:nvGraphicFramePr>
        <p:xfrm>
          <a:off x="2303463" y="439738"/>
          <a:ext cx="6197600" cy="4165600"/>
        </p:xfrm>
        <a:graphic>
          <a:graphicData uri="http://schemas.openxmlformats.org/presentationml/2006/ole">
            <p:oleObj spid="_x0000_s72710" r:id="rId3" imgW="6194073" imgH="4163929" progId="Excel.Sheet.8">
              <p:embed/>
            </p:oleObj>
          </a:graphicData>
        </a:graphic>
      </p:graphicFrame>
      <p:grpSp>
        <p:nvGrpSpPr>
          <p:cNvPr id="72716" name="Группа 15"/>
          <p:cNvGrpSpPr>
            <a:grpSpLocks/>
          </p:cNvGrpSpPr>
          <p:nvPr/>
        </p:nvGrpSpPr>
        <p:grpSpPr bwMode="auto">
          <a:xfrm>
            <a:off x="2390775" y="1931988"/>
            <a:ext cx="1127125" cy="1111250"/>
            <a:chOff x="1441652" y="2521258"/>
            <a:chExt cx="2542074" cy="2414726"/>
          </a:xfrm>
        </p:grpSpPr>
        <p:sp>
          <p:nvSpPr>
            <p:cNvPr id="17" name="Кольцо 16"/>
            <p:cNvSpPr/>
            <p:nvPr/>
          </p:nvSpPr>
          <p:spPr>
            <a:xfrm>
              <a:off x="1491777" y="2521258"/>
              <a:ext cx="2431083" cy="2414726"/>
            </a:xfrm>
            <a:prstGeom prst="donut">
              <a:avLst>
                <a:gd name="adj" fmla="val 698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1652" y="3311858"/>
              <a:ext cx="2542074" cy="10031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216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2</a:t>
              </a: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,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2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72717" name="Группа 18"/>
          <p:cNvGrpSpPr>
            <a:grpSpLocks/>
          </p:cNvGrpSpPr>
          <p:nvPr/>
        </p:nvGrpSpPr>
        <p:grpSpPr bwMode="auto">
          <a:xfrm>
            <a:off x="4511675" y="801688"/>
            <a:ext cx="1077913" cy="1111250"/>
            <a:chOff x="1491448" y="2521258"/>
            <a:chExt cx="2432481" cy="2414726"/>
          </a:xfrm>
        </p:grpSpPr>
        <p:sp>
          <p:nvSpPr>
            <p:cNvPr id="20" name="Кольцо 19"/>
            <p:cNvSpPr/>
            <p:nvPr/>
          </p:nvSpPr>
          <p:spPr>
            <a:xfrm>
              <a:off x="1491448" y="2521258"/>
              <a:ext cx="2432481" cy="2414726"/>
            </a:xfrm>
            <a:prstGeom prst="donut">
              <a:avLst>
                <a:gd name="adj" fmla="val 698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35056" y="3231089"/>
              <a:ext cx="2155267" cy="10031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8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62</a:t>
              </a: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,9</a:t>
              </a:r>
            </a:p>
          </p:txBody>
        </p:sp>
      </p:grpSp>
      <p:grpSp>
        <p:nvGrpSpPr>
          <p:cNvPr id="72718" name="Группа 21"/>
          <p:cNvGrpSpPr>
            <a:grpSpLocks/>
          </p:cNvGrpSpPr>
          <p:nvPr/>
        </p:nvGrpSpPr>
        <p:grpSpPr bwMode="auto">
          <a:xfrm>
            <a:off x="5026025" y="2592388"/>
            <a:ext cx="1127125" cy="1111250"/>
            <a:chOff x="1441654" y="2521258"/>
            <a:chExt cx="2542074" cy="2414726"/>
          </a:xfrm>
        </p:grpSpPr>
        <p:sp>
          <p:nvSpPr>
            <p:cNvPr id="23" name="Кольцо 22"/>
            <p:cNvSpPr/>
            <p:nvPr/>
          </p:nvSpPr>
          <p:spPr>
            <a:xfrm>
              <a:off x="1491779" y="2521258"/>
              <a:ext cx="2431083" cy="2414726"/>
            </a:xfrm>
            <a:prstGeom prst="donut">
              <a:avLst>
                <a:gd name="adj" fmla="val 698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41654" y="3311858"/>
              <a:ext cx="2542074" cy="10031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1443,1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72719" name="Группа 25"/>
          <p:cNvGrpSpPr>
            <a:grpSpLocks/>
          </p:cNvGrpSpPr>
          <p:nvPr/>
        </p:nvGrpSpPr>
        <p:grpSpPr bwMode="auto">
          <a:xfrm>
            <a:off x="3759200" y="3346450"/>
            <a:ext cx="1077913" cy="1111250"/>
            <a:chOff x="1491448" y="2521258"/>
            <a:chExt cx="2432481" cy="2414726"/>
          </a:xfrm>
        </p:grpSpPr>
        <p:sp>
          <p:nvSpPr>
            <p:cNvPr id="27" name="Кольцо 26"/>
            <p:cNvSpPr/>
            <p:nvPr/>
          </p:nvSpPr>
          <p:spPr>
            <a:xfrm>
              <a:off x="1491448" y="2521258"/>
              <a:ext cx="2432481" cy="2414726"/>
            </a:xfrm>
            <a:prstGeom prst="donut">
              <a:avLst>
                <a:gd name="adj" fmla="val 698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35058" y="3311858"/>
              <a:ext cx="2155267" cy="10031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241,4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9" name="Прямоугольная выноска 28"/>
          <p:cNvSpPr/>
          <p:nvPr/>
        </p:nvSpPr>
        <p:spPr>
          <a:xfrm>
            <a:off x="249238" y="1509713"/>
            <a:ext cx="1979612" cy="787400"/>
          </a:xfrm>
          <a:prstGeom prst="wedgeRectCallout">
            <a:avLst>
              <a:gd name="adj1" fmla="val 59077"/>
              <a:gd name="adj2" fmla="val 4832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из них на стимулирующие выплаты</a:t>
            </a:r>
          </a:p>
        </p:txBody>
      </p:sp>
      <p:grpSp>
        <p:nvGrpSpPr>
          <p:cNvPr id="72721" name="Группа 31"/>
          <p:cNvGrpSpPr>
            <a:grpSpLocks/>
          </p:cNvGrpSpPr>
          <p:nvPr/>
        </p:nvGrpSpPr>
        <p:grpSpPr bwMode="auto">
          <a:xfrm>
            <a:off x="155575" y="2084388"/>
            <a:ext cx="823913" cy="850900"/>
            <a:chOff x="156219" y="2084465"/>
            <a:chExt cx="823894" cy="850744"/>
          </a:xfrm>
        </p:grpSpPr>
        <p:sp>
          <p:nvSpPr>
            <p:cNvPr id="30" name="Кольцо 29"/>
            <p:cNvSpPr/>
            <p:nvPr/>
          </p:nvSpPr>
          <p:spPr>
            <a:xfrm>
              <a:off x="156219" y="2084465"/>
              <a:ext cx="823894" cy="850744"/>
            </a:xfrm>
            <a:prstGeom prst="donut">
              <a:avLst>
                <a:gd name="adj" fmla="val 698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7292" y="2342763"/>
              <a:ext cx="76174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410,4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188913"/>
            <a:ext cx="89662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Объемы амбулаторной медицинской 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помощи в </a:t>
            </a:r>
            <a:r>
              <a:rPr lang="ru-RU" sz="2000" kern="0" dirty="0">
                <a:solidFill>
                  <a:sysClr val="windowText" lastClr="000000"/>
                </a:solidFill>
              </a:rPr>
              <a:t>расчете на 1 жителя, 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посещение</a:t>
            </a:r>
            <a:endParaRPr lang="ru-RU" sz="2000" dirty="0"/>
          </a:p>
        </p:txBody>
      </p:sp>
      <p:graphicFrame>
        <p:nvGraphicFramePr>
          <p:cNvPr id="73730" name="Диаграмма 5"/>
          <p:cNvGraphicFramePr>
            <a:graphicFrameLocks/>
          </p:cNvGraphicFramePr>
          <p:nvPr/>
        </p:nvGraphicFramePr>
        <p:xfrm>
          <a:off x="-65088" y="1039813"/>
          <a:ext cx="9245601" cy="5534025"/>
        </p:xfrm>
        <a:graphic>
          <a:graphicData uri="http://schemas.openxmlformats.org/presentationml/2006/ole">
            <p:oleObj spid="_x0000_s73730" r:id="rId4" imgW="9248434" imgH="5541744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0088" y="1096963"/>
            <a:ext cx="7056437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Переход на оплату медицинской помощи по законченным случаям </a:t>
            </a:r>
          </a:p>
        </p:txBody>
      </p:sp>
      <p:grpSp>
        <p:nvGrpSpPr>
          <p:cNvPr id="73733" name="Группа 8"/>
          <p:cNvGrpSpPr>
            <a:grpSpLocks/>
          </p:cNvGrpSpPr>
          <p:nvPr/>
        </p:nvGrpSpPr>
        <p:grpSpPr bwMode="auto">
          <a:xfrm>
            <a:off x="4763" y="1520825"/>
            <a:ext cx="9144000" cy="552450"/>
            <a:chOff x="4763" y="1520592"/>
            <a:chExt cx="9144000" cy="553149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4763" y="207374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ая выноска 7"/>
            <p:cNvSpPr/>
            <p:nvPr/>
          </p:nvSpPr>
          <p:spPr>
            <a:xfrm>
              <a:off x="6915150" y="1520592"/>
              <a:ext cx="1752600" cy="368766"/>
            </a:xfrm>
            <a:prstGeom prst="wedgeRectCallout">
              <a:avLst>
                <a:gd name="adj1" fmla="val -20833"/>
                <a:gd name="adj2" fmla="val 103827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среднее значение по муниципалитетам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Диаграмма 5"/>
          <p:cNvGraphicFramePr>
            <a:graphicFrameLocks/>
          </p:cNvGraphicFramePr>
          <p:nvPr/>
        </p:nvGraphicFramePr>
        <p:xfrm>
          <a:off x="85725" y="962025"/>
          <a:ext cx="8972550" cy="5305425"/>
        </p:xfrm>
        <a:graphic>
          <a:graphicData uri="http://schemas.openxmlformats.org/presentationml/2006/ole">
            <p:oleObj spid="_x0000_s75777" r:id="rId4" imgW="8974090" imgH="5303980" progId="Excel.Sheet.8">
              <p:embed/>
            </p:oleObj>
          </a:graphicData>
        </a:graphic>
      </p:graphicFrame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101600" y="188913"/>
            <a:ext cx="89408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Уровень госпитализации в круглосуточные стационары, </a:t>
            </a:r>
            <a:br>
              <a:rPr lang="ru-RU" sz="2000" smtClean="0"/>
            </a:br>
            <a:r>
              <a:rPr lang="ru-RU" sz="2000" smtClean="0"/>
              <a:t>на 100 человек населения</a:t>
            </a:r>
          </a:p>
        </p:txBody>
      </p:sp>
      <p:sp>
        <p:nvSpPr>
          <p:cNvPr id="75779" name="Прямоугольник 3"/>
          <p:cNvSpPr>
            <a:spLocks noChangeArrowheads="1"/>
          </p:cNvSpPr>
          <p:nvPr/>
        </p:nvSpPr>
        <p:spPr bwMode="auto">
          <a:xfrm>
            <a:off x="0" y="5445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/>
          </a:p>
        </p:txBody>
      </p:sp>
      <p:sp>
        <p:nvSpPr>
          <p:cNvPr id="5" name="TextBox 4"/>
          <p:cNvSpPr txBox="1"/>
          <p:nvPr/>
        </p:nvSpPr>
        <p:spPr>
          <a:xfrm>
            <a:off x="309563" y="1550988"/>
            <a:ext cx="3200400" cy="5857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Российская Федерация – </a:t>
            </a:r>
            <a:r>
              <a:rPr lang="en-US" sz="1600" b="1" dirty="0"/>
              <a:t>2</a:t>
            </a:r>
            <a:r>
              <a:rPr lang="ru-RU" sz="1600" b="1" dirty="0"/>
              <a:t>0,8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ПФО – 21,7</a:t>
            </a:r>
            <a:endParaRPr lang="en-US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403225" y="23813"/>
            <a:ext cx="833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Меры, направленные на стимулирование рождаемости</a:t>
            </a:r>
            <a:br>
              <a:rPr lang="ru-RU" sz="2000" b="1"/>
            </a:br>
            <a:r>
              <a:rPr lang="ru-RU" sz="2000" b="1"/>
              <a:t>в Чувашской Республике </a:t>
            </a:r>
          </a:p>
        </p:txBody>
      </p:sp>
      <p:sp>
        <p:nvSpPr>
          <p:cNvPr id="23" name="Прямоугольный треугольник 5"/>
          <p:cNvSpPr/>
          <p:nvPr/>
        </p:nvSpPr>
        <p:spPr>
          <a:xfrm flipH="1">
            <a:off x="5148263" y="1341438"/>
            <a:ext cx="3592512" cy="1852612"/>
          </a:xfrm>
          <a:custGeom>
            <a:avLst/>
            <a:gdLst>
              <a:gd name="connsiteX0" fmla="*/ 0 w 6277855"/>
              <a:gd name="connsiteY0" fmla="*/ 2468562 h 2468562"/>
              <a:gd name="connsiteX1" fmla="*/ 0 w 6277855"/>
              <a:gd name="connsiteY1" fmla="*/ 0 h 2468562"/>
              <a:gd name="connsiteX2" fmla="*/ 6277855 w 6277855"/>
              <a:gd name="connsiteY2" fmla="*/ 2468562 h 2468562"/>
              <a:gd name="connsiteX3" fmla="*/ 0 w 6277855"/>
              <a:gd name="connsiteY3" fmla="*/ 2468562 h 2468562"/>
              <a:gd name="connsiteX0" fmla="*/ 0 w 6277855"/>
              <a:gd name="connsiteY0" fmla="*/ 2468562 h 2468562"/>
              <a:gd name="connsiteX1" fmla="*/ 0 w 6277855"/>
              <a:gd name="connsiteY1" fmla="*/ 0 h 2468562"/>
              <a:gd name="connsiteX2" fmla="*/ 6277855 w 6277855"/>
              <a:gd name="connsiteY2" fmla="*/ 2468562 h 2468562"/>
              <a:gd name="connsiteX3" fmla="*/ 0 w 6277855"/>
              <a:gd name="connsiteY3" fmla="*/ 2468562 h 2468562"/>
              <a:gd name="connsiteX0" fmla="*/ 0 w 6277855"/>
              <a:gd name="connsiteY0" fmla="*/ 2468562 h 2468562"/>
              <a:gd name="connsiteX1" fmla="*/ 0 w 6277855"/>
              <a:gd name="connsiteY1" fmla="*/ 0 h 2468562"/>
              <a:gd name="connsiteX2" fmla="*/ 6277855 w 6277855"/>
              <a:gd name="connsiteY2" fmla="*/ 2468562 h 2468562"/>
              <a:gd name="connsiteX3" fmla="*/ 0 w 6277855"/>
              <a:gd name="connsiteY3" fmla="*/ 2468562 h 246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7855" h="2468562">
                <a:moveTo>
                  <a:pt x="0" y="2468562"/>
                </a:moveTo>
                <a:lnTo>
                  <a:pt x="0" y="0"/>
                </a:lnTo>
                <a:cubicBezTo>
                  <a:pt x="1447159" y="1568205"/>
                  <a:pt x="3923980" y="2191275"/>
                  <a:pt x="6277855" y="2468562"/>
                </a:cubicBezTo>
                <a:lnTo>
                  <a:pt x="0" y="246856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5089525" y="3287713"/>
            <a:ext cx="855663" cy="319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2009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5018088" y="2636838"/>
            <a:ext cx="927100" cy="4064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7 996</a:t>
            </a:r>
          </a:p>
        </p:txBody>
      </p:sp>
      <p:sp>
        <p:nvSpPr>
          <p:cNvPr id="4" name="Стрелка вверх 3"/>
          <p:cNvSpPr/>
          <p:nvPr/>
        </p:nvSpPr>
        <p:spPr>
          <a:xfrm>
            <a:off x="6400800" y="2155825"/>
            <a:ext cx="1136650" cy="501650"/>
          </a:xfrm>
          <a:prstGeom prst="upArrow">
            <a:avLst>
              <a:gd name="adj1" fmla="val 75676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36000" bIns="3600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+7,5%</a:t>
            </a:r>
          </a:p>
        </p:txBody>
      </p:sp>
      <p:sp>
        <p:nvSpPr>
          <p:cNvPr id="15373" name="Прямоугольник 27"/>
          <p:cNvSpPr>
            <a:spLocks noChangeArrowheads="1"/>
          </p:cNvSpPr>
          <p:nvPr/>
        </p:nvSpPr>
        <p:spPr bwMode="auto">
          <a:xfrm>
            <a:off x="4564063" y="762000"/>
            <a:ext cx="436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Количество многодетных семей</a:t>
            </a:r>
          </a:p>
        </p:txBody>
      </p:sp>
      <p:graphicFrame>
        <p:nvGraphicFramePr>
          <p:cNvPr id="15367" name="Object 18"/>
          <p:cNvGraphicFramePr>
            <a:graphicFrameLocks/>
          </p:cNvGraphicFramePr>
          <p:nvPr/>
        </p:nvGraphicFramePr>
        <p:xfrm>
          <a:off x="-50800" y="639763"/>
          <a:ext cx="4911725" cy="3271837"/>
        </p:xfrm>
        <a:graphic>
          <a:graphicData uri="http://schemas.openxmlformats.org/presentationml/2006/ole">
            <p:oleObj spid="_x0000_s15367" r:id="rId4" imgW="4913802" imgH="3273836" progId="Excel.Sheet.8">
              <p:embed/>
            </p:oleObj>
          </a:graphicData>
        </a:graphic>
      </p:graphicFrame>
      <p:sp>
        <p:nvSpPr>
          <p:cNvPr id="20" name="Овал 19"/>
          <p:cNvSpPr/>
          <p:nvPr/>
        </p:nvSpPr>
        <p:spPr bwMode="auto">
          <a:xfrm>
            <a:off x="7188200" y="1441450"/>
            <a:ext cx="938213" cy="40481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Arial" charset="0"/>
              </a:rPr>
              <a:t>8 592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7216775" y="3287713"/>
            <a:ext cx="882650" cy="4905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Декабрь 2012</a:t>
            </a:r>
          </a:p>
        </p:txBody>
      </p:sp>
      <p:sp>
        <p:nvSpPr>
          <p:cNvPr id="28" name="Овал 27"/>
          <p:cNvSpPr/>
          <p:nvPr/>
        </p:nvSpPr>
        <p:spPr bwMode="auto">
          <a:xfrm>
            <a:off x="8181975" y="901700"/>
            <a:ext cx="938213" cy="40481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Arial" charset="0"/>
              </a:rPr>
              <a:t>8 695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8247063" y="3287713"/>
            <a:ext cx="839787" cy="4905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Январь 2013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88938" y="5681663"/>
            <a:ext cx="8497887" cy="4778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bIns="3600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cs typeface="Arial" charset="0"/>
              </a:rPr>
              <a:t>Выдано 1952</a:t>
            </a:r>
            <a:r>
              <a:rPr lang="en-US" sz="13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cs typeface="Arial" charset="0"/>
              </a:rPr>
              <a:t>сертификатов на получение республиканского материнского (семейного) капитала, </a:t>
            </a:r>
            <a:br>
              <a:rPr lang="ru-RU" sz="1300" dirty="0">
                <a:solidFill>
                  <a:srgbClr val="000000"/>
                </a:solidFill>
                <a:cs typeface="Arial" charset="0"/>
              </a:rPr>
            </a:br>
            <a:r>
              <a:rPr lang="ru-RU" sz="1300" dirty="0">
                <a:solidFill>
                  <a:srgbClr val="000000"/>
                </a:solidFill>
                <a:cs typeface="Arial" charset="0"/>
              </a:rPr>
              <a:t>41194 сертификата на федеральный материнский капитал, 1005 сертификатов на земельные участки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7188" y="4116388"/>
            <a:ext cx="8497887" cy="1390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bIns="36000">
            <a:spAutoFit/>
          </a:bodyPr>
          <a:lstStyle/>
          <a:p>
            <a:pPr marL="342900"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Нормативно-правовые акты:</a:t>
            </a:r>
          </a:p>
          <a:p>
            <a:pPr marL="342900" indent="-342900" algn="just" defTabSz="9144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r>
              <a:rPr lang="ru-RU" sz="1200">
                <a:solidFill>
                  <a:srgbClr val="000000"/>
                </a:solidFill>
                <a:cs typeface="Arial" charset="0"/>
              </a:rPr>
              <a:t>Закон Чувашской Республики от 21.02.2012 №1 «О дополнительных мерах государственной поддержки семей, имеющих детей»</a:t>
            </a:r>
          </a:p>
          <a:p>
            <a:pPr marL="342900" indent="-342900" algn="just" defTabSz="9144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r>
              <a:rPr lang="ru-RU" sz="1200">
                <a:solidFill>
                  <a:srgbClr val="000000"/>
                </a:solidFill>
                <a:cs typeface="Arial" charset="0"/>
              </a:rPr>
              <a:t>Указ Президента Чувашской Республики от 04.03.2011 №23 «О дополнительных мерах поддержки многодетных семей в Чувашской Республике»</a:t>
            </a:r>
          </a:p>
          <a:p>
            <a:pPr marL="342900" indent="-342900" algn="just" defTabSz="9144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r>
              <a:rPr lang="ru-RU" sz="1200">
                <a:solidFill>
                  <a:srgbClr val="000000"/>
                </a:solidFill>
                <a:cs typeface="Arial" charset="0"/>
              </a:rPr>
              <a:t>Закон Чувашской Республики от 04.12.2012 №82 «О ежемесячной денежной выплате семьям, в случае рождения (усыновления) третьего ребенка или последующих детей»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62888" y="2459038"/>
            <a:ext cx="358775" cy="3679825"/>
          </a:xfrm>
          <a:prstGeom prst="rect">
            <a:avLst/>
          </a:prstGeom>
          <a:solidFill>
            <a:srgbClr val="FFE7E7">
              <a:alpha val="6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829" name="Заголовок 1"/>
          <p:cNvSpPr>
            <a:spLocks noGrp="1"/>
          </p:cNvSpPr>
          <p:nvPr>
            <p:ph type="title"/>
          </p:nvPr>
        </p:nvSpPr>
        <p:spPr>
          <a:xfrm>
            <a:off x="88900" y="188913"/>
            <a:ext cx="89662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Объем стационарной медицинской помощи в расчете на 1 жителя, </a:t>
            </a:r>
            <a:br>
              <a:rPr lang="ru-RU" sz="2000" smtClean="0"/>
            </a:br>
            <a:r>
              <a:rPr lang="ru-RU" sz="2000" smtClean="0"/>
              <a:t>койко-день</a:t>
            </a:r>
          </a:p>
        </p:txBody>
      </p:sp>
      <p:graphicFrame>
        <p:nvGraphicFramePr>
          <p:cNvPr id="77827" name="Диаграмма 5"/>
          <p:cNvGraphicFramePr>
            <a:graphicFrameLocks/>
          </p:cNvGraphicFramePr>
          <p:nvPr/>
        </p:nvGraphicFramePr>
        <p:xfrm>
          <a:off x="26988" y="1039813"/>
          <a:ext cx="9010650" cy="5534025"/>
        </p:xfrm>
        <a:graphic>
          <a:graphicData uri="http://schemas.openxmlformats.org/presentationml/2006/ole">
            <p:oleObj spid="_x0000_s77827" r:id="rId4" imgW="9016765" imgH="55417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Диаграмма 5"/>
          <p:cNvGraphicFramePr>
            <a:graphicFrameLocks/>
          </p:cNvGraphicFramePr>
          <p:nvPr/>
        </p:nvGraphicFramePr>
        <p:xfrm>
          <a:off x="85725" y="962025"/>
          <a:ext cx="8972550" cy="5605463"/>
        </p:xfrm>
        <a:graphic>
          <a:graphicData uri="http://schemas.openxmlformats.org/presentationml/2006/ole">
            <p:oleObj spid="_x0000_s79873" r:id="rId3" imgW="8974090" imgH="5602710" progId="Excel.Sheet.8">
              <p:embed/>
            </p:oleObj>
          </a:graphicData>
        </a:graphic>
      </p:graphicFrame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Занятость койки в круглосуточных стационарах, дней в году</a:t>
            </a:r>
          </a:p>
        </p:txBody>
      </p:sp>
      <p:sp>
        <p:nvSpPr>
          <p:cNvPr id="79875" name="Прямоугольник 3"/>
          <p:cNvSpPr>
            <a:spLocks noChangeArrowheads="1"/>
          </p:cNvSpPr>
          <p:nvPr/>
        </p:nvSpPr>
        <p:spPr bwMode="auto">
          <a:xfrm>
            <a:off x="0" y="5445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672513" y="3433763"/>
            <a:ext cx="358775" cy="2705100"/>
          </a:xfrm>
          <a:prstGeom prst="rect">
            <a:avLst/>
          </a:prstGeom>
          <a:solidFill>
            <a:srgbClr val="FFE7E7">
              <a:alpha val="6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901" name="Заголовок 1"/>
          <p:cNvSpPr>
            <a:spLocks noGrp="1"/>
          </p:cNvSpPr>
          <p:nvPr>
            <p:ph type="title"/>
          </p:nvPr>
        </p:nvSpPr>
        <p:spPr>
          <a:xfrm>
            <a:off x="88900" y="188913"/>
            <a:ext cx="89662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Объемы медицинской помощи в дневных стационарах всех типов </a:t>
            </a:r>
            <a:br>
              <a:rPr lang="ru-RU" sz="2000" smtClean="0"/>
            </a:br>
            <a:r>
              <a:rPr lang="ru-RU" sz="2000" smtClean="0"/>
              <a:t>в расчете на 1 жителя, пациенто-день</a:t>
            </a:r>
          </a:p>
        </p:txBody>
      </p:sp>
      <p:graphicFrame>
        <p:nvGraphicFramePr>
          <p:cNvPr id="80899" name="Диаграмма 5"/>
          <p:cNvGraphicFramePr>
            <a:graphicFrameLocks/>
          </p:cNvGraphicFramePr>
          <p:nvPr/>
        </p:nvGraphicFramePr>
        <p:xfrm>
          <a:off x="-50800" y="1039813"/>
          <a:ext cx="9245600" cy="5534025"/>
        </p:xfrm>
        <a:graphic>
          <a:graphicData uri="http://schemas.openxmlformats.org/presentationml/2006/ole">
            <p:oleObj spid="_x0000_s80899" r:id="rId3" imgW="9242337" imgH="55417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Заголовок 1"/>
          <p:cNvSpPr>
            <a:spLocks noGrp="1"/>
          </p:cNvSpPr>
          <p:nvPr>
            <p:ph type="title"/>
          </p:nvPr>
        </p:nvSpPr>
        <p:spPr>
          <a:xfrm>
            <a:off x="88900" y="188913"/>
            <a:ext cx="89662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Объем скорой медицинской помощи в расчете на 1 жителя, вызов</a:t>
            </a:r>
          </a:p>
        </p:txBody>
      </p:sp>
      <p:graphicFrame>
        <p:nvGraphicFramePr>
          <p:cNvPr id="81922" name="Диаграмма 5"/>
          <p:cNvGraphicFramePr>
            <a:graphicFrameLocks/>
          </p:cNvGraphicFramePr>
          <p:nvPr/>
        </p:nvGraphicFramePr>
        <p:xfrm>
          <a:off x="38100" y="1039813"/>
          <a:ext cx="9245600" cy="5534025"/>
        </p:xfrm>
        <a:graphic>
          <a:graphicData uri="http://schemas.openxmlformats.org/presentationml/2006/ole">
            <p:oleObj spid="_x0000_s81922" r:id="rId4" imgW="9248434" imgH="5541744" progId="Excel.Sheet.8">
              <p:embed/>
            </p:oleObj>
          </a:graphicData>
        </a:graphic>
      </p:graphicFrame>
      <p:grpSp>
        <p:nvGrpSpPr>
          <p:cNvPr id="81924" name="Группа 6"/>
          <p:cNvGrpSpPr>
            <a:grpSpLocks/>
          </p:cNvGrpSpPr>
          <p:nvPr/>
        </p:nvGrpSpPr>
        <p:grpSpPr bwMode="auto">
          <a:xfrm>
            <a:off x="4763" y="1749425"/>
            <a:ext cx="9144000" cy="552450"/>
            <a:chOff x="4763" y="1520592"/>
            <a:chExt cx="9144000" cy="55314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4763" y="207374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ая выноска 8"/>
            <p:cNvSpPr/>
            <p:nvPr/>
          </p:nvSpPr>
          <p:spPr>
            <a:xfrm>
              <a:off x="6915150" y="1520592"/>
              <a:ext cx="1752600" cy="368766"/>
            </a:xfrm>
            <a:prstGeom prst="wedgeRectCallout">
              <a:avLst>
                <a:gd name="adj1" fmla="val -20833"/>
                <a:gd name="adj2" fmla="val 103827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среднее значение по муниципалитетам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53050" y="841375"/>
            <a:ext cx="3314700" cy="584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Российская Федерация – </a:t>
            </a:r>
            <a:r>
              <a:rPr lang="en-US" sz="1600" b="1" dirty="0"/>
              <a:t>0,333</a:t>
            </a:r>
            <a:endParaRPr lang="ru-RU" sz="1600" b="1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ПФО – </a:t>
            </a:r>
            <a:r>
              <a:rPr lang="en-US" sz="1600" b="1" dirty="0"/>
              <a:t>0,332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Заголовок 1"/>
          <p:cNvSpPr>
            <a:spLocks noGrp="1"/>
          </p:cNvSpPr>
          <p:nvPr>
            <p:ph type="title"/>
          </p:nvPr>
        </p:nvSpPr>
        <p:spPr>
          <a:xfrm>
            <a:off x="528638" y="171450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Служба скорой медицинской помощи</a:t>
            </a:r>
          </a:p>
        </p:txBody>
      </p:sp>
      <p:sp>
        <p:nvSpPr>
          <p:cNvPr id="83970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D56B2436-05A3-4DA1-9692-19FCED045685}" type="slidenum">
              <a:rPr lang="ru-RU">
                <a:latin typeface="+mn-lt"/>
              </a:rPr>
              <a:pPr>
                <a:defRPr/>
              </a:pPr>
              <a:t>54</a:t>
            </a:fld>
            <a:endParaRPr lang="ru-RU">
              <a:latin typeface="+mn-lt"/>
            </a:endParaRPr>
          </a:p>
        </p:txBody>
      </p:sp>
      <p:graphicFrame>
        <p:nvGraphicFramePr>
          <p:cNvPr id="83971" name="Диаграмма 6"/>
          <p:cNvGraphicFramePr>
            <a:graphicFrameLocks/>
          </p:cNvGraphicFramePr>
          <p:nvPr/>
        </p:nvGraphicFramePr>
        <p:xfrm>
          <a:off x="-50800" y="823913"/>
          <a:ext cx="3892550" cy="5549900"/>
        </p:xfrm>
        <a:graphic>
          <a:graphicData uri="http://schemas.openxmlformats.org/presentationml/2006/ole">
            <p:oleObj spid="_x0000_s83971" r:id="rId3" imgW="3889585" imgH="5553937" progId="Excel.Sheet.8">
              <p:embed/>
            </p:oleObj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>
          <a:xfrm>
            <a:off x="681038" y="911225"/>
            <a:ext cx="2844800" cy="358775"/>
          </a:xfrm>
          <a:prstGeom prst="rect">
            <a:avLst/>
          </a:prstGeom>
        </p:spPr>
        <p:txBody>
          <a:bodyPr anchor="b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1200" dirty="0">
                <a:latin typeface="+mn-lt"/>
                <a:ea typeface="+mj-ea"/>
                <a:cs typeface="+mj-cs"/>
              </a:rPr>
              <a:t>Доля безрезультатных выездов, </a:t>
            </a:r>
          </a:p>
          <a:p>
            <a:pPr algn="ctr" defTabSz="914400" fontAlgn="auto">
              <a:spcAft>
                <a:spcPts val="0"/>
              </a:spcAft>
              <a:defRPr/>
            </a:pPr>
            <a:r>
              <a:rPr lang="ru-RU" sz="1200" dirty="0">
                <a:latin typeface="+mn-lt"/>
                <a:ea typeface="+mj-ea"/>
                <a:cs typeface="+mj-cs"/>
              </a:rPr>
              <a:t>% к общему числу выездов</a:t>
            </a:r>
          </a:p>
        </p:txBody>
      </p:sp>
      <p:graphicFrame>
        <p:nvGraphicFramePr>
          <p:cNvPr id="83973" name="Диаграмма 10"/>
          <p:cNvGraphicFramePr>
            <a:graphicFrameLocks/>
          </p:cNvGraphicFramePr>
          <p:nvPr/>
        </p:nvGraphicFramePr>
        <p:xfrm>
          <a:off x="2949575" y="1079500"/>
          <a:ext cx="3762375" cy="5551488"/>
        </p:xfrm>
        <a:graphic>
          <a:graphicData uri="http://schemas.openxmlformats.org/presentationml/2006/ole">
            <p:oleObj spid="_x0000_s83973" r:id="rId4" imgW="3761558" imgH="5553937" progId="Excel.Sheet.8">
              <p:embed/>
            </p:oleObj>
          </a:graphicData>
        </a:graphic>
      </p:graphicFrame>
      <p:sp>
        <p:nvSpPr>
          <p:cNvPr id="12" name="Заголовок 3"/>
          <p:cNvSpPr txBox="1">
            <a:spLocks/>
          </p:cNvSpPr>
          <p:nvPr/>
        </p:nvSpPr>
        <p:spPr>
          <a:xfrm>
            <a:off x="3106738" y="808038"/>
            <a:ext cx="3111500" cy="425450"/>
          </a:xfrm>
          <a:prstGeom prst="rect">
            <a:avLst/>
          </a:prstGeom>
        </p:spPr>
        <p:txBody>
          <a:bodyPr bIns="0" anchor="b"/>
          <a:lstStyle/>
          <a:p>
            <a:pPr algn="ctr" defTabSz="914400">
              <a:defRPr/>
            </a:pPr>
            <a:r>
              <a:rPr lang="ru-RU" sz="1200" dirty="0">
                <a:latin typeface="+mn-lt"/>
                <a:ea typeface="+mj-ea"/>
                <a:cs typeface="+mj-cs"/>
              </a:rPr>
              <a:t>Удельный вес перевозок, </a:t>
            </a:r>
            <a:br>
              <a:rPr lang="ru-RU" sz="1200" dirty="0">
                <a:latin typeface="+mn-lt"/>
                <a:ea typeface="+mj-ea"/>
                <a:cs typeface="+mj-cs"/>
              </a:rPr>
            </a:br>
            <a:r>
              <a:rPr lang="ru-RU" sz="1200" dirty="0">
                <a:latin typeface="+mn-lt"/>
                <a:ea typeface="+mj-ea"/>
                <a:cs typeface="+mj-cs"/>
              </a:rPr>
              <a:t>% к общему числу выездов</a:t>
            </a:r>
          </a:p>
        </p:txBody>
      </p:sp>
      <p:graphicFrame>
        <p:nvGraphicFramePr>
          <p:cNvPr id="83975" name="Диаграмма 8"/>
          <p:cNvGraphicFramePr>
            <a:graphicFrameLocks/>
          </p:cNvGraphicFramePr>
          <p:nvPr/>
        </p:nvGraphicFramePr>
        <p:xfrm>
          <a:off x="5667375" y="1119188"/>
          <a:ext cx="3763963" cy="5511800"/>
        </p:xfrm>
        <a:graphic>
          <a:graphicData uri="http://schemas.openxmlformats.org/presentationml/2006/ole">
            <p:oleObj spid="_x0000_s83975" r:id="rId5" imgW="3761558" imgH="5511262" progId="Excel.Sheet.8">
              <p:embed/>
            </p:oleObj>
          </a:graphicData>
        </a:graphic>
      </p:graphicFrame>
      <p:sp>
        <p:nvSpPr>
          <p:cNvPr id="10" name="Заголовок 3"/>
          <p:cNvSpPr txBox="1">
            <a:spLocks/>
          </p:cNvSpPr>
          <p:nvPr/>
        </p:nvSpPr>
        <p:spPr>
          <a:xfrm>
            <a:off x="6299200" y="808038"/>
            <a:ext cx="2844800" cy="506412"/>
          </a:xfrm>
          <a:prstGeom prst="rect">
            <a:avLst/>
          </a:prstGeom>
        </p:spPr>
        <p:txBody>
          <a:bodyPr anchor="b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1200" dirty="0">
                <a:latin typeface="+mn-lt"/>
                <a:ea typeface="+mj-ea"/>
                <a:cs typeface="+mj-cs"/>
              </a:rPr>
              <a:t>Доля выездов временем </a:t>
            </a:r>
            <a:r>
              <a:rPr lang="ru-RU" sz="1200" dirty="0" err="1">
                <a:latin typeface="+mn-lt"/>
                <a:ea typeface="+mj-ea"/>
                <a:cs typeface="+mj-cs"/>
              </a:rPr>
              <a:t>доезда</a:t>
            </a:r>
            <a:r>
              <a:rPr lang="ru-RU" sz="1200" dirty="0">
                <a:latin typeface="+mn-lt"/>
                <a:ea typeface="+mj-ea"/>
                <a:cs typeface="+mj-cs"/>
              </a:rPr>
              <a:t> до больного менее 20 минут,%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59063" y="1270000"/>
            <a:ext cx="0" cy="4625975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0425" y="1303338"/>
            <a:ext cx="0" cy="4625975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550275" y="1422400"/>
            <a:ext cx="0" cy="4625975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Группа 36"/>
          <p:cNvGrpSpPr>
            <a:grpSpLocks/>
          </p:cNvGrpSpPr>
          <p:nvPr/>
        </p:nvGrpSpPr>
        <p:grpSpPr bwMode="auto">
          <a:xfrm>
            <a:off x="349250" y="704850"/>
            <a:ext cx="5135563" cy="6080125"/>
            <a:chOff x="1878957" y="704850"/>
            <a:chExt cx="5135562" cy="6080125"/>
          </a:xfrm>
        </p:grpSpPr>
        <p:pic>
          <p:nvPicPr>
            <p:cNvPr id="85166" name="Рисунок 1" descr="ЧР_Сосудистые_центры.t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8957" y="704850"/>
              <a:ext cx="5135562" cy="608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2531420" y="3062288"/>
              <a:ext cx="396875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83757" y="2166938"/>
              <a:ext cx="288925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331520" y="2052638"/>
              <a:ext cx="323850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655370" y="2871788"/>
              <a:ext cx="252412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107931" y="2414588"/>
              <a:ext cx="396875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565131" y="1524000"/>
              <a:ext cx="792163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155432" y="3709988"/>
              <a:ext cx="312738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684194" y="2967038"/>
              <a:ext cx="288925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060057" y="3676650"/>
              <a:ext cx="360363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898132" y="4781550"/>
              <a:ext cx="312738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407" y="4433888"/>
              <a:ext cx="288925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317481" y="4486275"/>
              <a:ext cx="468313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46069" y="5205413"/>
              <a:ext cx="288925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865044" y="5818188"/>
              <a:ext cx="323850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464870" y="5991225"/>
              <a:ext cx="36036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055669" y="4900613"/>
              <a:ext cx="252412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226994" y="3586163"/>
              <a:ext cx="288925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584181" y="3638550"/>
              <a:ext cx="288925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98245" y="1466850"/>
              <a:ext cx="6477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309420" y="2825750"/>
              <a:ext cx="53975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2604445" y="1449388"/>
              <a:ext cx="1908175" cy="711200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4484044" y="1519238"/>
              <a:ext cx="84137" cy="1177925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4579294" y="1468438"/>
              <a:ext cx="447675" cy="908050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 flipV="1">
              <a:off x="4638031" y="1493838"/>
              <a:ext cx="1941513" cy="882650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2472682" y="1468438"/>
              <a:ext cx="2039938" cy="1500187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5092056" y="1468438"/>
              <a:ext cx="412750" cy="5080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 flipV="1">
              <a:off x="4579294" y="1493838"/>
              <a:ext cx="1155700" cy="2073275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V="1">
              <a:off x="4120507" y="1557338"/>
              <a:ext cx="406400" cy="2051050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V="1">
              <a:off x="3055295" y="1468438"/>
              <a:ext cx="1457325" cy="2170112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 flipV="1">
              <a:off x="4512619" y="1519238"/>
              <a:ext cx="785812" cy="2916237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 flipV="1">
              <a:off x="4579294" y="1525588"/>
              <a:ext cx="1603375" cy="3255962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2898132" y="1519238"/>
              <a:ext cx="1614488" cy="3148012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 flipV="1">
              <a:off x="4568181" y="1468438"/>
              <a:ext cx="823913" cy="3611562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4244332" y="1525588"/>
              <a:ext cx="282575" cy="2805112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3434707" y="1557338"/>
              <a:ext cx="1049338" cy="4214812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V="1">
              <a:off x="3707757" y="1468438"/>
              <a:ext cx="804863" cy="542925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3631557" y="1519238"/>
              <a:ext cx="881063" cy="1304925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H="1" flipV="1">
              <a:off x="4568181" y="1519238"/>
              <a:ext cx="565150" cy="2068512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4568181" y="1493838"/>
              <a:ext cx="658813" cy="4278312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 flipV="1">
              <a:off x="4638031" y="1468438"/>
              <a:ext cx="1335088" cy="1498600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4" name="Прямоугольная выноска 171"/>
          <p:cNvSpPr>
            <a:spLocks noChangeArrowheads="1"/>
          </p:cNvSpPr>
          <p:nvPr/>
        </p:nvSpPr>
        <p:spPr bwMode="auto">
          <a:xfrm>
            <a:off x="3659188" y="438150"/>
            <a:ext cx="2243137" cy="755650"/>
          </a:xfrm>
          <a:prstGeom prst="wedgeRectCallout">
            <a:avLst>
              <a:gd name="adj1" fmla="val -75532"/>
              <a:gd name="adj2" fmla="val 62088"/>
            </a:avLst>
          </a:prstGeom>
          <a:solidFill>
            <a:srgbClr val="CCFFCC"/>
          </a:solidFill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>
                <a:latin typeface="Calibri" pitchFamily="34" charset="0"/>
              </a:rPr>
              <a:t>Единый диспетчерский пункт </a:t>
            </a:r>
          </a:p>
          <a:p>
            <a:pPr algn="ctr"/>
            <a:r>
              <a:rPr lang="ru-RU" sz="1000">
                <a:latin typeface="Calibri" pitchFamily="34" charset="0"/>
              </a:rPr>
              <a:t>на базе БУ «Республиканская</a:t>
            </a:r>
          </a:p>
          <a:p>
            <a:pPr algn="ctr"/>
            <a:r>
              <a:rPr lang="ru-RU" sz="1000">
                <a:latin typeface="Calibri" pitchFamily="34" charset="0"/>
              </a:rPr>
              <a:t> станция скорой медицинской помощи»</a:t>
            </a:r>
          </a:p>
        </p:txBody>
      </p:sp>
      <p:sp>
        <p:nvSpPr>
          <p:cNvPr id="84995" name="TextBox 46"/>
          <p:cNvSpPr txBox="1">
            <a:spLocks noChangeArrowheads="1"/>
          </p:cNvSpPr>
          <p:nvPr/>
        </p:nvSpPr>
        <p:spPr bwMode="auto">
          <a:xfrm>
            <a:off x="146050" y="95250"/>
            <a:ext cx="8867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Карта-схема оказания скорой медицинской помощи в Чувашской Республике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6975" y="2543175"/>
            <a:ext cx="396875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ьная выноска 68"/>
          <p:cNvSpPr/>
          <p:nvPr/>
        </p:nvSpPr>
        <p:spPr>
          <a:xfrm>
            <a:off x="1908175" y="5746750"/>
            <a:ext cx="387350" cy="146050"/>
          </a:xfrm>
          <a:prstGeom prst="wedgeEllipseCallout">
            <a:avLst>
              <a:gd name="adj1" fmla="val -58330"/>
              <a:gd name="adj2" fmla="val 7293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1" name="Овальная выноска 70"/>
          <p:cNvSpPr/>
          <p:nvPr/>
        </p:nvSpPr>
        <p:spPr>
          <a:xfrm>
            <a:off x="1476375" y="4486275"/>
            <a:ext cx="387350" cy="146050"/>
          </a:xfrm>
          <a:prstGeom prst="wedgeEllipseCallout">
            <a:avLst>
              <a:gd name="adj1" fmla="val -88716"/>
              <a:gd name="adj2" fmla="val 977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2" name="Овальная выноска 71"/>
          <p:cNvSpPr/>
          <p:nvPr/>
        </p:nvSpPr>
        <p:spPr>
          <a:xfrm>
            <a:off x="3190875" y="5556250"/>
            <a:ext cx="387350" cy="146050"/>
          </a:xfrm>
          <a:prstGeom prst="wedgeEllipseCallout">
            <a:avLst>
              <a:gd name="adj1" fmla="val 74894"/>
              <a:gd name="adj2" fmla="val 791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3" name="Овальная выноска 72"/>
          <p:cNvSpPr/>
          <p:nvPr/>
        </p:nvSpPr>
        <p:spPr>
          <a:xfrm>
            <a:off x="2314575" y="4138613"/>
            <a:ext cx="387350" cy="146050"/>
          </a:xfrm>
          <a:prstGeom prst="wedgeEllipseCallout">
            <a:avLst>
              <a:gd name="adj1" fmla="val 46847"/>
              <a:gd name="adj2" fmla="val 9773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4" name="Овальная выноска 73"/>
          <p:cNvSpPr/>
          <p:nvPr/>
        </p:nvSpPr>
        <p:spPr>
          <a:xfrm>
            <a:off x="3903663" y="4899025"/>
            <a:ext cx="387350" cy="146050"/>
          </a:xfrm>
          <a:prstGeom prst="wedgeEllipseCallout">
            <a:avLst>
              <a:gd name="adj1" fmla="val -48982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5" name="Овальная выноска 74"/>
          <p:cNvSpPr/>
          <p:nvPr/>
        </p:nvSpPr>
        <p:spPr>
          <a:xfrm>
            <a:off x="4633913" y="4594225"/>
            <a:ext cx="387350" cy="146050"/>
          </a:xfrm>
          <a:prstGeom prst="wedgeEllipseCallout">
            <a:avLst>
              <a:gd name="adj1" fmla="val -41970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6" name="Овальная выноска 75"/>
          <p:cNvSpPr/>
          <p:nvPr/>
        </p:nvSpPr>
        <p:spPr>
          <a:xfrm>
            <a:off x="3767138" y="4183063"/>
            <a:ext cx="387350" cy="146050"/>
          </a:xfrm>
          <a:prstGeom prst="wedgeEllipseCallout">
            <a:avLst>
              <a:gd name="adj1" fmla="val -41970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7" name="Овальная выноска 76"/>
          <p:cNvSpPr/>
          <p:nvPr/>
        </p:nvSpPr>
        <p:spPr>
          <a:xfrm>
            <a:off x="1206500" y="3419475"/>
            <a:ext cx="387350" cy="146050"/>
          </a:xfrm>
          <a:prstGeom prst="wedgeEllipseCallout">
            <a:avLst>
              <a:gd name="adj1" fmla="val 16462"/>
              <a:gd name="adj2" fmla="val 9773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8" name="Овальная выноска 77"/>
          <p:cNvSpPr/>
          <p:nvPr/>
        </p:nvSpPr>
        <p:spPr>
          <a:xfrm>
            <a:off x="654050" y="2782888"/>
            <a:ext cx="387350" cy="146050"/>
          </a:xfrm>
          <a:prstGeom prst="wedgeEllipseCallout">
            <a:avLst>
              <a:gd name="adj1" fmla="val 23474"/>
              <a:gd name="adj2" fmla="val 9773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9" name="Овальная выноска 78"/>
          <p:cNvSpPr/>
          <p:nvPr/>
        </p:nvSpPr>
        <p:spPr>
          <a:xfrm>
            <a:off x="1019175" y="1865313"/>
            <a:ext cx="387350" cy="146050"/>
          </a:xfrm>
          <a:prstGeom prst="wedgeEllipseCallout">
            <a:avLst>
              <a:gd name="adj1" fmla="val -41970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0" name="Овальная выноска 79"/>
          <p:cNvSpPr/>
          <p:nvPr/>
        </p:nvSpPr>
        <p:spPr>
          <a:xfrm>
            <a:off x="4173538" y="3336925"/>
            <a:ext cx="387350" cy="146050"/>
          </a:xfrm>
          <a:prstGeom prst="wedgeEllipseCallout">
            <a:avLst>
              <a:gd name="adj1" fmla="val -41970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1" name="Овальная выноска 80"/>
          <p:cNvSpPr/>
          <p:nvPr/>
        </p:nvSpPr>
        <p:spPr>
          <a:xfrm>
            <a:off x="2432050" y="3810000"/>
            <a:ext cx="387350" cy="146050"/>
          </a:xfrm>
          <a:prstGeom prst="wedgeEllipseCallout">
            <a:avLst>
              <a:gd name="adj1" fmla="val -6911"/>
              <a:gd name="adj2" fmla="val -8823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2" name="Овальная выноска 81"/>
          <p:cNvSpPr/>
          <p:nvPr/>
        </p:nvSpPr>
        <p:spPr>
          <a:xfrm>
            <a:off x="3657600" y="3636963"/>
            <a:ext cx="387350" cy="146050"/>
          </a:xfrm>
          <a:prstGeom prst="wedgeEllipseCallout">
            <a:avLst>
              <a:gd name="adj1" fmla="val -63006"/>
              <a:gd name="adj2" fmla="val -634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3" name="Овальная выноска 82"/>
          <p:cNvSpPr/>
          <p:nvPr/>
        </p:nvSpPr>
        <p:spPr>
          <a:xfrm>
            <a:off x="5049838" y="2160588"/>
            <a:ext cx="387350" cy="146050"/>
          </a:xfrm>
          <a:prstGeom prst="wedgeEllipseCallout">
            <a:avLst>
              <a:gd name="adj1" fmla="val -41970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4" name="Овальная выноска 83"/>
          <p:cNvSpPr/>
          <p:nvPr/>
        </p:nvSpPr>
        <p:spPr>
          <a:xfrm>
            <a:off x="1681163" y="2624138"/>
            <a:ext cx="387350" cy="146050"/>
          </a:xfrm>
          <a:prstGeom prst="wedgeEllipseCallout">
            <a:avLst>
              <a:gd name="adj1" fmla="val 46847"/>
              <a:gd name="adj2" fmla="val 7293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0" name="Овальная выноска 89"/>
          <p:cNvSpPr/>
          <p:nvPr/>
        </p:nvSpPr>
        <p:spPr>
          <a:xfrm>
            <a:off x="1838325" y="1804988"/>
            <a:ext cx="387350" cy="146050"/>
          </a:xfrm>
          <a:prstGeom prst="wedgeEllipseCallout">
            <a:avLst>
              <a:gd name="adj1" fmla="val 37498"/>
              <a:gd name="adj2" fmla="val 8533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1" name="Овальная выноска 90"/>
          <p:cNvSpPr/>
          <p:nvPr/>
        </p:nvSpPr>
        <p:spPr>
          <a:xfrm>
            <a:off x="4443413" y="2762250"/>
            <a:ext cx="387350" cy="146050"/>
          </a:xfrm>
          <a:prstGeom prst="wedgeEllipseCallout">
            <a:avLst>
              <a:gd name="adj1" fmla="val -41970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2" name="Овальная выноска 91"/>
          <p:cNvSpPr/>
          <p:nvPr/>
        </p:nvSpPr>
        <p:spPr>
          <a:xfrm>
            <a:off x="3497263" y="2111375"/>
            <a:ext cx="387350" cy="146050"/>
          </a:xfrm>
          <a:prstGeom prst="wedgeEllipseCallout">
            <a:avLst>
              <a:gd name="adj1" fmla="val -41970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3" name="Овальная выноска 92"/>
          <p:cNvSpPr/>
          <p:nvPr/>
        </p:nvSpPr>
        <p:spPr>
          <a:xfrm>
            <a:off x="2921000" y="2509838"/>
            <a:ext cx="387350" cy="146050"/>
          </a:xfrm>
          <a:prstGeom prst="wedgeEllipseCallout">
            <a:avLst>
              <a:gd name="adj1" fmla="val -41970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" name="Овальная выноска 93"/>
          <p:cNvSpPr/>
          <p:nvPr/>
        </p:nvSpPr>
        <p:spPr>
          <a:xfrm>
            <a:off x="3903663" y="1557338"/>
            <a:ext cx="387350" cy="146050"/>
          </a:xfrm>
          <a:prstGeom prst="wedgeEllipseCallout">
            <a:avLst>
              <a:gd name="adj1" fmla="val -34958"/>
              <a:gd name="adj2" fmla="val -8203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5" name="Овальная выноска 94"/>
          <p:cNvSpPr/>
          <p:nvPr/>
        </p:nvSpPr>
        <p:spPr>
          <a:xfrm>
            <a:off x="3575050" y="1301750"/>
            <a:ext cx="387350" cy="146050"/>
          </a:xfrm>
          <a:prstGeom prst="wedgeEllipseCallout">
            <a:avLst>
              <a:gd name="adj1" fmla="val -41970"/>
              <a:gd name="adj2" fmla="val 10393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96" name="Овальная выноска 95"/>
          <p:cNvSpPr/>
          <p:nvPr/>
        </p:nvSpPr>
        <p:spPr>
          <a:xfrm>
            <a:off x="3211513" y="1812925"/>
            <a:ext cx="387350" cy="146050"/>
          </a:xfrm>
          <a:prstGeom prst="wedgeEllipseCallout">
            <a:avLst>
              <a:gd name="adj1" fmla="val -51320"/>
              <a:gd name="adj2" fmla="val -5723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7" name="Овальная выноска 96"/>
          <p:cNvSpPr/>
          <p:nvPr/>
        </p:nvSpPr>
        <p:spPr>
          <a:xfrm>
            <a:off x="2914650" y="3159125"/>
            <a:ext cx="387350" cy="146050"/>
          </a:xfrm>
          <a:prstGeom prst="wedgeEllipseCallout">
            <a:avLst>
              <a:gd name="adj1" fmla="val 58533"/>
              <a:gd name="adj2" fmla="val 8533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3146425" y="3424238"/>
            <a:ext cx="396875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ьная выноска 98"/>
          <p:cNvSpPr/>
          <p:nvPr/>
        </p:nvSpPr>
        <p:spPr>
          <a:xfrm>
            <a:off x="2549525" y="1181100"/>
            <a:ext cx="387350" cy="146050"/>
          </a:xfrm>
          <a:prstGeom prst="wedgeEllipseCallout">
            <a:avLst>
              <a:gd name="adj1" fmla="val 74895"/>
              <a:gd name="adj2" fmla="val 8533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50</a:t>
            </a:r>
          </a:p>
        </p:txBody>
      </p:sp>
      <p:grpSp>
        <p:nvGrpSpPr>
          <p:cNvPr id="85022" name="Группа 48"/>
          <p:cNvGrpSpPr>
            <a:grpSpLocks/>
          </p:cNvGrpSpPr>
          <p:nvPr/>
        </p:nvGrpSpPr>
        <p:grpSpPr bwMode="auto">
          <a:xfrm>
            <a:off x="3132138" y="6118225"/>
            <a:ext cx="212725" cy="98425"/>
            <a:chOff x="3131458" y="6118704"/>
            <a:chExt cx="212624" cy="97244"/>
          </a:xfrm>
        </p:grpSpPr>
        <p:sp>
          <p:nvSpPr>
            <p:cNvPr id="100" name="Равнобедренный треугольник 99"/>
            <p:cNvSpPr/>
            <p:nvPr/>
          </p:nvSpPr>
          <p:spPr>
            <a:xfrm>
              <a:off x="3252051" y="6121841"/>
              <a:ext cx="92031" cy="83128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23" name="Группа 101"/>
          <p:cNvGrpSpPr>
            <a:grpSpLocks/>
          </p:cNvGrpSpPr>
          <p:nvPr/>
        </p:nvGrpSpPr>
        <p:grpSpPr bwMode="auto">
          <a:xfrm>
            <a:off x="1381125" y="5426075"/>
            <a:ext cx="212725" cy="98425"/>
            <a:chOff x="3131458" y="6118704"/>
            <a:chExt cx="212624" cy="97244"/>
          </a:xfrm>
        </p:grpSpPr>
        <p:sp>
          <p:nvSpPr>
            <p:cNvPr id="103" name="Равнобедренный треугольник 102"/>
            <p:cNvSpPr/>
            <p:nvPr/>
          </p:nvSpPr>
          <p:spPr>
            <a:xfrm>
              <a:off x="3252051" y="6121841"/>
              <a:ext cx="92031" cy="83128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24" name="Группа 104"/>
          <p:cNvGrpSpPr>
            <a:grpSpLocks/>
          </p:cNvGrpSpPr>
          <p:nvPr/>
        </p:nvGrpSpPr>
        <p:grpSpPr bwMode="auto">
          <a:xfrm>
            <a:off x="2643188" y="5656263"/>
            <a:ext cx="212725" cy="96837"/>
            <a:chOff x="3131458" y="6118704"/>
            <a:chExt cx="212624" cy="97244"/>
          </a:xfrm>
        </p:grpSpPr>
        <p:sp>
          <p:nvSpPr>
            <p:cNvPr id="106" name="Равнобедренный треугольник 105"/>
            <p:cNvSpPr/>
            <p:nvPr/>
          </p:nvSpPr>
          <p:spPr>
            <a:xfrm>
              <a:off x="3252051" y="6121892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25" name="Группа 107"/>
          <p:cNvGrpSpPr>
            <a:grpSpLocks/>
          </p:cNvGrpSpPr>
          <p:nvPr/>
        </p:nvGrpSpPr>
        <p:grpSpPr bwMode="auto">
          <a:xfrm>
            <a:off x="2332038" y="5183188"/>
            <a:ext cx="212725" cy="98425"/>
            <a:chOff x="3131458" y="6118704"/>
            <a:chExt cx="212624" cy="97244"/>
          </a:xfrm>
        </p:grpSpPr>
        <p:sp>
          <p:nvSpPr>
            <p:cNvPr id="109" name="Равнобедренный треугольник 108"/>
            <p:cNvSpPr/>
            <p:nvPr/>
          </p:nvSpPr>
          <p:spPr>
            <a:xfrm>
              <a:off x="3252051" y="6121841"/>
              <a:ext cx="92031" cy="8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26" name="Группа 110"/>
          <p:cNvGrpSpPr>
            <a:grpSpLocks/>
          </p:cNvGrpSpPr>
          <p:nvPr/>
        </p:nvGrpSpPr>
        <p:grpSpPr bwMode="auto">
          <a:xfrm>
            <a:off x="3251200" y="5080000"/>
            <a:ext cx="212725" cy="96838"/>
            <a:chOff x="3131458" y="6118704"/>
            <a:chExt cx="212624" cy="97244"/>
          </a:xfrm>
        </p:grpSpPr>
        <p:sp>
          <p:nvSpPr>
            <p:cNvPr id="112" name="Равнобедренный треугольник 111"/>
            <p:cNvSpPr/>
            <p:nvPr/>
          </p:nvSpPr>
          <p:spPr>
            <a:xfrm>
              <a:off x="3252051" y="6121892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27" name="Группа 113"/>
          <p:cNvGrpSpPr>
            <a:grpSpLocks/>
          </p:cNvGrpSpPr>
          <p:nvPr/>
        </p:nvGrpSpPr>
        <p:grpSpPr bwMode="auto">
          <a:xfrm>
            <a:off x="4400550" y="4972050"/>
            <a:ext cx="212725" cy="96838"/>
            <a:chOff x="3131458" y="6118704"/>
            <a:chExt cx="212624" cy="97244"/>
          </a:xfrm>
        </p:grpSpPr>
        <p:sp>
          <p:nvSpPr>
            <p:cNvPr id="115" name="Равнобедренный треугольник 114"/>
            <p:cNvSpPr/>
            <p:nvPr/>
          </p:nvSpPr>
          <p:spPr>
            <a:xfrm>
              <a:off x="3252051" y="6121892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28" name="Группа 116"/>
          <p:cNvGrpSpPr>
            <a:grpSpLocks/>
          </p:cNvGrpSpPr>
          <p:nvPr/>
        </p:nvGrpSpPr>
        <p:grpSpPr bwMode="auto">
          <a:xfrm>
            <a:off x="3879850" y="3956050"/>
            <a:ext cx="212725" cy="96838"/>
            <a:chOff x="3131458" y="6118704"/>
            <a:chExt cx="212624" cy="97244"/>
          </a:xfrm>
        </p:grpSpPr>
        <p:sp>
          <p:nvSpPr>
            <p:cNvPr id="118" name="Равнобедренный треугольник 117"/>
            <p:cNvSpPr/>
            <p:nvPr/>
          </p:nvSpPr>
          <p:spPr>
            <a:xfrm>
              <a:off x="3252051" y="6121892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29" name="Группа 119"/>
          <p:cNvGrpSpPr>
            <a:grpSpLocks/>
          </p:cNvGrpSpPr>
          <p:nvPr/>
        </p:nvGrpSpPr>
        <p:grpSpPr bwMode="auto">
          <a:xfrm>
            <a:off x="3108325" y="3833813"/>
            <a:ext cx="212725" cy="98425"/>
            <a:chOff x="3131458" y="6118704"/>
            <a:chExt cx="212624" cy="97244"/>
          </a:xfrm>
        </p:grpSpPr>
        <p:sp>
          <p:nvSpPr>
            <p:cNvPr id="121" name="Равнобедренный треугольник 120"/>
            <p:cNvSpPr/>
            <p:nvPr/>
          </p:nvSpPr>
          <p:spPr>
            <a:xfrm>
              <a:off x="3252051" y="6121841"/>
              <a:ext cx="92031" cy="8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0" name="Группа 122"/>
          <p:cNvGrpSpPr>
            <a:grpSpLocks/>
          </p:cNvGrpSpPr>
          <p:nvPr/>
        </p:nvGrpSpPr>
        <p:grpSpPr bwMode="auto">
          <a:xfrm>
            <a:off x="2233613" y="3287713"/>
            <a:ext cx="212725" cy="98425"/>
            <a:chOff x="3131458" y="6118704"/>
            <a:chExt cx="212624" cy="97244"/>
          </a:xfrm>
        </p:grpSpPr>
        <p:sp>
          <p:nvSpPr>
            <p:cNvPr id="124" name="Равнобедренный треугольник 123"/>
            <p:cNvSpPr/>
            <p:nvPr/>
          </p:nvSpPr>
          <p:spPr>
            <a:xfrm>
              <a:off x="3252051" y="6121841"/>
              <a:ext cx="92031" cy="8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1" name="Группа 125"/>
          <p:cNvGrpSpPr>
            <a:grpSpLocks/>
          </p:cNvGrpSpPr>
          <p:nvPr/>
        </p:nvGrpSpPr>
        <p:grpSpPr bwMode="auto">
          <a:xfrm>
            <a:off x="1593850" y="2446338"/>
            <a:ext cx="212725" cy="98425"/>
            <a:chOff x="3131458" y="6118704"/>
            <a:chExt cx="212624" cy="97244"/>
          </a:xfrm>
        </p:grpSpPr>
        <p:sp>
          <p:nvSpPr>
            <p:cNvPr id="127" name="Равнобедренный треугольник 126"/>
            <p:cNvSpPr/>
            <p:nvPr/>
          </p:nvSpPr>
          <p:spPr>
            <a:xfrm>
              <a:off x="3252051" y="6121841"/>
              <a:ext cx="92031" cy="8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2" name="Группа 128"/>
          <p:cNvGrpSpPr>
            <a:grpSpLocks/>
          </p:cNvGrpSpPr>
          <p:nvPr/>
        </p:nvGrpSpPr>
        <p:grpSpPr bwMode="auto">
          <a:xfrm>
            <a:off x="1106488" y="1690688"/>
            <a:ext cx="212725" cy="98425"/>
            <a:chOff x="3131458" y="6118704"/>
            <a:chExt cx="212624" cy="97244"/>
          </a:xfrm>
        </p:grpSpPr>
        <p:sp>
          <p:nvSpPr>
            <p:cNvPr id="130" name="Равнобедренный треугольник 129"/>
            <p:cNvSpPr/>
            <p:nvPr/>
          </p:nvSpPr>
          <p:spPr>
            <a:xfrm>
              <a:off x="3252051" y="6121841"/>
              <a:ext cx="92031" cy="8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3" name="Группа 131"/>
          <p:cNvGrpSpPr>
            <a:grpSpLocks/>
          </p:cNvGrpSpPr>
          <p:nvPr/>
        </p:nvGrpSpPr>
        <p:grpSpPr bwMode="auto">
          <a:xfrm>
            <a:off x="2116138" y="1476375"/>
            <a:ext cx="212725" cy="96838"/>
            <a:chOff x="3131458" y="6118704"/>
            <a:chExt cx="212624" cy="97244"/>
          </a:xfrm>
        </p:grpSpPr>
        <p:sp>
          <p:nvSpPr>
            <p:cNvPr id="133" name="Равнобедренный треугольник 132"/>
            <p:cNvSpPr/>
            <p:nvPr/>
          </p:nvSpPr>
          <p:spPr>
            <a:xfrm>
              <a:off x="3252051" y="6121892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4" name="Группа 134"/>
          <p:cNvGrpSpPr>
            <a:grpSpLocks/>
          </p:cNvGrpSpPr>
          <p:nvPr/>
        </p:nvGrpSpPr>
        <p:grpSpPr bwMode="auto">
          <a:xfrm>
            <a:off x="2498725" y="1841500"/>
            <a:ext cx="212725" cy="96838"/>
            <a:chOff x="3131458" y="6118704"/>
            <a:chExt cx="212624" cy="97244"/>
          </a:xfrm>
        </p:grpSpPr>
        <p:sp>
          <p:nvSpPr>
            <p:cNvPr id="136" name="Равнобедренный треугольник 135"/>
            <p:cNvSpPr/>
            <p:nvPr/>
          </p:nvSpPr>
          <p:spPr>
            <a:xfrm>
              <a:off x="3252051" y="6121892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5" name="Группа 137"/>
          <p:cNvGrpSpPr>
            <a:grpSpLocks/>
          </p:cNvGrpSpPr>
          <p:nvPr/>
        </p:nvGrpSpPr>
        <p:grpSpPr bwMode="auto">
          <a:xfrm>
            <a:off x="3671888" y="1816100"/>
            <a:ext cx="212725" cy="98425"/>
            <a:chOff x="3131458" y="6118704"/>
            <a:chExt cx="212624" cy="97244"/>
          </a:xfrm>
        </p:grpSpPr>
        <p:sp>
          <p:nvSpPr>
            <p:cNvPr id="139" name="Равнобедренный треугольник 138"/>
            <p:cNvSpPr/>
            <p:nvPr/>
          </p:nvSpPr>
          <p:spPr>
            <a:xfrm>
              <a:off x="3252051" y="6121841"/>
              <a:ext cx="92031" cy="83128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6" name="Группа 140"/>
          <p:cNvGrpSpPr>
            <a:grpSpLocks/>
          </p:cNvGrpSpPr>
          <p:nvPr/>
        </p:nvGrpSpPr>
        <p:grpSpPr bwMode="auto">
          <a:xfrm>
            <a:off x="4098925" y="2122488"/>
            <a:ext cx="212725" cy="98425"/>
            <a:chOff x="3131458" y="6118704"/>
            <a:chExt cx="212624" cy="97244"/>
          </a:xfrm>
        </p:grpSpPr>
        <p:sp>
          <p:nvSpPr>
            <p:cNvPr id="142" name="Равнобедренный треугольник 141"/>
            <p:cNvSpPr/>
            <p:nvPr/>
          </p:nvSpPr>
          <p:spPr>
            <a:xfrm>
              <a:off x="3252051" y="6121841"/>
              <a:ext cx="92031" cy="8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3131458" y="6118704"/>
              <a:ext cx="101552" cy="97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7" name="Группа 50"/>
          <p:cNvGrpSpPr>
            <a:grpSpLocks/>
          </p:cNvGrpSpPr>
          <p:nvPr/>
        </p:nvGrpSpPr>
        <p:grpSpPr bwMode="auto">
          <a:xfrm>
            <a:off x="3606800" y="5576888"/>
            <a:ext cx="212725" cy="96837"/>
            <a:chOff x="7825730" y="1474537"/>
            <a:chExt cx="212624" cy="97244"/>
          </a:xfrm>
        </p:grpSpPr>
        <p:sp>
          <p:nvSpPr>
            <p:cNvPr id="145" name="Равнобедренный треугольник 144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8" name="Группа 149"/>
          <p:cNvGrpSpPr>
            <a:grpSpLocks/>
          </p:cNvGrpSpPr>
          <p:nvPr/>
        </p:nvGrpSpPr>
        <p:grpSpPr bwMode="auto">
          <a:xfrm>
            <a:off x="3697288" y="4975225"/>
            <a:ext cx="212725" cy="98425"/>
            <a:chOff x="7825730" y="1474537"/>
            <a:chExt cx="212624" cy="97244"/>
          </a:xfrm>
        </p:grpSpPr>
        <p:sp>
          <p:nvSpPr>
            <p:cNvPr id="151" name="Равнобедренный треугольник 150"/>
            <p:cNvSpPr/>
            <p:nvPr/>
          </p:nvSpPr>
          <p:spPr>
            <a:xfrm>
              <a:off x="7946323" y="1477674"/>
              <a:ext cx="92031" cy="83128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39" name="Группа 152"/>
          <p:cNvGrpSpPr>
            <a:grpSpLocks/>
          </p:cNvGrpSpPr>
          <p:nvPr/>
        </p:nvGrpSpPr>
        <p:grpSpPr bwMode="auto">
          <a:xfrm>
            <a:off x="4410075" y="4683125"/>
            <a:ext cx="212725" cy="96838"/>
            <a:chOff x="7825730" y="1474537"/>
            <a:chExt cx="212624" cy="97244"/>
          </a:xfrm>
        </p:grpSpPr>
        <p:sp>
          <p:nvSpPr>
            <p:cNvPr id="154" name="Равнобедренный треугольник 153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0" name="Группа 155"/>
          <p:cNvGrpSpPr>
            <a:grpSpLocks/>
          </p:cNvGrpSpPr>
          <p:nvPr/>
        </p:nvGrpSpPr>
        <p:grpSpPr bwMode="auto">
          <a:xfrm>
            <a:off x="1235075" y="4545013"/>
            <a:ext cx="212725" cy="96837"/>
            <a:chOff x="7825730" y="1474537"/>
            <a:chExt cx="212624" cy="97244"/>
          </a:xfrm>
        </p:grpSpPr>
        <p:sp>
          <p:nvSpPr>
            <p:cNvPr id="157" name="Равнобедренный треугольник 156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1" name="Группа 158"/>
          <p:cNvGrpSpPr>
            <a:grpSpLocks/>
          </p:cNvGrpSpPr>
          <p:nvPr/>
        </p:nvGrpSpPr>
        <p:grpSpPr bwMode="auto">
          <a:xfrm>
            <a:off x="654050" y="2919413"/>
            <a:ext cx="212725" cy="98425"/>
            <a:chOff x="7825730" y="1474537"/>
            <a:chExt cx="212624" cy="97244"/>
          </a:xfrm>
        </p:grpSpPr>
        <p:sp>
          <p:nvSpPr>
            <p:cNvPr id="160" name="Равнобедренный треугольник 159"/>
            <p:cNvSpPr/>
            <p:nvPr/>
          </p:nvSpPr>
          <p:spPr>
            <a:xfrm>
              <a:off x="7946323" y="1477674"/>
              <a:ext cx="92031" cy="8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2" name="Группа 161"/>
          <p:cNvGrpSpPr>
            <a:grpSpLocks/>
          </p:cNvGrpSpPr>
          <p:nvPr/>
        </p:nvGrpSpPr>
        <p:grpSpPr bwMode="auto">
          <a:xfrm>
            <a:off x="4325938" y="3470275"/>
            <a:ext cx="212725" cy="96838"/>
            <a:chOff x="7825730" y="1474537"/>
            <a:chExt cx="212624" cy="97244"/>
          </a:xfrm>
        </p:grpSpPr>
        <p:sp>
          <p:nvSpPr>
            <p:cNvPr id="163" name="Равнобедренный треугольник 162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3" name="Группа 164"/>
          <p:cNvGrpSpPr>
            <a:grpSpLocks/>
          </p:cNvGrpSpPr>
          <p:nvPr/>
        </p:nvGrpSpPr>
        <p:grpSpPr bwMode="auto">
          <a:xfrm>
            <a:off x="2698750" y="4183063"/>
            <a:ext cx="212725" cy="96837"/>
            <a:chOff x="7825730" y="1474537"/>
            <a:chExt cx="212624" cy="97244"/>
          </a:xfrm>
        </p:grpSpPr>
        <p:sp>
          <p:nvSpPr>
            <p:cNvPr id="166" name="Равнобедренный треугольник 165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4" name="Группа 167"/>
          <p:cNvGrpSpPr>
            <a:grpSpLocks/>
          </p:cNvGrpSpPr>
          <p:nvPr/>
        </p:nvGrpSpPr>
        <p:grpSpPr bwMode="auto">
          <a:xfrm>
            <a:off x="1798638" y="2776538"/>
            <a:ext cx="212725" cy="98425"/>
            <a:chOff x="7825730" y="1474537"/>
            <a:chExt cx="212624" cy="97244"/>
          </a:xfrm>
        </p:grpSpPr>
        <p:sp>
          <p:nvSpPr>
            <p:cNvPr id="169" name="Равнобедренный треугольник 168"/>
            <p:cNvSpPr/>
            <p:nvPr/>
          </p:nvSpPr>
          <p:spPr>
            <a:xfrm>
              <a:off x="7946323" y="1477674"/>
              <a:ext cx="92031" cy="8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5" name="Группа 51"/>
          <p:cNvGrpSpPr>
            <a:grpSpLocks/>
          </p:cNvGrpSpPr>
          <p:nvPr/>
        </p:nvGrpSpPr>
        <p:grpSpPr bwMode="auto">
          <a:xfrm>
            <a:off x="1125538" y="2025650"/>
            <a:ext cx="212725" cy="96838"/>
            <a:chOff x="6330800" y="3482817"/>
            <a:chExt cx="212624" cy="97244"/>
          </a:xfrm>
        </p:grpSpPr>
        <p:sp>
          <p:nvSpPr>
            <p:cNvPr id="172" name="Равнобедренный треугольник 171"/>
            <p:cNvSpPr/>
            <p:nvPr/>
          </p:nvSpPr>
          <p:spPr>
            <a:xfrm>
              <a:off x="6451393" y="348600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6330800" y="3482817"/>
              <a:ext cx="101552" cy="97244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6" name="Группа 174"/>
          <p:cNvGrpSpPr>
            <a:grpSpLocks/>
          </p:cNvGrpSpPr>
          <p:nvPr/>
        </p:nvGrpSpPr>
        <p:grpSpPr bwMode="auto">
          <a:xfrm>
            <a:off x="2189163" y="1882775"/>
            <a:ext cx="212725" cy="96838"/>
            <a:chOff x="7825730" y="1474537"/>
            <a:chExt cx="212624" cy="97244"/>
          </a:xfrm>
        </p:grpSpPr>
        <p:sp>
          <p:nvSpPr>
            <p:cNvPr id="176" name="Равнобедренный треугольник 175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7" name="Группа 177"/>
          <p:cNvGrpSpPr>
            <a:grpSpLocks/>
          </p:cNvGrpSpPr>
          <p:nvPr/>
        </p:nvGrpSpPr>
        <p:grpSpPr bwMode="auto">
          <a:xfrm>
            <a:off x="3776663" y="2190750"/>
            <a:ext cx="212725" cy="96838"/>
            <a:chOff x="7825730" y="1474537"/>
            <a:chExt cx="212624" cy="97244"/>
          </a:xfrm>
        </p:grpSpPr>
        <p:sp>
          <p:nvSpPr>
            <p:cNvPr id="179" name="Равнобедренный треугольник 178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8" name="Группа 180"/>
          <p:cNvGrpSpPr>
            <a:grpSpLocks/>
          </p:cNvGrpSpPr>
          <p:nvPr/>
        </p:nvGrpSpPr>
        <p:grpSpPr bwMode="auto">
          <a:xfrm>
            <a:off x="4584700" y="2922588"/>
            <a:ext cx="212725" cy="96837"/>
            <a:chOff x="7825730" y="1474537"/>
            <a:chExt cx="212624" cy="97244"/>
          </a:xfrm>
        </p:grpSpPr>
        <p:sp>
          <p:nvSpPr>
            <p:cNvPr id="182" name="Равнобедренный треугольник 181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49" name="Группа 183"/>
          <p:cNvGrpSpPr>
            <a:grpSpLocks/>
          </p:cNvGrpSpPr>
          <p:nvPr/>
        </p:nvGrpSpPr>
        <p:grpSpPr bwMode="auto">
          <a:xfrm>
            <a:off x="5191125" y="2333625"/>
            <a:ext cx="212725" cy="96838"/>
            <a:chOff x="7825730" y="1474537"/>
            <a:chExt cx="212624" cy="97244"/>
          </a:xfrm>
        </p:grpSpPr>
        <p:sp>
          <p:nvSpPr>
            <p:cNvPr id="185" name="Равнобедренный треугольник 184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50" name="Группа 186"/>
          <p:cNvGrpSpPr>
            <a:grpSpLocks/>
          </p:cNvGrpSpPr>
          <p:nvPr/>
        </p:nvGrpSpPr>
        <p:grpSpPr bwMode="auto">
          <a:xfrm>
            <a:off x="4256088" y="1555750"/>
            <a:ext cx="212725" cy="98425"/>
            <a:chOff x="7825730" y="1474537"/>
            <a:chExt cx="212624" cy="97244"/>
          </a:xfrm>
        </p:grpSpPr>
        <p:sp>
          <p:nvSpPr>
            <p:cNvPr id="188" name="Равнобедренный треугольник 187"/>
            <p:cNvSpPr/>
            <p:nvPr/>
          </p:nvSpPr>
          <p:spPr>
            <a:xfrm>
              <a:off x="7946323" y="1477674"/>
              <a:ext cx="92031" cy="83128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51" name="Группа 189"/>
          <p:cNvGrpSpPr>
            <a:grpSpLocks/>
          </p:cNvGrpSpPr>
          <p:nvPr/>
        </p:nvGrpSpPr>
        <p:grpSpPr bwMode="auto">
          <a:xfrm>
            <a:off x="2346325" y="3717925"/>
            <a:ext cx="212725" cy="96838"/>
            <a:chOff x="7825730" y="1474537"/>
            <a:chExt cx="212624" cy="97244"/>
          </a:xfrm>
        </p:grpSpPr>
        <p:sp>
          <p:nvSpPr>
            <p:cNvPr id="191" name="Равнобедренный треугольник 190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52" name="Группа 192"/>
          <p:cNvGrpSpPr>
            <a:grpSpLocks/>
          </p:cNvGrpSpPr>
          <p:nvPr/>
        </p:nvGrpSpPr>
        <p:grpSpPr bwMode="auto">
          <a:xfrm>
            <a:off x="2936875" y="3328988"/>
            <a:ext cx="212725" cy="96837"/>
            <a:chOff x="7825730" y="1474537"/>
            <a:chExt cx="212624" cy="97244"/>
          </a:xfrm>
        </p:grpSpPr>
        <p:sp>
          <p:nvSpPr>
            <p:cNvPr id="194" name="Равнобедренный треугольник 193"/>
            <p:cNvSpPr/>
            <p:nvPr/>
          </p:nvSpPr>
          <p:spPr>
            <a:xfrm>
              <a:off x="7946323" y="1477725"/>
              <a:ext cx="92031" cy="8449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53" name="Группа 195"/>
          <p:cNvGrpSpPr>
            <a:grpSpLocks/>
          </p:cNvGrpSpPr>
          <p:nvPr/>
        </p:nvGrpSpPr>
        <p:grpSpPr bwMode="auto">
          <a:xfrm>
            <a:off x="3067050" y="2633663"/>
            <a:ext cx="212725" cy="98425"/>
            <a:chOff x="7825730" y="1474537"/>
            <a:chExt cx="212624" cy="97244"/>
          </a:xfrm>
        </p:grpSpPr>
        <p:sp>
          <p:nvSpPr>
            <p:cNvPr id="197" name="Равнобедренный треугольник 196"/>
            <p:cNvSpPr/>
            <p:nvPr/>
          </p:nvSpPr>
          <p:spPr>
            <a:xfrm>
              <a:off x="7946323" y="1477674"/>
              <a:ext cx="92031" cy="8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54" name="Группа 198"/>
          <p:cNvGrpSpPr>
            <a:grpSpLocks/>
          </p:cNvGrpSpPr>
          <p:nvPr/>
        </p:nvGrpSpPr>
        <p:grpSpPr bwMode="auto">
          <a:xfrm>
            <a:off x="3089275" y="1889125"/>
            <a:ext cx="212725" cy="98425"/>
            <a:chOff x="7825730" y="1474537"/>
            <a:chExt cx="212624" cy="97244"/>
          </a:xfrm>
        </p:grpSpPr>
        <p:sp>
          <p:nvSpPr>
            <p:cNvPr id="200" name="Равнобедренный треугольник 199"/>
            <p:cNvSpPr/>
            <p:nvPr/>
          </p:nvSpPr>
          <p:spPr>
            <a:xfrm>
              <a:off x="7946323" y="1477674"/>
              <a:ext cx="92031" cy="83128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7825730" y="1474537"/>
              <a:ext cx="101552" cy="97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3" name="Овал 62"/>
          <p:cNvSpPr/>
          <p:nvPr/>
        </p:nvSpPr>
        <p:spPr>
          <a:xfrm>
            <a:off x="2921000" y="1296988"/>
            <a:ext cx="207963" cy="192087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5056" name="Группа 229"/>
          <p:cNvGrpSpPr>
            <a:grpSpLocks/>
          </p:cNvGrpSpPr>
          <p:nvPr/>
        </p:nvGrpSpPr>
        <p:grpSpPr bwMode="auto">
          <a:xfrm>
            <a:off x="1627188" y="5732463"/>
            <a:ext cx="266700" cy="174625"/>
            <a:chOff x="7712365" y="2011363"/>
            <a:chExt cx="267972" cy="173618"/>
          </a:xfrm>
        </p:grpSpPr>
        <p:sp>
          <p:nvSpPr>
            <p:cNvPr id="228" name="Равнобедренный треугольник 227"/>
            <p:cNvSpPr/>
            <p:nvPr/>
          </p:nvSpPr>
          <p:spPr>
            <a:xfrm>
              <a:off x="7887823" y="2060291"/>
              <a:ext cx="92514" cy="8365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7712365" y="2011363"/>
              <a:ext cx="157912" cy="17361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57" name="Группа 234"/>
          <p:cNvGrpSpPr>
            <a:grpSpLocks/>
          </p:cNvGrpSpPr>
          <p:nvPr/>
        </p:nvGrpSpPr>
        <p:grpSpPr bwMode="auto">
          <a:xfrm>
            <a:off x="1130300" y="3544888"/>
            <a:ext cx="268288" cy="173037"/>
            <a:chOff x="7712365" y="2011363"/>
            <a:chExt cx="267972" cy="173618"/>
          </a:xfrm>
        </p:grpSpPr>
        <p:sp>
          <p:nvSpPr>
            <p:cNvPr id="236" name="Равнобедренный треугольник 235"/>
            <p:cNvSpPr/>
            <p:nvPr/>
          </p:nvSpPr>
          <p:spPr>
            <a:xfrm>
              <a:off x="7888370" y="2060740"/>
              <a:ext cx="91967" cy="828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7712365" y="2011363"/>
              <a:ext cx="156978" cy="17361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58" name="Группа 237"/>
          <p:cNvGrpSpPr>
            <a:grpSpLocks/>
          </p:cNvGrpSpPr>
          <p:nvPr/>
        </p:nvGrpSpPr>
        <p:grpSpPr bwMode="auto">
          <a:xfrm>
            <a:off x="3394075" y="3621088"/>
            <a:ext cx="268288" cy="174625"/>
            <a:chOff x="7712365" y="2011363"/>
            <a:chExt cx="267972" cy="173618"/>
          </a:xfrm>
        </p:grpSpPr>
        <p:sp>
          <p:nvSpPr>
            <p:cNvPr id="239" name="Равнобедренный треугольник 238"/>
            <p:cNvSpPr/>
            <p:nvPr/>
          </p:nvSpPr>
          <p:spPr>
            <a:xfrm>
              <a:off x="7888370" y="2060291"/>
              <a:ext cx="91967" cy="8365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0" name="Овал 239"/>
            <p:cNvSpPr/>
            <p:nvPr/>
          </p:nvSpPr>
          <p:spPr>
            <a:xfrm>
              <a:off x="7712365" y="2011363"/>
              <a:ext cx="156978" cy="17361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5059" name="Группа 249"/>
          <p:cNvGrpSpPr>
            <a:grpSpLocks/>
          </p:cNvGrpSpPr>
          <p:nvPr/>
        </p:nvGrpSpPr>
        <p:grpSpPr bwMode="auto">
          <a:xfrm>
            <a:off x="4932363" y="4214813"/>
            <a:ext cx="4206875" cy="2176462"/>
            <a:chOff x="5228699" y="3992503"/>
            <a:chExt cx="4206375" cy="2175334"/>
          </a:xfrm>
        </p:grpSpPr>
        <p:grpSp>
          <p:nvGrpSpPr>
            <p:cNvPr id="85076" name="Группа 248"/>
            <p:cNvGrpSpPr>
              <a:grpSpLocks/>
            </p:cNvGrpSpPr>
            <p:nvPr/>
          </p:nvGrpSpPr>
          <p:grpSpPr bwMode="auto">
            <a:xfrm>
              <a:off x="5228699" y="5284847"/>
              <a:ext cx="3537483" cy="882990"/>
              <a:chOff x="5441127" y="5331027"/>
              <a:chExt cx="3537483" cy="882990"/>
            </a:xfrm>
          </p:grpSpPr>
          <p:sp>
            <p:nvSpPr>
              <p:cNvPr id="85088" name="TextBox 55"/>
              <p:cNvSpPr txBox="1">
                <a:spLocks noChangeArrowheads="1"/>
              </p:cNvSpPr>
              <p:nvPr/>
            </p:nvSpPr>
            <p:spPr bwMode="auto">
              <a:xfrm>
                <a:off x="5862109" y="5595879"/>
                <a:ext cx="231154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100"/>
                  <a:t>-</a:t>
                </a:r>
              </a:p>
            </p:txBody>
          </p:sp>
          <p:sp>
            <p:nvSpPr>
              <p:cNvPr id="85089" name="TextBox 64"/>
              <p:cNvSpPr txBox="1">
                <a:spLocks noChangeArrowheads="1"/>
              </p:cNvSpPr>
              <p:nvPr/>
            </p:nvSpPr>
            <p:spPr bwMode="auto">
              <a:xfrm>
                <a:off x="5939261" y="5380556"/>
                <a:ext cx="199271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>
                    <a:cs typeface="Arial" charset="0"/>
                  </a:rPr>
                  <a:t>число единиц санитарного транспорта, оснащенного навигационно-связным оборудованием ГЛОНАСС</a:t>
                </a:r>
              </a:p>
            </p:txBody>
          </p:sp>
          <p:grpSp>
            <p:nvGrpSpPr>
              <p:cNvPr id="85090" name="Группа 57"/>
              <p:cNvGrpSpPr>
                <a:grpSpLocks/>
              </p:cNvGrpSpPr>
              <p:nvPr/>
            </p:nvGrpSpPr>
            <p:grpSpPr bwMode="auto">
              <a:xfrm>
                <a:off x="8100291" y="5331027"/>
                <a:ext cx="878319" cy="882990"/>
                <a:chOff x="7417592" y="2702322"/>
                <a:chExt cx="1104585" cy="1020366"/>
              </a:xfrm>
            </p:grpSpPr>
            <p:pic>
              <p:nvPicPr>
                <p:cNvPr id="85092" name="Рисунок 1" descr="интеграция_машина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417592" y="2957513"/>
                  <a:ext cx="984250" cy="765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5093" name="Рисунок 8" descr="спутник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006239" y="2702322"/>
                  <a:ext cx="515938" cy="357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8" name="Овальная выноска 67"/>
              <p:cNvSpPr/>
              <p:nvPr/>
            </p:nvSpPr>
            <p:spPr>
              <a:xfrm>
                <a:off x="5441127" y="5669787"/>
                <a:ext cx="387304" cy="147560"/>
              </a:xfrm>
              <a:prstGeom prst="wedgeEllipseCallout">
                <a:avLst>
                  <a:gd name="adj1" fmla="val 72557"/>
                  <a:gd name="adj2" fmla="val 72938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36000" rIns="36000" bIns="3600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077" name="Группа 230"/>
            <p:cNvGrpSpPr>
              <a:grpSpLocks/>
            </p:cNvGrpSpPr>
            <p:nvPr/>
          </p:nvGrpSpPr>
          <p:grpSpPr bwMode="auto">
            <a:xfrm>
              <a:off x="5439044" y="3992503"/>
              <a:ext cx="3996030" cy="1399031"/>
              <a:chOff x="5439044" y="3558411"/>
              <a:chExt cx="3996030" cy="1399031"/>
            </a:xfrm>
          </p:grpSpPr>
          <p:sp>
            <p:nvSpPr>
              <p:cNvPr id="221" name="Овал 220"/>
              <p:cNvSpPr/>
              <p:nvPr/>
            </p:nvSpPr>
            <p:spPr>
              <a:xfrm>
                <a:off x="5439811" y="3623464"/>
                <a:ext cx="206350" cy="19198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079" name="TextBox 63"/>
              <p:cNvSpPr txBox="1">
                <a:spLocks noChangeArrowheads="1"/>
              </p:cNvSpPr>
              <p:nvPr/>
            </p:nvSpPr>
            <p:spPr bwMode="auto">
              <a:xfrm>
                <a:off x="5640445" y="4695832"/>
                <a:ext cx="158408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100"/>
                  <a:t>- диспетчерский пост</a:t>
                </a:r>
              </a:p>
            </p:txBody>
          </p:sp>
          <p:sp>
            <p:nvSpPr>
              <p:cNvPr id="85080" name="TextBox 223"/>
              <p:cNvSpPr txBox="1">
                <a:spLocks noChangeArrowheads="1"/>
              </p:cNvSpPr>
              <p:nvPr/>
            </p:nvSpPr>
            <p:spPr bwMode="auto">
              <a:xfrm>
                <a:off x="5640445" y="4459965"/>
                <a:ext cx="3472425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100"/>
                  <a:t>- филиал отделения скорой медицинской помощи</a:t>
                </a:r>
              </a:p>
            </p:txBody>
          </p:sp>
          <p:sp>
            <p:nvSpPr>
              <p:cNvPr id="85081" name="TextBox 224"/>
              <p:cNvSpPr txBox="1">
                <a:spLocks noChangeArrowheads="1"/>
              </p:cNvSpPr>
              <p:nvPr/>
            </p:nvSpPr>
            <p:spPr bwMode="auto">
              <a:xfrm>
                <a:off x="5640445" y="3558411"/>
                <a:ext cx="274947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100"/>
                  <a:t>- станция скорой медицинской помощи</a:t>
                </a:r>
              </a:p>
            </p:txBody>
          </p:sp>
          <p:sp>
            <p:nvSpPr>
              <p:cNvPr id="85082" name="TextBox 225"/>
              <p:cNvSpPr txBox="1">
                <a:spLocks noChangeArrowheads="1"/>
              </p:cNvSpPr>
              <p:nvPr/>
            </p:nvSpPr>
            <p:spPr bwMode="auto">
              <a:xfrm>
                <a:off x="5640445" y="4196391"/>
                <a:ext cx="295786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100"/>
                  <a:t>- отделение скорой медицинской помощи</a:t>
                </a:r>
              </a:p>
            </p:txBody>
          </p:sp>
          <p:sp>
            <p:nvSpPr>
              <p:cNvPr id="243" name="Овал 242"/>
              <p:cNvSpPr/>
              <p:nvPr/>
            </p:nvSpPr>
            <p:spPr>
              <a:xfrm>
                <a:off x="5465208" y="3969360"/>
                <a:ext cx="157144" cy="17294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5" name="Равнобедренный треугольник 244"/>
              <p:cNvSpPr/>
              <p:nvPr/>
            </p:nvSpPr>
            <p:spPr>
              <a:xfrm>
                <a:off x="5496954" y="4799193"/>
                <a:ext cx="92064" cy="84093"/>
              </a:xfrm>
              <a:prstGeom prst="triangl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>
                <a:off x="5492193" y="4296216"/>
                <a:ext cx="101588" cy="9837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>
                <a:off x="5492193" y="4548498"/>
                <a:ext cx="101588" cy="9678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087" name="TextBox 247"/>
              <p:cNvSpPr txBox="1">
                <a:spLocks noChangeArrowheads="1"/>
              </p:cNvSpPr>
              <p:nvPr/>
            </p:nvSpPr>
            <p:spPr bwMode="auto">
              <a:xfrm>
                <a:off x="5640445" y="3905109"/>
                <a:ext cx="379462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100"/>
                  <a:t>- Филиалы Респ. станции скорой медицинской помощи</a:t>
                </a:r>
              </a:p>
            </p:txBody>
          </p:sp>
        </p:grpSp>
      </p:grpSp>
      <p:sp>
        <p:nvSpPr>
          <p:cNvPr id="264" name="Rectangle 17"/>
          <p:cNvSpPr>
            <a:spLocks noChangeArrowheads="1"/>
          </p:cNvSpPr>
          <p:nvPr/>
        </p:nvSpPr>
        <p:spPr bwMode="auto">
          <a:xfrm>
            <a:off x="5902325" y="2428875"/>
            <a:ext cx="3222625" cy="1712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5061" name="Rectangle 132"/>
          <p:cNvSpPr>
            <a:spLocks noChangeArrowheads="1"/>
          </p:cNvSpPr>
          <p:nvPr/>
        </p:nvSpPr>
        <p:spPr bwMode="auto">
          <a:xfrm>
            <a:off x="5969000" y="2651125"/>
            <a:ext cx="30384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100">
                <a:solidFill>
                  <a:srgbClr val="632523"/>
                </a:solidFill>
                <a:cs typeface="Arial" charset="0"/>
              </a:rPr>
              <a:t>автоматизированная запись разговора;</a:t>
            </a:r>
          </a:p>
          <a:p>
            <a:pPr>
              <a:buFont typeface="Arial" charset="0"/>
              <a:buChar char="•"/>
            </a:pPr>
            <a:r>
              <a:rPr lang="ru-RU" sz="1100">
                <a:solidFill>
                  <a:srgbClr val="632523"/>
                </a:solidFill>
                <a:cs typeface="Arial" charset="0"/>
              </a:rPr>
              <a:t>регистрация времени вызова;</a:t>
            </a:r>
          </a:p>
          <a:p>
            <a:pPr>
              <a:buFont typeface="Arial" charset="0"/>
              <a:buChar char="•"/>
            </a:pPr>
            <a:r>
              <a:rPr lang="ru-RU" sz="1100">
                <a:solidFill>
                  <a:srgbClr val="632523"/>
                </a:solidFill>
                <a:cs typeface="Arial" charset="0"/>
              </a:rPr>
              <a:t>регистрация времени выезда бригады;</a:t>
            </a:r>
          </a:p>
          <a:p>
            <a:pPr>
              <a:buFont typeface="Arial" charset="0"/>
              <a:buChar char="•"/>
            </a:pPr>
            <a:r>
              <a:rPr lang="ru-RU" sz="1100">
                <a:solidFill>
                  <a:srgbClr val="632523"/>
                </a:solidFill>
                <a:cs typeface="Arial" charset="0"/>
              </a:rPr>
              <a:t>регистрация времени оказания медицинской помощи</a:t>
            </a:r>
          </a:p>
          <a:p>
            <a:pPr>
              <a:buFont typeface="Arial" charset="0"/>
              <a:buChar char="•"/>
            </a:pPr>
            <a:r>
              <a:rPr lang="ru-RU" sz="1100">
                <a:solidFill>
                  <a:srgbClr val="632523"/>
                </a:solidFill>
                <a:cs typeface="Arial" charset="0"/>
              </a:rPr>
              <a:t> мониторинг местонахождении бригад «03»</a:t>
            </a:r>
          </a:p>
          <a:p>
            <a:pPr>
              <a:buFont typeface="Arial" charset="0"/>
              <a:buChar char="•"/>
            </a:pPr>
            <a:r>
              <a:rPr lang="ru-RU" sz="1100">
                <a:solidFill>
                  <a:srgbClr val="632523"/>
                </a:solidFill>
                <a:cs typeface="Arial" charset="0"/>
              </a:rPr>
              <a:t>Формирование отчетности</a:t>
            </a:r>
          </a:p>
        </p:txBody>
      </p:sp>
      <p:pic>
        <p:nvPicPr>
          <p:cNvPr id="85062" name="Рисунок 8" descr="спут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7063" y="498475"/>
            <a:ext cx="12938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" name="TextBox 85"/>
          <p:cNvSpPr txBox="1">
            <a:spLocks noChangeArrowheads="1"/>
          </p:cNvSpPr>
          <p:nvPr/>
        </p:nvSpPr>
        <p:spPr bwMode="auto">
          <a:xfrm>
            <a:off x="6635750" y="2044700"/>
            <a:ext cx="2428875" cy="5476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632523"/>
                </a:solidFill>
                <a:latin typeface="Calibri" pitchFamily="34" charset="0"/>
                <a:cs typeface="Arial" charset="0"/>
              </a:rPr>
              <a:t>АРМ диспетчера</a:t>
            </a:r>
          </a:p>
        </p:txBody>
      </p:sp>
      <p:pic>
        <p:nvPicPr>
          <p:cNvPr id="85064" name="Рисунок 84" descr="Work_plac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9150" y="2117725"/>
            <a:ext cx="574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5065" name="Группа 251"/>
          <p:cNvGrpSpPr>
            <a:grpSpLocks/>
          </p:cNvGrpSpPr>
          <p:nvPr/>
        </p:nvGrpSpPr>
        <p:grpSpPr bwMode="auto">
          <a:xfrm>
            <a:off x="6965950" y="358775"/>
            <a:ext cx="1487488" cy="1789113"/>
            <a:chOff x="4791075" y="2133600"/>
            <a:chExt cx="4352925" cy="4552950"/>
          </a:xfrm>
        </p:grpSpPr>
        <p:pic>
          <p:nvPicPr>
            <p:cNvPr id="85066" name="Рисунок 14" descr="1-карта 03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91075" y="2133600"/>
              <a:ext cx="4352925" cy="455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4" name="Прямая со стрелкой 253"/>
            <p:cNvCxnSpPr/>
            <p:nvPr/>
          </p:nvCxnSpPr>
          <p:spPr>
            <a:xfrm flipV="1">
              <a:off x="5868853" y="2852699"/>
              <a:ext cx="850146" cy="3098592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Прямая со стрелкой 254"/>
            <p:cNvCxnSpPr/>
            <p:nvPr/>
          </p:nvCxnSpPr>
          <p:spPr>
            <a:xfrm flipH="1" flipV="1">
              <a:off x="6732934" y="2925417"/>
              <a:ext cx="1365805" cy="646381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Прямая со стрелкой 255"/>
            <p:cNvCxnSpPr/>
            <p:nvPr/>
          </p:nvCxnSpPr>
          <p:spPr>
            <a:xfrm flipH="1" flipV="1">
              <a:off x="6732934" y="2925417"/>
              <a:ext cx="288027" cy="2953156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Прямая со стрелкой 256"/>
            <p:cNvCxnSpPr/>
            <p:nvPr/>
          </p:nvCxnSpPr>
          <p:spPr>
            <a:xfrm flipH="1" flipV="1">
              <a:off x="6802620" y="2925417"/>
              <a:ext cx="1152108" cy="2234057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 стрелкой 257"/>
            <p:cNvCxnSpPr/>
            <p:nvPr/>
          </p:nvCxnSpPr>
          <p:spPr>
            <a:xfrm flipH="1" flipV="1">
              <a:off x="6802620" y="2925417"/>
              <a:ext cx="864081" cy="937253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Прямая со стрелкой 258"/>
            <p:cNvCxnSpPr/>
            <p:nvPr/>
          </p:nvCxnSpPr>
          <p:spPr>
            <a:xfrm flipV="1">
              <a:off x="5362485" y="2925417"/>
              <a:ext cx="1370449" cy="2234057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Прямая со стрелкой 259"/>
            <p:cNvCxnSpPr/>
            <p:nvPr/>
          </p:nvCxnSpPr>
          <p:spPr>
            <a:xfrm flipV="1">
              <a:off x="5436814" y="2925417"/>
              <a:ext cx="1296120" cy="1438199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Прямая со стрелкой 260"/>
            <p:cNvCxnSpPr/>
            <p:nvPr/>
          </p:nvCxnSpPr>
          <p:spPr>
            <a:xfrm flipV="1">
              <a:off x="5148787" y="2925417"/>
              <a:ext cx="1584147" cy="864535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Прямая со стрелкой 261"/>
            <p:cNvCxnSpPr/>
            <p:nvPr/>
          </p:nvCxnSpPr>
          <p:spPr>
            <a:xfrm flipV="1">
              <a:off x="5148787" y="2925417"/>
              <a:ext cx="1509817" cy="359551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676900" y="1268413"/>
            <a:ext cx="892175" cy="2286000"/>
          </a:xfrm>
          <a:prstGeom prst="rect">
            <a:avLst/>
          </a:prstGeom>
          <a:solidFill>
            <a:srgbClr val="FFE7E7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87052" name="Группа 5"/>
          <p:cNvGrpSpPr>
            <a:grpSpLocks/>
          </p:cNvGrpSpPr>
          <p:nvPr/>
        </p:nvGrpSpPr>
        <p:grpSpPr bwMode="auto">
          <a:xfrm>
            <a:off x="715963" y="660400"/>
            <a:ext cx="8054975" cy="2932113"/>
            <a:chOff x="715998" y="433902"/>
            <a:chExt cx="8054905" cy="2932587"/>
          </a:xfrm>
        </p:grpSpPr>
        <p:graphicFrame>
          <p:nvGraphicFramePr>
            <p:cNvPr id="87050" name="Диаграмма 7"/>
            <p:cNvGraphicFramePr>
              <a:graphicFrameLocks/>
            </p:cNvGraphicFramePr>
            <p:nvPr/>
          </p:nvGraphicFramePr>
          <p:xfrm>
            <a:off x="665198" y="689002"/>
            <a:ext cx="8156505" cy="2728287"/>
          </p:xfrm>
          <a:graphic>
            <a:graphicData uri="http://schemas.openxmlformats.org/presentationml/2006/ole">
              <p:oleObj spid="_x0000_s87050" r:id="rId4" imgW="8157155" imgH="2731245" progId="Excel.Sheet.8">
                <p:embed/>
              </p:oleObj>
            </a:graphicData>
          </a:graphic>
        </p:graphicFrame>
        <p:sp>
          <p:nvSpPr>
            <p:cNvPr id="87058" name="TextBox 8"/>
            <p:cNvSpPr txBox="1">
              <a:spLocks noChangeArrowheads="1"/>
            </p:cNvSpPr>
            <p:nvPr/>
          </p:nvSpPr>
          <p:spPr bwMode="auto">
            <a:xfrm>
              <a:off x="1775026" y="433902"/>
              <a:ext cx="57504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/>
                <a:t>Численность работающих медицинских работников в государственных </a:t>
              </a:r>
            </a:p>
            <a:p>
              <a:pPr algn="ctr"/>
              <a:r>
                <a:rPr lang="ru-RU" sz="1200" b="1"/>
                <a:t>и муниципальных учреждениях здравоохранения, на 10 тыс. человек</a:t>
              </a:r>
            </a:p>
          </p:txBody>
        </p:sp>
      </p:grpSp>
      <p:sp>
        <p:nvSpPr>
          <p:cNvPr id="87053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1975"/>
          </a:xfrm>
        </p:spPr>
        <p:txBody>
          <a:bodyPr anchor="ctr"/>
          <a:lstStyle/>
          <a:p>
            <a:pPr defTabSz="912813" eaLnBrk="1" hangingPunct="1"/>
            <a:r>
              <a:rPr lang="ru-RU" sz="2000" smtClean="0"/>
              <a:t>Кадровые ресурсы в здравоохранении Чувашской Республики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1E40E6AB-31A1-4816-8B8C-57616A54B655}" type="slidenum">
              <a:rPr lang="ru-RU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87045" name="Диаграмма 3"/>
          <p:cNvGraphicFramePr>
            <a:graphicFrameLocks/>
          </p:cNvGraphicFramePr>
          <p:nvPr/>
        </p:nvGraphicFramePr>
        <p:xfrm>
          <a:off x="788988" y="3968750"/>
          <a:ext cx="6786562" cy="1236663"/>
        </p:xfrm>
        <a:graphic>
          <a:graphicData uri="http://schemas.openxmlformats.org/presentationml/2006/ole">
            <p:oleObj spid="_x0000_s87045" r:id="rId5" imgW="6785436" imgH="1237595" progId="Excel.Sheet.8">
              <p:embed/>
            </p:oleObj>
          </a:graphicData>
        </a:graphic>
      </p:graphicFrame>
      <p:sp>
        <p:nvSpPr>
          <p:cNvPr id="87055" name="TextBox 5"/>
          <p:cNvSpPr txBox="1">
            <a:spLocks noChangeArrowheads="1"/>
          </p:cNvSpPr>
          <p:nvPr/>
        </p:nvSpPr>
        <p:spPr bwMode="auto">
          <a:xfrm>
            <a:off x="1758950" y="3711575"/>
            <a:ext cx="5227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Число медицинских работников, человек</a:t>
            </a:r>
          </a:p>
        </p:txBody>
      </p:sp>
      <p:graphicFrame>
        <p:nvGraphicFramePr>
          <p:cNvPr id="87047" name="Диаграмма 9"/>
          <p:cNvGraphicFramePr>
            <a:graphicFrameLocks/>
          </p:cNvGraphicFramePr>
          <p:nvPr/>
        </p:nvGraphicFramePr>
        <p:xfrm>
          <a:off x="788988" y="5165725"/>
          <a:ext cx="6786562" cy="1236663"/>
        </p:xfrm>
        <a:graphic>
          <a:graphicData uri="http://schemas.openxmlformats.org/presentationml/2006/ole">
            <p:oleObj spid="_x0000_s87047" r:id="rId6" imgW="6785436" imgH="1237595" progId="Excel.Sheet.8">
              <p:embed/>
            </p:oleObj>
          </a:graphicData>
        </a:graphic>
      </p:graphicFrame>
      <p:sp>
        <p:nvSpPr>
          <p:cNvPr id="7" name="Овал 6"/>
          <p:cNvSpPr/>
          <p:nvPr/>
        </p:nvSpPr>
        <p:spPr>
          <a:xfrm>
            <a:off x="6334125" y="4664075"/>
            <a:ext cx="762000" cy="361950"/>
          </a:xfrm>
          <a:prstGeom prst="ellipse">
            <a:avLst/>
          </a:prstGeom>
          <a:solidFill>
            <a:srgbClr val="FFE7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-174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60988" y="5908675"/>
            <a:ext cx="762000" cy="361950"/>
          </a:xfrm>
          <a:prstGeom prst="ellipse">
            <a:avLst/>
          </a:prstGeom>
          <a:solidFill>
            <a:srgbClr val="FFE7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-354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2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Расчетная потребность во врачебных кадрах для оказания медицинской помощи </a:t>
            </a:r>
            <a:br>
              <a:rPr lang="ru-RU" sz="2000" smtClean="0"/>
            </a:br>
            <a:r>
              <a:rPr lang="ru-RU" sz="2000" smtClean="0"/>
              <a:t>в соответствии с порядками оказания медицинской помощи</a:t>
            </a:r>
          </a:p>
        </p:txBody>
      </p:sp>
      <p:graphicFrame>
        <p:nvGraphicFramePr>
          <p:cNvPr id="20560" name="Group 80"/>
          <p:cNvGraphicFramePr>
            <a:graphicFrameLocks noGrp="1"/>
          </p:cNvGraphicFramePr>
          <p:nvPr/>
        </p:nvGraphicFramePr>
        <p:xfrm>
          <a:off x="517525" y="1295400"/>
          <a:ext cx="8108412" cy="2629535"/>
        </p:xfrm>
        <a:graphic>
          <a:graphicData uri="http://schemas.openxmlformats.org/drawingml/2006/table">
            <a:tbl>
              <a:tblPr/>
              <a:tblGrid>
                <a:gridCol w="1501135"/>
                <a:gridCol w="1238864"/>
                <a:gridCol w="1307691"/>
                <a:gridCol w="1858297"/>
                <a:gridCol w="1356851"/>
                <a:gridCol w="845574"/>
              </a:tblGrid>
              <a:tr h="56945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Штатные должности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Фактически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Коэффициент совместительства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Дефицит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/профицит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т.ч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в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Врачи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Средний медицинский персонал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15527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Младший медицинский персонал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127" name="Диаграмма 6"/>
          <p:cNvGraphicFramePr>
            <a:graphicFrameLocks/>
          </p:cNvGraphicFramePr>
          <p:nvPr/>
        </p:nvGraphicFramePr>
        <p:xfrm>
          <a:off x="487363" y="4179888"/>
          <a:ext cx="7731125" cy="2568575"/>
        </p:xfrm>
        <a:graphic>
          <a:graphicData uri="http://schemas.openxmlformats.org/presentationml/2006/ole">
            <p:oleObj spid="_x0000_s89127" r:id="rId4" imgW="7730398" imgH="2566638" progId="Excel.Sheet.8">
              <p:embed/>
            </p:oleObj>
          </a:graphicData>
        </a:graphic>
      </p:graphicFrame>
      <p:sp>
        <p:nvSpPr>
          <p:cNvPr id="89166" name="TextBox 7"/>
          <p:cNvSpPr txBox="1">
            <a:spLocks noChangeArrowheads="1"/>
          </p:cNvSpPr>
          <p:nvPr/>
        </p:nvSpPr>
        <p:spPr bwMode="auto">
          <a:xfrm>
            <a:off x="2593975" y="3924300"/>
            <a:ext cx="395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Дефицит врачебных кадров,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Заголовок 1"/>
          <p:cNvSpPr>
            <a:spLocks noGrp="1"/>
          </p:cNvSpPr>
          <p:nvPr>
            <p:ph type="title"/>
          </p:nvPr>
        </p:nvSpPr>
        <p:spPr>
          <a:xfrm>
            <a:off x="158750" y="76200"/>
            <a:ext cx="8796338" cy="647700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ru-RU" sz="2000" dirty="0" smtClean="0">
                <a:latin typeface="+mn-lt"/>
              </a:rPr>
              <a:t>Возрастная структура врачебных кадров в Чувашской Республике, </a:t>
            </a:r>
            <a:br>
              <a:rPr lang="ru-RU" sz="20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число и их доля в общей численности врачей</a:t>
            </a:r>
          </a:p>
        </p:txBody>
      </p:sp>
      <p:graphicFrame>
        <p:nvGraphicFramePr>
          <p:cNvPr id="91138" name="Диаграмма 2"/>
          <p:cNvGraphicFramePr>
            <a:graphicFrameLocks/>
          </p:cNvGraphicFramePr>
          <p:nvPr/>
        </p:nvGraphicFramePr>
        <p:xfrm>
          <a:off x="1084263" y="1600200"/>
          <a:ext cx="6975475" cy="4522788"/>
        </p:xfrm>
        <a:graphic>
          <a:graphicData uri="http://schemas.openxmlformats.org/presentationml/2006/ole">
            <p:oleObj spid="_x0000_s91138" r:id="rId4" imgW="6974428" imgH="4523624" progId="Excel.Sheet.8">
              <p:embed/>
            </p:oleObj>
          </a:graphicData>
        </a:graphic>
      </p:graphicFrame>
      <p:sp>
        <p:nvSpPr>
          <p:cNvPr id="9" name="Овал 8"/>
          <p:cNvSpPr/>
          <p:nvPr/>
        </p:nvSpPr>
        <p:spPr>
          <a:xfrm>
            <a:off x="2978150" y="2697163"/>
            <a:ext cx="3187700" cy="1477962"/>
          </a:xfrm>
          <a:prstGeom prst="ellipse">
            <a:avLst/>
          </a:prstGeom>
          <a:solidFill>
            <a:srgbClr val="FFFF9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5294 врача</a:t>
            </a:r>
          </a:p>
        </p:txBody>
      </p:sp>
      <p:grpSp>
        <p:nvGrpSpPr>
          <p:cNvPr id="91141" name="Группа 10"/>
          <p:cNvGrpSpPr>
            <a:grpSpLocks/>
          </p:cNvGrpSpPr>
          <p:nvPr/>
        </p:nvGrpSpPr>
        <p:grpSpPr bwMode="auto">
          <a:xfrm>
            <a:off x="4705350" y="1135063"/>
            <a:ext cx="2322513" cy="547687"/>
            <a:chOff x="4705813" y="1135334"/>
            <a:chExt cx="2321961" cy="547970"/>
          </a:xfrm>
        </p:grpSpPr>
        <p:sp>
          <p:nvSpPr>
            <p:cNvPr id="12" name="TextBox 11"/>
            <p:cNvSpPr txBox="1"/>
            <p:nvPr/>
          </p:nvSpPr>
          <p:spPr>
            <a:xfrm>
              <a:off x="4705813" y="1197278"/>
              <a:ext cx="1287157" cy="40819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до 30 лет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92970" y="1135334"/>
              <a:ext cx="1034804" cy="5479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788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(14,9%)</a:t>
              </a:r>
            </a:p>
          </p:txBody>
        </p:sp>
      </p:grpSp>
      <p:grpSp>
        <p:nvGrpSpPr>
          <p:cNvPr id="91142" name="Группа 13"/>
          <p:cNvGrpSpPr>
            <a:grpSpLocks/>
          </p:cNvGrpSpPr>
          <p:nvPr/>
        </p:nvGrpSpPr>
        <p:grpSpPr bwMode="auto">
          <a:xfrm>
            <a:off x="6729413" y="2346325"/>
            <a:ext cx="2330450" cy="547688"/>
            <a:chOff x="6597589" y="2021267"/>
            <a:chExt cx="2331486" cy="547970"/>
          </a:xfrm>
        </p:grpSpPr>
        <p:sp>
          <p:nvSpPr>
            <p:cNvPr id="15" name="TextBox 14"/>
            <p:cNvSpPr txBox="1"/>
            <p:nvPr/>
          </p:nvSpPr>
          <p:spPr>
            <a:xfrm>
              <a:off x="6597589" y="2091153"/>
              <a:ext cx="1297564" cy="40819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31-40 лет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95153" y="2021267"/>
              <a:ext cx="1033922" cy="5479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1174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(22,2%)</a:t>
              </a:r>
            </a:p>
          </p:txBody>
        </p:sp>
      </p:grpSp>
      <p:grpSp>
        <p:nvGrpSpPr>
          <p:cNvPr id="91143" name="Группа 16"/>
          <p:cNvGrpSpPr>
            <a:grpSpLocks/>
          </p:cNvGrpSpPr>
          <p:nvPr/>
        </p:nvGrpSpPr>
        <p:grpSpPr bwMode="auto">
          <a:xfrm>
            <a:off x="3689350" y="5513388"/>
            <a:ext cx="2332038" cy="547687"/>
            <a:chOff x="5862030" y="4961166"/>
            <a:chExt cx="2331487" cy="547970"/>
          </a:xfrm>
        </p:grpSpPr>
        <p:sp>
          <p:nvSpPr>
            <p:cNvPr id="18" name="TextBox 17"/>
            <p:cNvSpPr txBox="1"/>
            <p:nvPr/>
          </p:nvSpPr>
          <p:spPr>
            <a:xfrm>
              <a:off x="5862030" y="5031052"/>
              <a:ext cx="1296682" cy="4081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41-50 лет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158712" y="4961166"/>
              <a:ext cx="1034805" cy="54797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1368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(25,8%)</a:t>
              </a:r>
            </a:p>
          </p:txBody>
        </p:sp>
      </p:grpSp>
      <p:grpSp>
        <p:nvGrpSpPr>
          <p:cNvPr id="91144" name="Группа 19"/>
          <p:cNvGrpSpPr>
            <a:grpSpLocks/>
          </p:cNvGrpSpPr>
          <p:nvPr/>
        </p:nvGrpSpPr>
        <p:grpSpPr bwMode="auto">
          <a:xfrm>
            <a:off x="158750" y="2278063"/>
            <a:ext cx="2330450" cy="547687"/>
            <a:chOff x="613077" y="4941145"/>
            <a:chExt cx="2331486" cy="547970"/>
          </a:xfrm>
        </p:grpSpPr>
        <p:sp>
          <p:nvSpPr>
            <p:cNvPr id="21" name="TextBox 20"/>
            <p:cNvSpPr txBox="1"/>
            <p:nvPr/>
          </p:nvSpPr>
          <p:spPr>
            <a:xfrm>
              <a:off x="1646999" y="5011031"/>
              <a:ext cx="1297564" cy="4081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8000"/>
              </a:solidFill>
            </a:ln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51-60 лет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3077" y="4941145"/>
              <a:ext cx="1033922" cy="547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1377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(26,0%)</a:t>
              </a:r>
            </a:p>
          </p:txBody>
        </p:sp>
      </p:grpSp>
      <p:grpSp>
        <p:nvGrpSpPr>
          <p:cNvPr id="91145" name="Группа 22"/>
          <p:cNvGrpSpPr>
            <a:grpSpLocks/>
          </p:cNvGrpSpPr>
          <p:nvPr/>
        </p:nvGrpSpPr>
        <p:grpSpPr bwMode="auto">
          <a:xfrm>
            <a:off x="1647825" y="1128713"/>
            <a:ext cx="2847975" cy="547687"/>
            <a:chOff x="1647576" y="1127982"/>
            <a:chExt cx="2849011" cy="547970"/>
          </a:xfrm>
        </p:grpSpPr>
        <p:sp>
          <p:nvSpPr>
            <p:cNvPr id="24" name="TextBox 23"/>
            <p:cNvSpPr txBox="1"/>
            <p:nvPr/>
          </p:nvSpPr>
          <p:spPr>
            <a:xfrm>
              <a:off x="2681415" y="1197868"/>
              <a:ext cx="1815172" cy="40819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старше 60 лет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47576" y="1127982"/>
              <a:ext cx="1033839" cy="54797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587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(11,1%)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Диаграмма 2"/>
          <p:cNvGraphicFramePr>
            <a:graphicFrameLocks/>
          </p:cNvGraphicFramePr>
          <p:nvPr/>
        </p:nvGraphicFramePr>
        <p:xfrm>
          <a:off x="379413" y="1063625"/>
          <a:ext cx="8323262" cy="4811713"/>
        </p:xfrm>
        <a:graphic>
          <a:graphicData uri="http://schemas.openxmlformats.org/presentationml/2006/ole">
            <p:oleObj spid="_x0000_s93185" r:id="rId4" imgW="8327858" imgH="4816257" progId="Excel.Sheet.8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1025" y="76200"/>
            <a:ext cx="7991475" cy="647700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ru-RU" sz="2000" dirty="0" smtClean="0">
                <a:latin typeface="+mn-lt"/>
              </a:rPr>
              <a:t>Возрастная структура врачебных кадров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Чувашской Республике,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Диаграмма 3"/>
          <p:cNvGraphicFramePr>
            <a:graphicFrameLocks/>
          </p:cNvGraphicFramePr>
          <p:nvPr/>
        </p:nvGraphicFramePr>
        <p:xfrm>
          <a:off x="114300" y="741363"/>
          <a:ext cx="4513263" cy="2974975"/>
        </p:xfrm>
        <a:graphic>
          <a:graphicData uri="http://schemas.openxmlformats.org/presentationml/2006/ole">
            <p:oleObj spid="_x0000_s17409" r:id="rId3" imgW="4511431" imgH="2975106" progId="Excel.Sheet.8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Отдых, оздоровление и трудоустройство 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детей</a:t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dirty="0" smtClean="0">
                <a:latin typeface="+mn-lt"/>
                <a:cs typeface="Times New Roman" pitchFamily="18" charset="0"/>
              </a:rPr>
              <a:t>в Чувашской Республике, </a:t>
            </a:r>
            <a:r>
              <a:rPr lang="ru-RU" sz="2000" dirty="0" err="1" smtClean="0">
                <a:latin typeface="+mn-lt"/>
                <a:cs typeface="Times New Roman" pitchFamily="18" charset="0"/>
              </a:rPr>
              <a:t>абс</a:t>
            </a:r>
            <a:r>
              <a:rPr lang="ru-RU" sz="2000" dirty="0" smtClean="0">
                <a:latin typeface="+mn-lt"/>
                <a:cs typeface="Times New Roman" pitchFamily="18" charset="0"/>
              </a:rPr>
              <a:t>.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17411" name="Object 3"/>
          <p:cNvGraphicFramePr>
            <a:graphicFrameLocks/>
          </p:cNvGraphicFramePr>
          <p:nvPr/>
        </p:nvGraphicFramePr>
        <p:xfrm>
          <a:off x="4591050" y="741363"/>
          <a:ext cx="4511675" cy="2974975"/>
        </p:xfrm>
        <a:graphic>
          <a:graphicData uri="http://schemas.openxmlformats.org/presentationml/2006/ole">
            <p:oleObj spid="_x0000_s17411" r:id="rId4" imgW="4511431" imgH="2975106" progId="Excel.Sheet.8">
              <p:embed/>
            </p:oleObj>
          </a:graphicData>
        </a:graphic>
      </p:graphicFrame>
      <p:graphicFrame>
        <p:nvGraphicFramePr>
          <p:cNvPr id="17412" name="Диаграмма 4"/>
          <p:cNvGraphicFramePr>
            <a:graphicFrameLocks/>
          </p:cNvGraphicFramePr>
          <p:nvPr/>
        </p:nvGraphicFramePr>
        <p:xfrm>
          <a:off x="2030413" y="3759200"/>
          <a:ext cx="4948237" cy="2974975"/>
        </p:xfrm>
        <a:graphic>
          <a:graphicData uri="http://schemas.openxmlformats.org/presentationml/2006/ole">
            <p:oleObj spid="_x0000_s17412" r:id="rId5" imgW="4950381" imgH="297510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3" name="Диаграмма 2"/>
          <p:cNvGraphicFramePr>
            <a:graphicFrameLocks/>
          </p:cNvGraphicFramePr>
          <p:nvPr/>
        </p:nvGraphicFramePr>
        <p:xfrm>
          <a:off x="379413" y="1063625"/>
          <a:ext cx="8323262" cy="4811713"/>
        </p:xfrm>
        <a:graphic>
          <a:graphicData uri="http://schemas.openxmlformats.org/presentationml/2006/ole">
            <p:oleObj spid="_x0000_s95233" r:id="rId4" imgW="8327858" imgH="4816257" progId="Excel.Sheet.8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1025" y="76200"/>
            <a:ext cx="7991475" cy="647700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ru-RU" sz="2000" dirty="0" smtClean="0">
                <a:latin typeface="+mn-lt"/>
              </a:rPr>
              <a:t>Возрастная структура средних медицинских работников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Чувашской Республике,%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Меры социальной поддержки медицинских работников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325563"/>
            <a:ext cx="2713038" cy="1335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ПРОГРАММА</a:t>
            </a:r>
            <a:br>
              <a:rPr lang="ru-RU" sz="1600" b="1" dirty="0"/>
            </a:br>
            <a:r>
              <a:rPr lang="ru-RU" sz="1600" b="1" dirty="0"/>
              <a:t>«Социальное развитие села в Чувашской Республике»</a:t>
            </a:r>
          </a:p>
        </p:txBody>
      </p:sp>
      <p:grpSp>
        <p:nvGrpSpPr>
          <p:cNvPr id="97283" name="Группа 5"/>
          <p:cNvGrpSpPr>
            <a:grpSpLocks/>
          </p:cNvGrpSpPr>
          <p:nvPr/>
        </p:nvGrpSpPr>
        <p:grpSpPr bwMode="auto">
          <a:xfrm>
            <a:off x="531813" y="2751138"/>
            <a:ext cx="2220912" cy="1335087"/>
            <a:chOff x="1136821" y="2570210"/>
            <a:chExt cx="2376616" cy="1334525"/>
          </a:xfrm>
        </p:grpSpPr>
        <p:sp>
          <p:nvSpPr>
            <p:cNvPr id="4" name="Штриховая стрелка вправо 3"/>
            <p:cNvSpPr/>
            <p:nvPr/>
          </p:nvSpPr>
          <p:spPr>
            <a:xfrm rot="5400000">
              <a:off x="1657866" y="2049165"/>
              <a:ext cx="1334525" cy="2376616"/>
            </a:xfrm>
            <a:prstGeom prst="stripedRightArrow">
              <a:avLst>
                <a:gd name="adj1" fmla="val 100000"/>
                <a:gd name="adj2" fmla="val 26992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accent4">
                    <a:lumMod val="20000"/>
                    <a:lumOff val="80000"/>
                    <a:alpha val="46000"/>
                  </a:schemeClr>
                </a:gs>
                <a:gs pos="100000">
                  <a:schemeClr val="accent4">
                    <a:lumMod val="7000"/>
                    <a:lumOff val="93000"/>
                    <a:alpha val="40000"/>
                  </a:schemeClr>
                </a:gs>
              </a:gsLst>
              <a:lin ang="10800000" scaled="1"/>
              <a:tileRect/>
            </a:gra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  <p:sp>
          <p:nvSpPr>
            <p:cNvPr id="97296" name="TextBox 4"/>
            <p:cNvSpPr txBox="1">
              <a:spLocks noChangeArrowheads="1"/>
            </p:cNvSpPr>
            <p:nvPr/>
          </p:nvSpPr>
          <p:spPr bwMode="auto">
            <a:xfrm>
              <a:off x="1225342" y="2781364"/>
              <a:ext cx="219957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/>
                <a:t>Субсидии на приобретение или строительство</a:t>
              </a: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303213" y="4176713"/>
            <a:ext cx="2678112" cy="1325562"/>
          </a:xfrm>
          <a:prstGeom prst="roundRect">
            <a:avLst>
              <a:gd name="adj" fmla="val 521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в 2003-2012 годах воспользовалось 268 медицинских работников </a:t>
            </a:r>
            <a:br>
              <a:rPr lang="ru-RU" sz="1400" b="1" dirty="0"/>
            </a:br>
            <a:r>
              <a:rPr lang="ru-RU" sz="1400" b="1" dirty="0"/>
              <a:t>в сельской местности, </a:t>
            </a:r>
            <a:br>
              <a:rPr lang="ru-RU" sz="1400" b="1" dirty="0"/>
            </a:br>
            <a:r>
              <a:rPr lang="ru-RU" sz="1400" b="1" dirty="0"/>
              <a:t>в том числе в 2012 г. - 18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19450" y="1325563"/>
            <a:ext cx="2714625" cy="1335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Закон Чувашской Республики «О мерах социальной поддержки отдельных категорий граждан по оплате жилищно-коммунальных услуг»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42038" y="1325563"/>
            <a:ext cx="2714625" cy="1335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ПРОГРАММА</a:t>
            </a:r>
            <a:br>
              <a:rPr lang="ru-RU" sz="1600" b="1" dirty="0"/>
            </a:br>
            <a:r>
              <a:rPr lang="ru-RU" sz="1600" b="1" dirty="0"/>
              <a:t>«Земский доктор»</a:t>
            </a:r>
          </a:p>
        </p:txBody>
      </p:sp>
      <p:grpSp>
        <p:nvGrpSpPr>
          <p:cNvPr id="97287" name="Группа 19"/>
          <p:cNvGrpSpPr>
            <a:grpSpLocks/>
          </p:cNvGrpSpPr>
          <p:nvPr/>
        </p:nvGrpSpPr>
        <p:grpSpPr bwMode="auto">
          <a:xfrm>
            <a:off x="3448050" y="2751138"/>
            <a:ext cx="2220913" cy="1335087"/>
            <a:chOff x="1136821" y="2570210"/>
            <a:chExt cx="2376616" cy="1334525"/>
          </a:xfrm>
        </p:grpSpPr>
        <p:sp>
          <p:nvSpPr>
            <p:cNvPr id="21" name="Штриховая стрелка вправо 20"/>
            <p:cNvSpPr/>
            <p:nvPr/>
          </p:nvSpPr>
          <p:spPr>
            <a:xfrm rot="5400000">
              <a:off x="1657866" y="2049165"/>
              <a:ext cx="1334525" cy="2376616"/>
            </a:xfrm>
            <a:prstGeom prst="stripedRightArrow">
              <a:avLst>
                <a:gd name="adj1" fmla="val 100000"/>
                <a:gd name="adj2" fmla="val 26992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accent4">
                    <a:lumMod val="20000"/>
                    <a:lumOff val="80000"/>
                    <a:alpha val="46000"/>
                  </a:schemeClr>
                </a:gs>
                <a:gs pos="100000">
                  <a:schemeClr val="accent4">
                    <a:lumMod val="7000"/>
                    <a:lumOff val="93000"/>
                    <a:alpha val="40000"/>
                  </a:schemeClr>
                </a:gs>
              </a:gsLst>
              <a:lin ang="10800000" scaled="1"/>
              <a:tileRect/>
            </a:gra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  <p:sp>
          <p:nvSpPr>
            <p:cNvPr id="97294" name="TextBox 21"/>
            <p:cNvSpPr txBox="1">
              <a:spLocks noChangeArrowheads="1"/>
            </p:cNvSpPr>
            <p:nvPr/>
          </p:nvSpPr>
          <p:spPr bwMode="auto">
            <a:xfrm>
              <a:off x="1225342" y="2748412"/>
              <a:ext cx="219957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/>
                <a:t>Ежемесячные денежные выплаты на компенсацию услуг ЖКХ</a:t>
              </a: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3219450" y="4176713"/>
            <a:ext cx="2678113" cy="1325562"/>
          </a:xfrm>
          <a:prstGeom prst="roundRect">
            <a:avLst>
              <a:gd name="adj" fmla="val 521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получают </a:t>
            </a:r>
            <a:br>
              <a:rPr lang="ru-RU" b="1" dirty="0"/>
            </a:br>
            <a:r>
              <a:rPr lang="ru-RU" b="1" dirty="0"/>
              <a:t>3942 медицинских работника</a:t>
            </a:r>
          </a:p>
        </p:txBody>
      </p:sp>
      <p:grpSp>
        <p:nvGrpSpPr>
          <p:cNvPr id="97289" name="Группа 23"/>
          <p:cNvGrpSpPr>
            <a:grpSpLocks/>
          </p:cNvGrpSpPr>
          <p:nvPr/>
        </p:nvGrpSpPr>
        <p:grpSpPr bwMode="auto">
          <a:xfrm>
            <a:off x="6370638" y="2751138"/>
            <a:ext cx="2220912" cy="1335087"/>
            <a:chOff x="1136821" y="2570210"/>
            <a:chExt cx="2376616" cy="1334525"/>
          </a:xfrm>
        </p:grpSpPr>
        <p:sp>
          <p:nvSpPr>
            <p:cNvPr id="25" name="Штриховая стрелка вправо 24"/>
            <p:cNvSpPr/>
            <p:nvPr/>
          </p:nvSpPr>
          <p:spPr>
            <a:xfrm rot="5400000">
              <a:off x="1657866" y="2049165"/>
              <a:ext cx="1334525" cy="2376616"/>
            </a:xfrm>
            <a:prstGeom prst="stripedRightArrow">
              <a:avLst>
                <a:gd name="adj1" fmla="val 100000"/>
                <a:gd name="adj2" fmla="val 26992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accent4">
                    <a:lumMod val="20000"/>
                    <a:lumOff val="80000"/>
                    <a:alpha val="46000"/>
                  </a:schemeClr>
                </a:gs>
                <a:gs pos="100000">
                  <a:schemeClr val="accent4">
                    <a:lumMod val="7000"/>
                    <a:lumOff val="93000"/>
                    <a:alpha val="40000"/>
                  </a:schemeClr>
                </a:gs>
              </a:gsLst>
              <a:lin ang="10800000" scaled="1"/>
              <a:tileRect/>
            </a:gra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  <p:sp>
          <p:nvSpPr>
            <p:cNvPr id="97292" name="TextBox 25"/>
            <p:cNvSpPr txBox="1">
              <a:spLocks noChangeArrowheads="1"/>
            </p:cNvSpPr>
            <p:nvPr/>
          </p:nvSpPr>
          <p:spPr bwMode="auto">
            <a:xfrm>
              <a:off x="1225342" y="2748412"/>
              <a:ext cx="219957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/>
                <a:t>Единовременные компенсационные выплаты</a:t>
              </a: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6142038" y="4176713"/>
            <a:ext cx="2678112" cy="1325562"/>
          </a:xfrm>
          <a:prstGeom prst="roundRect">
            <a:avLst>
              <a:gd name="adj" fmla="val 521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получили </a:t>
            </a:r>
            <a:br>
              <a:rPr lang="ru-RU" b="1" dirty="0"/>
            </a:br>
            <a:r>
              <a:rPr lang="ru-RU" b="1" dirty="0"/>
              <a:t>132 врача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Freeform 27"/>
          <p:cNvSpPr>
            <a:spLocks/>
          </p:cNvSpPr>
          <p:nvPr/>
        </p:nvSpPr>
        <p:spPr bwMode="auto">
          <a:xfrm>
            <a:off x="1787525" y="735013"/>
            <a:ext cx="1238250" cy="1441450"/>
          </a:xfrm>
          <a:custGeom>
            <a:avLst/>
            <a:gdLst>
              <a:gd name="T0" fmla="*/ 3457 w 4142"/>
              <a:gd name="T1" fmla="*/ 1759 h 4816"/>
              <a:gd name="T2" fmla="*/ 4004 w 4142"/>
              <a:gd name="T3" fmla="*/ 2062 h 4816"/>
              <a:gd name="T4" fmla="*/ 4034 w 4142"/>
              <a:gd name="T5" fmla="*/ 2211 h 4816"/>
              <a:gd name="T6" fmla="*/ 4007 w 4142"/>
              <a:gd name="T7" fmla="*/ 2279 h 4816"/>
              <a:gd name="T8" fmla="*/ 3868 w 4142"/>
              <a:gd name="T9" fmla="*/ 2396 h 4816"/>
              <a:gd name="T10" fmla="*/ 3844 w 4142"/>
              <a:gd name="T11" fmla="*/ 2479 h 4816"/>
              <a:gd name="T12" fmla="*/ 4011 w 4142"/>
              <a:gd name="T13" fmla="*/ 2581 h 4816"/>
              <a:gd name="T14" fmla="*/ 4115 w 4142"/>
              <a:gd name="T15" fmla="*/ 2700 h 4816"/>
              <a:gd name="T16" fmla="*/ 4092 w 4142"/>
              <a:gd name="T17" fmla="*/ 2824 h 4816"/>
              <a:gd name="T18" fmla="*/ 3987 w 4142"/>
              <a:gd name="T19" fmla="*/ 2822 h 4816"/>
              <a:gd name="T20" fmla="*/ 3953 w 4142"/>
              <a:gd name="T21" fmla="*/ 2861 h 4816"/>
              <a:gd name="T22" fmla="*/ 3983 w 4142"/>
              <a:gd name="T23" fmla="*/ 2967 h 4816"/>
              <a:gd name="T24" fmla="*/ 4033 w 4142"/>
              <a:gd name="T25" fmla="*/ 3100 h 4816"/>
              <a:gd name="T26" fmla="*/ 3993 w 4142"/>
              <a:gd name="T27" fmla="*/ 3195 h 4816"/>
              <a:gd name="T28" fmla="*/ 3976 w 4142"/>
              <a:gd name="T29" fmla="*/ 3352 h 4816"/>
              <a:gd name="T30" fmla="*/ 4102 w 4142"/>
              <a:gd name="T31" fmla="*/ 3525 h 4816"/>
              <a:gd name="T32" fmla="*/ 4142 w 4142"/>
              <a:gd name="T33" fmla="*/ 3620 h 4816"/>
              <a:gd name="T34" fmla="*/ 4097 w 4142"/>
              <a:gd name="T35" fmla="*/ 3678 h 4816"/>
              <a:gd name="T36" fmla="*/ 3968 w 4142"/>
              <a:gd name="T37" fmla="*/ 3700 h 4816"/>
              <a:gd name="T38" fmla="*/ 3809 w 4142"/>
              <a:gd name="T39" fmla="*/ 3709 h 4816"/>
              <a:gd name="T40" fmla="*/ 3633 w 4142"/>
              <a:gd name="T41" fmla="*/ 3737 h 4816"/>
              <a:gd name="T42" fmla="*/ 3555 w 4142"/>
              <a:gd name="T43" fmla="*/ 3803 h 4816"/>
              <a:gd name="T44" fmla="*/ 3466 w 4142"/>
              <a:gd name="T45" fmla="*/ 3790 h 4816"/>
              <a:gd name="T46" fmla="*/ 3377 w 4142"/>
              <a:gd name="T47" fmla="*/ 3825 h 4816"/>
              <a:gd name="T48" fmla="*/ 3097 w 4142"/>
              <a:gd name="T49" fmla="*/ 3877 h 4816"/>
              <a:gd name="T50" fmla="*/ 2661 w 4142"/>
              <a:gd name="T51" fmla="*/ 3864 h 4816"/>
              <a:gd name="T52" fmla="*/ 2544 w 4142"/>
              <a:gd name="T53" fmla="*/ 3845 h 4816"/>
              <a:gd name="T54" fmla="*/ 2464 w 4142"/>
              <a:gd name="T55" fmla="*/ 3913 h 4816"/>
              <a:gd name="T56" fmla="*/ 2401 w 4142"/>
              <a:gd name="T57" fmla="*/ 3937 h 4816"/>
              <a:gd name="T58" fmla="*/ 2220 w 4142"/>
              <a:gd name="T59" fmla="*/ 3896 h 4816"/>
              <a:gd name="T60" fmla="*/ 2028 w 4142"/>
              <a:gd name="T61" fmla="*/ 3868 h 4816"/>
              <a:gd name="T62" fmla="*/ 1979 w 4142"/>
              <a:gd name="T63" fmla="*/ 3898 h 4816"/>
              <a:gd name="T64" fmla="*/ 1963 w 4142"/>
              <a:gd name="T65" fmla="*/ 3980 h 4816"/>
              <a:gd name="T66" fmla="*/ 1970 w 4142"/>
              <a:gd name="T67" fmla="*/ 4119 h 4816"/>
              <a:gd name="T68" fmla="*/ 1920 w 4142"/>
              <a:gd name="T69" fmla="*/ 4215 h 4816"/>
              <a:gd name="T70" fmla="*/ 1877 w 4142"/>
              <a:gd name="T71" fmla="*/ 4310 h 4816"/>
              <a:gd name="T72" fmla="*/ 1760 w 4142"/>
              <a:gd name="T73" fmla="*/ 4319 h 4816"/>
              <a:gd name="T74" fmla="*/ 1653 w 4142"/>
              <a:gd name="T75" fmla="*/ 4368 h 4816"/>
              <a:gd name="T76" fmla="*/ 1594 w 4142"/>
              <a:gd name="T77" fmla="*/ 4508 h 4816"/>
              <a:gd name="T78" fmla="*/ 1504 w 4142"/>
              <a:gd name="T79" fmla="*/ 4627 h 4816"/>
              <a:gd name="T80" fmla="*/ 1455 w 4142"/>
              <a:gd name="T81" fmla="*/ 4632 h 4816"/>
              <a:gd name="T82" fmla="*/ 1379 w 4142"/>
              <a:gd name="T83" fmla="*/ 4586 h 4816"/>
              <a:gd name="T84" fmla="*/ 1263 w 4142"/>
              <a:gd name="T85" fmla="*/ 4613 h 4816"/>
              <a:gd name="T86" fmla="*/ 1182 w 4142"/>
              <a:gd name="T87" fmla="*/ 4724 h 4816"/>
              <a:gd name="T88" fmla="*/ 1112 w 4142"/>
              <a:gd name="T89" fmla="*/ 4792 h 4816"/>
              <a:gd name="T90" fmla="*/ 1033 w 4142"/>
              <a:gd name="T91" fmla="*/ 4816 h 4816"/>
              <a:gd name="T92" fmla="*/ 958 w 4142"/>
              <a:gd name="T93" fmla="*/ 4787 h 4816"/>
              <a:gd name="T94" fmla="*/ 906 w 4142"/>
              <a:gd name="T95" fmla="*/ 4697 h 4816"/>
              <a:gd name="T96" fmla="*/ 820 w 4142"/>
              <a:gd name="T97" fmla="*/ 4650 h 4816"/>
              <a:gd name="T98" fmla="*/ 669 w 4142"/>
              <a:gd name="T99" fmla="*/ 4649 h 4816"/>
              <a:gd name="T100" fmla="*/ 492 w 4142"/>
              <a:gd name="T101" fmla="*/ 4592 h 4816"/>
              <a:gd name="T102" fmla="*/ 180 w 4142"/>
              <a:gd name="T103" fmla="*/ 4026 h 4816"/>
              <a:gd name="T104" fmla="*/ 258 w 4142"/>
              <a:gd name="T105" fmla="*/ 3177 h 4816"/>
              <a:gd name="T106" fmla="*/ 298 w 4142"/>
              <a:gd name="T107" fmla="*/ 2830 h 4816"/>
              <a:gd name="T108" fmla="*/ 386 w 4142"/>
              <a:gd name="T109" fmla="*/ 2743 h 4816"/>
              <a:gd name="T110" fmla="*/ 299 w 4142"/>
              <a:gd name="T111" fmla="*/ 2002 h 4816"/>
              <a:gd name="T112" fmla="*/ 590 w 4142"/>
              <a:gd name="T113" fmla="*/ 1110 h 4816"/>
              <a:gd name="T114" fmla="*/ 729 w 4142"/>
              <a:gd name="T115" fmla="*/ 946 h 4816"/>
              <a:gd name="T116" fmla="*/ 725 w 4142"/>
              <a:gd name="T117" fmla="*/ 735 h 4816"/>
              <a:gd name="T118" fmla="*/ 875 w 4142"/>
              <a:gd name="T119" fmla="*/ 617 h 4816"/>
              <a:gd name="T120" fmla="*/ 1087 w 4142"/>
              <a:gd name="T121" fmla="*/ 545 h 4816"/>
              <a:gd name="T122" fmla="*/ 1494 w 4142"/>
              <a:gd name="T123" fmla="*/ 146 h 481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42"/>
              <a:gd name="T187" fmla="*/ 0 h 4816"/>
              <a:gd name="T188" fmla="*/ 4142 w 4142"/>
              <a:gd name="T189" fmla="*/ 4816 h 481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42" h="4816">
                <a:moveTo>
                  <a:pt x="1494" y="146"/>
                </a:moveTo>
                <a:lnTo>
                  <a:pt x="2034" y="165"/>
                </a:lnTo>
                <a:lnTo>
                  <a:pt x="2066" y="0"/>
                </a:lnTo>
                <a:lnTo>
                  <a:pt x="2867" y="47"/>
                </a:lnTo>
                <a:lnTo>
                  <a:pt x="2838" y="1020"/>
                </a:lnTo>
                <a:lnTo>
                  <a:pt x="3145" y="1027"/>
                </a:lnTo>
                <a:lnTo>
                  <a:pt x="3101" y="1712"/>
                </a:lnTo>
                <a:lnTo>
                  <a:pt x="3457" y="1759"/>
                </a:lnTo>
                <a:lnTo>
                  <a:pt x="3610" y="1676"/>
                </a:lnTo>
                <a:lnTo>
                  <a:pt x="3676" y="1799"/>
                </a:lnTo>
                <a:lnTo>
                  <a:pt x="3676" y="1858"/>
                </a:lnTo>
                <a:lnTo>
                  <a:pt x="3938" y="1911"/>
                </a:lnTo>
                <a:lnTo>
                  <a:pt x="3962" y="1965"/>
                </a:lnTo>
                <a:lnTo>
                  <a:pt x="3986" y="2015"/>
                </a:lnTo>
                <a:lnTo>
                  <a:pt x="3995" y="2039"/>
                </a:lnTo>
                <a:lnTo>
                  <a:pt x="4004" y="2062"/>
                </a:lnTo>
                <a:lnTo>
                  <a:pt x="4013" y="2084"/>
                </a:lnTo>
                <a:lnTo>
                  <a:pt x="4021" y="2105"/>
                </a:lnTo>
                <a:lnTo>
                  <a:pt x="4026" y="2126"/>
                </a:lnTo>
                <a:lnTo>
                  <a:pt x="4031" y="2145"/>
                </a:lnTo>
                <a:lnTo>
                  <a:pt x="4034" y="2163"/>
                </a:lnTo>
                <a:lnTo>
                  <a:pt x="4036" y="2180"/>
                </a:lnTo>
                <a:lnTo>
                  <a:pt x="4035" y="2196"/>
                </a:lnTo>
                <a:lnTo>
                  <a:pt x="4034" y="2211"/>
                </a:lnTo>
                <a:lnTo>
                  <a:pt x="4032" y="2217"/>
                </a:lnTo>
                <a:lnTo>
                  <a:pt x="4029" y="2224"/>
                </a:lnTo>
                <a:lnTo>
                  <a:pt x="4027" y="2229"/>
                </a:lnTo>
                <a:lnTo>
                  <a:pt x="4024" y="2235"/>
                </a:lnTo>
                <a:lnTo>
                  <a:pt x="4023" y="2247"/>
                </a:lnTo>
                <a:lnTo>
                  <a:pt x="4020" y="2258"/>
                </a:lnTo>
                <a:lnTo>
                  <a:pt x="4014" y="2269"/>
                </a:lnTo>
                <a:lnTo>
                  <a:pt x="4007" y="2279"/>
                </a:lnTo>
                <a:lnTo>
                  <a:pt x="3999" y="2290"/>
                </a:lnTo>
                <a:lnTo>
                  <a:pt x="3989" y="2299"/>
                </a:lnTo>
                <a:lnTo>
                  <a:pt x="3978" y="2309"/>
                </a:lnTo>
                <a:lnTo>
                  <a:pt x="3967" y="2319"/>
                </a:lnTo>
                <a:lnTo>
                  <a:pt x="3942" y="2339"/>
                </a:lnTo>
                <a:lnTo>
                  <a:pt x="3915" y="2358"/>
                </a:lnTo>
                <a:lnTo>
                  <a:pt x="3890" y="2377"/>
                </a:lnTo>
                <a:lnTo>
                  <a:pt x="3868" y="2396"/>
                </a:lnTo>
                <a:lnTo>
                  <a:pt x="3858" y="2406"/>
                </a:lnTo>
                <a:lnTo>
                  <a:pt x="3850" y="2416"/>
                </a:lnTo>
                <a:lnTo>
                  <a:pt x="3844" y="2426"/>
                </a:lnTo>
                <a:lnTo>
                  <a:pt x="3840" y="2437"/>
                </a:lnTo>
                <a:lnTo>
                  <a:pt x="3837" y="2446"/>
                </a:lnTo>
                <a:lnTo>
                  <a:pt x="3836" y="2457"/>
                </a:lnTo>
                <a:lnTo>
                  <a:pt x="3840" y="2468"/>
                </a:lnTo>
                <a:lnTo>
                  <a:pt x="3844" y="2479"/>
                </a:lnTo>
                <a:lnTo>
                  <a:pt x="3853" y="2490"/>
                </a:lnTo>
                <a:lnTo>
                  <a:pt x="3864" y="2502"/>
                </a:lnTo>
                <a:lnTo>
                  <a:pt x="3878" y="2515"/>
                </a:lnTo>
                <a:lnTo>
                  <a:pt x="3897" y="2527"/>
                </a:lnTo>
                <a:lnTo>
                  <a:pt x="3919" y="2540"/>
                </a:lnTo>
                <a:lnTo>
                  <a:pt x="3945" y="2553"/>
                </a:lnTo>
                <a:lnTo>
                  <a:pt x="3976" y="2567"/>
                </a:lnTo>
                <a:lnTo>
                  <a:pt x="4011" y="2581"/>
                </a:lnTo>
                <a:lnTo>
                  <a:pt x="4032" y="2596"/>
                </a:lnTo>
                <a:lnTo>
                  <a:pt x="4050" y="2611"/>
                </a:lnTo>
                <a:lnTo>
                  <a:pt x="4066" y="2625"/>
                </a:lnTo>
                <a:lnTo>
                  <a:pt x="4080" y="2640"/>
                </a:lnTo>
                <a:lnTo>
                  <a:pt x="4092" y="2655"/>
                </a:lnTo>
                <a:lnTo>
                  <a:pt x="4102" y="2670"/>
                </a:lnTo>
                <a:lnTo>
                  <a:pt x="4110" y="2685"/>
                </a:lnTo>
                <a:lnTo>
                  <a:pt x="4115" y="2700"/>
                </a:lnTo>
                <a:lnTo>
                  <a:pt x="4118" y="2715"/>
                </a:lnTo>
                <a:lnTo>
                  <a:pt x="4119" y="2731"/>
                </a:lnTo>
                <a:lnTo>
                  <a:pt x="4119" y="2746"/>
                </a:lnTo>
                <a:lnTo>
                  <a:pt x="4117" y="2761"/>
                </a:lnTo>
                <a:lnTo>
                  <a:pt x="4114" y="2777"/>
                </a:lnTo>
                <a:lnTo>
                  <a:pt x="4108" y="2793"/>
                </a:lnTo>
                <a:lnTo>
                  <a:pt x="4101" y="2809"/>
                </a:lnTo>
                <a:lnTo>
                  <a:pt x="4092" y="2824"/>
                </a:lnTo>
                <a:lnTo>
                  <a:pt x="4066" y="2820"/>
                </a:lnTo>
                <a:lnTo>
                  <a:pt x="4041" y="2816"/>
                </a:lnTo>
                <a:lnTo>
                  <a:pt x="4031" y="2816"/>
                </a:lnTo>
                <a:lnTo>
                  <a:pt x="4021" y="2816"/>
                </a:lnTo>
                <a:lnTo>
                  <a:pt x="4011" y="2816"/>
                </a:lnTo>
                <a:lnTo>
                  <a:pt x="4002" y="2817"/>
                </a:lnTo>
                <a:lnTo>
                  <a:pt x="3993" y="2820"/>
                </a:lnTo>
                <a:lnTo>
                  <a:pt x="3987" y="2822"/>
                </a:lnTo>
                <a:lnTo>
                  <a:pt x="3979" y="2824"/>
                </a:lnTo>
                <a:lnTo>
                  <a:pt x="3973" y="2827"/>
                </a:lnTo>
                <a:lnTo>
                  <a:pt x="3968" y="2832"/>
                </a:lnTo>
                <a:lnTo>
                  <a:pt x="3964" y="2836"/>
                </a:lnTo>
                <a:lnTo>
                  <a:pt x="3959" y="2842"/>
                </a:lnTo>
                <a:lnTo>
                  <a:pt x="3956" y="2847"/>
                </a:lnTo>
                <a:lnTo>
                  <a:pt x="3954" y="2854"/>
                </a:lnTo>
                <a:lnTo>
                  <a:pt x="3953" y="2861"/>
                </a:lnTo>
                <a:lnTo>
                  <a:pt x="3951" y="2869"/>
                </a:lnTo>
                <a:lnTo>
                  <a:pt x="3951" y="2877"/>
                </a:lnTo>
                <a:lnTo>
                  <a:pt x="3953" y="2885"/>
                </a:lnTo>
                <a:lnTo>
                  <a:pt x="3955" y="2895"/>
                </a:lnTo>
                <a:lnTo>
                  <a:pt x="3957" y="2905"/>
                </a:lnTo>
                <a:lnTo>
                  <a:pt x="3960" y="2916"/>
                </a:lnTo>
                <a:lnTo>
                  <a:pt x="3970" y="2940"/>
                </a:lnTo>
                <a:lnTo>
                  <a:pt x="3983" y="2967"/>
                </a:lnTo>
                <a:lnTo>
                  <a:pt x="4000" y="2996"/>
                </a:lnTo>
                <a:lnTo>
                  <a:pt x="4020" y="3028"/>
                </a:lnTo>
                <a:lnTo>
                  <a:pt x="4024" y="3040"/>
                </a:lnTo>
                <a:lnTo>
                  <a:pt x="4028" y="3052"/>
                </a:lnTo>
                <a:lnTo>
                  <a:pt x="4031" y="3064"/>
                </a:lnTo>
                <a:lnTo>
                  <a:pt x="4032" y="3076"/>
                </a:lnTo>
                <a:lnTo>
                  <a:pt x="4033" y="3087"/>
                </a:lnTo>
                <a:lnTo>
                  <a:pt x="4033" y="3100"/>
                </a:lnTo>
                <a:lnTo>
                  <a:pt x="4031" y="3112"/>
                </a:lnTo>
                <a:lnTo>
                  <a:pt x="4028" y="3124"/>
                </a:lnTo>
                <a:lnTo>
                  <a:pt x="4025" y="3136"/>
                </a:lnTo>
                <a:lnTo>
                  <a:pt x="4021" y="3147"/>
                </a:lnTo>
                <a:lnTo>
                  <a:pt x="4015" y="3159"/>
                </a:lnTo>
                <a:lnTo>
                  <a:pt x="4010" y="3171"/>
                </a:lnTo>
                <a:lnTo>
                  <a:pt x="4002" y="3183"/>
                </a:lnTo>
                <a:lnTo>
                  <a:pt x="3993" y="3195"/>
                </a:lnTo>
                <a:lnTo>
                  <a:pt x="3984" y="3207"/>
                </a:lnTo>
                <a:lnTo>
                  <a:pt x="3975" y="3218"/>
                </a:lnTo>
                <a:lnTo>
                  <a:pt x="3975" y="3241"/>
                </a:lnTo>
                <a:lnTo>
                  <a:pt x="3975" y="3263"/>
                </a:lnTo>
                <a:lnTo>
                  <a:pt x="3975" y="3285"/>
                </a:lnTo>
                <a:lnTo>
                  <a:pt x="3976" y="3307"/>
                </a:lnTo>
                <a:lnTo>
                  <a:pt x="3976" y="3329"/>
                </a:lnTo>
                <a:lnTo>
                  <a:pt x="3976" y="3352"/>
                </a:lnTo>
                <a:lnTo>
                  <a:pt x="3976" y="3374"/>
                </a:lnTo>
                <a:lnTo>
                  <a:pt x="3976" y="3396"/>
                </a:lnTo>
                <a:lnTo>
                  <a:pt x="4034" y="3447"/>
                </a:lnTo>
                <a:lnTo>
                  <a:pt x="4050" y="3464"/>
                </a:lnTo>
                <a:lnTo>
                  <a:pt x="4065" y="3480"/>
                </a:lnTo>
                <a:lnTo>
                  <a:pt x="4079" y="3496"/>
                </a:lnTo>
                <a:lnTo>
                  <a:pt x="4091" y="3511"/>
                </a:lnTo>
                <a:lnTo>
                  <a:pt x="4102" y="3525"/>
                </a:lnTo>
                <a:lnTo>
                  <a:pt x="4112" y="3539"/>
                </a:lnTo>
                <a:lnTo>
                  <a:pt x="4119" y="3552"/>
                </a:lnTo>
                <a:lnTo>
                  <a:pt x="4127" y="3565"/>
                </a:lnTo>
                <a:lnTo>
                  <a:pt x="4133" y="3577"/>
                </a:lnTo>
                <a:lnTo>
                  <a:pt x="4137" y="3588"/>
                </a:lnTo>
                <a:lnTo>
                  <a:pt x="4140" y="3599"/>
                </a:lnTo>
                <a:lnTo>
                  <a:pt x="4141" y="3610"/>
                </a:lnTo>
                <a:lnTo>
                  <a:pt x="4142" y="3620"/>
                </a:lnTo>
                <a:lnTo>
                  <a:pt x="4141" y="3629"/>
                </a:lnTo>
                <a:lnTo>
                  <a:pt x="4139" y="3637"/>
                </a:lnTo>
                <a:lnTo>
                  <a:pt x="4136" y="3645"/>
                </a:lnTo>
                <a:lnTo>
                  <a:pt x="4130" y="3653"/>
                </a:lnTo>
                <a:lnTo>
                  <a:pt x="4124" y="3660"/>
                </a:lnTo>
                <a:lnTo>
                  <a:pt x="4117" y="3667"/>
                </a:lnTo>
                <a:lnTo>
                  <a:pt x="4107" y="3672"/>
                </a:lnTo>
                <a:lnTo>
                  <a:pt x="4097" y="3678"/>
                </a:lnTo>
                <a:lnTo>
                  <a:pt x="4087" y="3682"/>
                </a:lnTo>
                <a:lnTo>
                  <a:pt x="4073" y="3687"/>
                </a:lnTo>
                <a:lnTo>
                  <a:pt x="4059" y="3690"/>
                </a:lnTo>
                <a:lnTo>
                  <a:pt x="4044" y="3693"/>
                </a:lnTo>
                <a:lnTo>
                  <a:pt x="4027" y="3697"/>
                </a:lnTo>
                <a:lnTo>
                  <a:pt x="4009" y="3698"/>
                </a:lnTo>
                <a:lnTo>
                  <a:pt x="3989" y="3700"/>
                </a:lnTo>
                <a:lnTo>
                  <a:pt x="3968" y="3700"/>
                </a:lnTo>
                <a:lnTo>
                  <a:pt x="3946" y="3701"/>
                </a:lnTo>
                <a:lnTo>
                  <a:pt x="3923" y="3700"/>
                </a:lnTo>
                <a:lnTo>
                  <a:pt x="3898" y="3700"/>
                </a:lnTo>
                <a:lnTo>
                  <a:pt x="3886" y="3702"/>
                </a:lnTo>
                <a:lnTo>
                  <a:pt x="3872" y="3704"/>
                </a:lnTo>
                <a:lnTo>
                  <a:pt x="3858" y="3705"/>
                </a:lnTo>
                <a:lnTo>
                  <a:pt x="3842" y="3706"/>
                </a:lnTo>
                <a:lnTo>
                  <a:pt x="3809" y="3709"/>
                </a:lnTo>
                <a:lnTo>
                  <a:pt x="3775" y="3710"/>
                </a:lnTo>
                <a:lnTo>
                  <a:pt x="3740" y="3712"/>
                </a:lnTo>
                <a:lnTo>
                  <a:pt x="3704" y="3715"/>
                </a:lnTo>
                <a:lnTo>
                  <a:pt x="3688" y="3717"/>
                </a:lnTo>
                <a:lnTo>
                  <a:pt x="3673" y="3722"/>
                </a:lnTo>
                <a:lnTo>
                  <a:pt x="3657" y="3726"/>
                </a:lnTo>
                <a:lnTo>
                  <a:pt x="3644" y="3732"/>
                </a:lnTo>
                <a:lnTo>
                  <a:pt x="3633" y="3737"/>
                </a:lnTo>
                <a:lnTo>
                  <a:pt x="3623" y="3743"/>
                </a:lnTo>
                <a:lnTo>
                  <a:pt x="3613" y="3750"/>
                </a:lnTo>
                <a:lnTo>
                  <a:pt x="3605" y="3757"/>
                </a:lnTo>
                <a:lnTo>
                  <a:pt x="3589" y="3772"/>
                </a:lnTo>
                <a:lnTo>
                  <a:pt x="3575" y="3787"/>
                </a:lnTo>
                <a:lnTo>
                  <a:pt x="3568" y="3792"/>
                </a:lnTo>
                <a:lnTo>
                  <a:pt x="3562" y="3799"/>
                </a:lnTo>
                <a:lnTo>
                  <a:pt x="3555" y="3803"/>
                </a:lnTo>
                <a:lnTo>
                  <a:pt x="3550" y="3807"/>
                </a:lnTo>
                <a:lnTo>
                  <a:pt x="3543" y="3810"/>
                </a:lnTo>
                <a:lnTo>
                  <a:pt x="3538" y="3811"/>
                </a:lnTo>
                <a:lnTo>
                  <a:pt x="3531" y="3811"/>
                </a:lnTo>
                <a:lnTo>
                  <a:pt x="3524" y="3808"/>
                </a:lnTo>
                <a:lnTo>
                  <a:pt x="3504" y="3800"/>
                </a:lnTo>
                <a:lnTo>
                  <a:pt x="3484" y="3793"/>
                </a:lnTo>
                <a:lnTo>
                  <a:pt x="3466" y="3790"/>
                </a:lnTo>
                <a:lnTo>
                  <a:pt x="3451" y="3789"/>
                </a:lnTo>
                <a:lnTo>
                  <a:pt x="3438" y="3790"/>
                </a:lnTo>
                <a:lnTo>
                  <a:pt x="3425" y="3792"/>
                </a:lnTo>
                <a:lnTo>
                  <a:pt x="3414" y="3796"/>
                </a:lnTo>
                <a:lnTo>
                  <a:pt x="3404" y="3803"/>
                </a:lnTo>
                <a:lnTo>
                  <a:pt x="3395" y="3810"/>
                </a:lnTo>
                <a:lnTo>
                  <a:pt x="3386" y="3817"/>
                </a:lnTo>
                <a:lnTo>
                  <a:pt x="3377" y="3825"/>
                </a:lnTo>
                <a:lnTo>
                  <a:pt x="3370" y="3834"/>
                </a:lnTo>
                <a:lnTo>
                  <a:pt x="3361" y="3843"/>
                </a:lnTo>
                <a:lnTo>
                  <a:pt x="3352" y="3850"/>
                </a:lnTo>
                <a:lnTo>
                  <a:pt x="3343" y="3857"/>
                </a:lnTo>
                <a:lnTo>
                  <a:pt x="3335" y="3863"/>
                </a:lnTo>
                <a:lnTo>
                  <a:pt x="3252" y="3869"/>
                </a:lnTo>
                <a:lnTo>
                  <a:pt x="3174" y="3873"/>
                </a:lnTo>
                <a:lnTo>
                  <a:pt x="3097" y="3877"/>
                </a:lnTo>
                <a:lnTo>
                  <a:pt x="3023" y="3880"/>
                </a:lnTo>
                <a:lnTo>
                  <a:pt x="2947" y="3883"/>
                </a:lnTo>
                <a:lnTo>
                  <a:pt x="2871" y="3886"/>
                </a:lnTo>
                <a:lnTo>
                  <a:pt x="2793" y="3891"/>
                </a:lnTo>
                <a:lnTo>
                  <a:pt x="2711" y="3896"/>
                </a:lnTo>
                <a:lnTo>
                  <a:pt x="2693" y="3884"/>
                </a:lnTo>
                <a:lnTo>
                  <a:pt x="2677" y="3873"/>
                </a:lnTo>
                <a:lnTo>
                  <a:pt x="2661" y="3864"/>
                </a:lnTo>
                <a:lnTo>
                  <a:pt x="2644" y="3857"/>
                </a:lnTo>
                <a:lnTo>
                  <a:pt x="2629" y="3850"/>
                </a:lnTo>
                <a:lnTo>
                  <a:pt x="2614" y="3845"/>
                </a:lnTo>
                <a:lnTo>
                  <a:pt x="2599" y="3841"/>
                </a:lnTo>
                <a:lnTo>
                  <a:pt x="2585" y="3839"/>
                </a:lnTo>
                <a:lnTo>
                  <a:pt x="2571" y="3839"/>
                </a:lnTo>
                <a:lnTo>
                  <a:pt x="2557" y="3841"/>
                </a:lnTo>
                <a:lnTo>
                  <a:pt x="2544" y="3845"/>
                </a:lnTo>
                <a:lnTo>
                  <a:pt x="2531" y="3850"/>
                </a:lnTo>
                <a:lnTo>
                  <a:pt x="2518" y="3858"/>
                </a:lnTo>
                <a:lnTo>
                  <a:pt x="2506" y="3867"/>
                </a:lnTo>
                <a:lnTo>
                  <a:pt x="2494" y="3879"/>
                </a:lnTo>
                <a:lnTo>
                  <a:pt x="2482" y="3892"/>
                </a:lnTo>
                <a:lnTo>
                  <a:pt x="2476" y="3900"/>
                </a:lnTo>
                <a:lnTo>
                  <a:pt x="2470" y="3907"/>
                </a:lnTo>
                <a:lnTo>
                  <a:pt x="2464" y="3913"/>
                </a:lnTo>
                <a:lnTo>
                  <a:pt x="2457" y="3918"/>
                </a:lnTo>
                <a:lnTo>
                  <a:pt x="2450" y="3923"/>
                </a:lnTo>
                <a:lnTo>
                  <a:pt x="2443" y="3927"/>
                </a:lnTo>
                <a:lnTo>
                  <a:pt x="2435" y="3930"/>
                </a:lnTo>
                <a:lnTo>
                  <a:pt x="2428" y="3933"/>
                </a:lnTo>
                <a:lnTo>
                  <a:pt x="2419" y="3935"/>
                </a:lnTo>
                <a:lnTo>
                  <a:pt x="2410" y="3936"/>
                </a:lnTo>
                <a:lnTo>
                  <a:pt x="2401" y="3937"/>
                </a:lnTo>
                <a:lnTo>
                  <a:pt x="2393" y="3937"/>
                </a:lnTo>
                <a:lnTo>
                  <a:pt x="2374" y="3937"/>
                </a:lnTo>
                <a:lnTo>
                  <a:pt x="2354" y="3934"/>
                </a:lnTo>
                <a:lnTo>
                  <a:pt x="2333" y="3929"/>
                </a:lnTo>
                <a:lnTo>
                  <a:pt x="2311" y="3925"/>
                </a:lnTo>
                <a:lnTo>
                  <a:pt x="2289" y="3918"/>
                </a:lnTo>
                <a:lnTo>
                  <a:pt x="2268" y="3911"/>
                </a:lnTo>
                <a:lnTo>
                  <a:pt x="2220" y="3896"/>
                </a:lnTo>
                <a:lnTo>
                  <a:pt x="2173" y="3881"/>
                </a:lnTo>
                <a:lnTo>
                  <a:pt x="2146" y="3874"/>
                </a:lnTo>
                <a:lnTo>
                  <a:pt x="2120" y="3870"/>
                </a:lnTo>
                <a:lnTo>
                  <a:pt x="2096" y="3867"/>
                </a:lnTo>
                <a:lnTo>
                  <a:pt x="2074" y="3864"/>
                </a:lnTo>
                <a:lnTo>
                  <a:pt x="2055" y="3864"/>
                </a:lnTo>
                <a:lnTo>
                  <a:pt x="2036" y="3866"/>
                </a:lnTo>
                <a:lnTo>
                  <a:pt x="2028" y="3868"/>
                </a:lnTo>
                <a:lnTo>
                  <a:pt x="2021" y="3869"/>
                </a:lnTo>
                <a:lnTo>
                  <a:pt x="2013" y="3872"/>
                </a:lnTo>
                <a:lnTo>
                  <a:pt x="2006" y="3874"/>
                </a:lnTo>
                <a:lnTo>
                  <a:pt x="2000" y="3879"/>
                </a:lnTo>
                <a:lnTo>
                  <a:pt x="1993" y="3882"/>
                </a:lnTo>
                <a:lnTo>
                  <a:pt x="1988" y="3886"/>
                </a:lnTo>
                <a:lnTo>
                  <a:pt x="1983" y="3892"/>
                </a:lnTo>
                <a:lnTo>
                  <a:pt x="1979" y="3898"/>
                </a:lnTo>
                <a:lnTo>
                  <a:pt x="1974" y="3904"/>
                </a:lnTo>
                <a:lnTo>
                  <a:pt x="1971" y="3912"/>
                </a:lnTo>
                <a:lnTo>
                  <a:pt x="1969" y="3919"/>
                </a:lnTo>
                <a:lnTo>
                  <a:pt x="1967" y="3928"/>
                </a:lnTo>
                <a:lnTo>
                  <a:pt x="1965" y="3937"/>
                </a:lnTo>
                <a:lnTo>
                  <a:pt x="1963" y="3947"/>
                </a:lnTo>
                <a:lnTo>
                  <a:pt x="1963" y="3957"/>
                </a:lnTo>
                <a:lnTo>
                  <a:pt x="1963" y="3980"/>
                </a:lnTo>
                <a:lnTo>
                  <a:pt x="1967" y="4006"/>
                </a:lnTo>
                <a:lnTo>
                  <a:pt x="1970" y="4028"/>
                </a:lnTo>
                <a:lnTo>
                  <a:pt x="1972" y="4048"/>
                </a:lnTo>
                <a:lnTo>
                  <a:pt x="1973" y="4065"/>
                </a:lnTo>
                <a:lnTo>
                  <a:pt x="1973" y="4081"/>
                </a:lnTo>
                <a:lnTo>
                  <a:pt x="1973" y="4095"/>
                </a:lnTo>
                <a:lnTo>
                  <a:pt x="1972" y="4108"/>
                </a:lnTo>
                <a:lnTo>
                  <a:pt x="1970" y="4119"/>
                </a:lnTo>
                <a:lnTo>
                  <a:pt x="1968" y="4130"/>
                </a:lnTo>
                <a:lnTo>
                  <a:pt x="1965" y="4140"/>
                </a:lnTo>
                <a:lnTo>
                  <a:pt x="1960" y="4149"/>
                </a:lnTo>
                <a:lnTo>
                  <a:pt x="1956" y="4158"/>
                </a:lnTo>
                <a:lnTo>
                  <a:pt x="1951" y="4166"/>
                </a:lnTo>
                <a:lnTo>
                  <a:pt x="1939" y="4184"/>
                </a:lnTo>
                <a:lnTo>
                  <a:pt x="1927" y="4202"/>
                </a:lnTo>
                <a:lnTo>
                  <a:pt x="1920" y="4215"/>
                </a:lnTo>
                <a:lnTo>
                  <a:pt x="1914" y="4227"/>
                </a:lnTo>
                <a:lnTo>
                  <a:pt x="1909" y="4239"/>
                </a:lnTo>
                <a:lnTo>
                  <a:pt x="1905" y="4250"/>
                </a:lnTo>
                <a:lnTo>
                  <a:pt x="1900" y="4271"/>
                </a:lnTo>
                <a:lnTo>
                  <a:pt x="1893" y="4289"/>
                </a:lnTo>
                <a:lnTo>
                  <a:pt x="1889" y="4297"/>
                </a:lnTo>
                <a:lnTo>
                  <a:pt x="1883" y="4303"/>
                </a:lnTo>
                <a:lnTo>
                  <a:pt x="1877" y="4310"/>
                </a:lnTo>
                <a:lnTo>
                  <a:pt x="1868" y="4314"/>
                </a:lnTo>
                <a:lnTo>
                  <a:pt x="1858" y="4318"/>
                </a:lnTo>
                <a:lnTo>
                  <a:pt x="1845" y="4319"/>
                </a:lnTo>
                <a:lnTo>
                  <a:pt x="1830" y="4320"/>
                </a:lnTo>
                <a:lnTo>
                  <a:pt x="1811" y="4319"/>
                </a:lnTo>
                <a:lnTo>
                  <a:pt x="1794" y="4318"/>
                </a:lnTo>
                <a:lnTo>
                  <a:pt x="1777" y="4318"/>
                </a:lnTo>
                <a:lnTo>
                  <a:pt x="1760" y="4319"/>
                </a:lnTo>
                <a:lnTo>
                  <a:pt x="1744" y="4320"/>
                </a:lnTo>
                <a:lnTo>
                  <a:pt x="1729" y="4323"/>
                </a:lnTo>
                <a:lnTo>
                  <a:pt x="1713" y="4328"/>
                </a:lnTo>
                <a:lnTo>
                  <a:pt x="1699" y="4333"/>
                </a:lnTo>
                <a:lnTo>
                  <a:pt x="1685" y="4341"/>
                </a:lnTo>
                <a:lnTo>
                  <a:pt x="1671" y="4351"/>
                </a:lnTo>
                <a:lnTo>
                  <a:pt x="1659" y="4362"/>
                </a:lnTo>
                <a:lnTo>
                  <a:pt x="1653" y="4368"/>
                </a:lnTo>
                <a:lnTo>
                  <a:pt x="1647" y="4376"/>
                </a:lnTo>
                <a:lnTo>
                  <a:pt x="1642" y="4384"/>
                </a:lnTo>
                <a:lnTo>
                  <a:pt x="1637" y="4391"/>
                </a:lnTo>
                <a:lnTo>
                  <a:pt x="1628" y="4411"/>
                </a:lnTo>
                <a:lnTo>
                  <a:pt x="1619" y="4432"/>
                </a:lnTo>
                <a:lnTo>
                  <a:pt x="1611" y="4457"/>
                </a:lnTo>
                <a:lnTo>
                  <a:pt x="1605" y="4485"/>
                </a:lnTo>
                <a:lnTo>
                  <a:pt x="1594" y="4508"/>
                </a:lnTo>
                <a:lnTo>
                  <a:pt x="1581" y="4528"/>
                </a:lnTo>
                <a:lnTo>
                  <a:pt x="1570" y="4548"/>
                </a:lnTo>
                <a:lnTo>
                  <a:pt x="1558" y="4567"/>
                </a:lnTo>
                <a:lnTo>
                  <a:pt x="1547" y="4582"/>
                </a:lnTo>
                <a:lnTo>
                  <a:pt x="1536" y="4597"/>
                </a:lnTo>
                <a:lnTo>
                  <a:pt x="1525" y="4610"/>
                </a:lnTo>
                <a:lnTo>
                  <a:pt x="1514" y="4620"/>
                </a:lnTo>
                <a:lnTo>
                  <a:pt x="1504" y="4627"/>
                </a:lnTo>
                <a:lnTo>
                  <a:pt x="1493" y="4633"/>
                </a:lnTo>
                <a:lnTo>
                  <a:pt x="1487" y="4635"/>
                </a:lnTo>
                <a:lnTo>
                  <a:pt x="1482" y="4636"/>
                </a:lnTo>
                <a:lnTo>
                  <a:pt x="1476" y="4636"/>
                </a:lnTo>
                <a:lnTo>
                  <a:pt x="1471" y="4636"/>
                </a:lnTo>
                <a:lnTo>
                  <a:pt x="1465" y="4635"/>
                </a:lnTo>
                <a:lnTo>
                  <a:pt x="1460" y="4634"/>
                </a:lnTo>
                <a:lnTo>
                  <a:pt x="1455" y="4632"/>
                </a:lnTo>
                <a:lnTo>
                  <a:pt x="1450" y="4629"/>
                </a:lnTo>
                <a:lnTo>
                  <a:pt x="1444" y="4625"/>
                </a:lnTo>
                <a:lnTo>
                  <a:pt x="1439" y="4621"/>
                </a:lnTo>
                <a:lnTo>
                  <a:pt x="1434" y="4616"/>
                </a:lnTo>
                <a:lnTo>
                  <a:pt x="1429" y="4611"/>
                </a:lnTo>
                <a:lnTo>
                  <a:pt x="1412" y="4600"/>
                </a:lnTo>
                <a:lnTo>
                  <a:pt x="1395" y="4591"/>
                </a:lnTo>
                <a:lnTo>
                  <a:pt x="1379" y="4586"/>
                </a:lnTo>
                <a:lnTo>
                  <a:pt x="1363" y="4581"/>
                </a:lnTo>
                <a:lnTo>
                  <a:pt x="1348" y="4580"/>
                </a:lnTo>
                <a:lnTo>
                  <a:pt x="1333" y="4580"/>
                </a:lnTo>
                <a:lnTo>
                  <a:pt x="1318" y="4582"/>
                </a:lnTo>
                <a:lnTo>
                  <a:pt x="1304" y="4588"/>
                </a:lnTo>
                <a:lnTo>
                  <a:pt x="1291" y="4594"/>
                </a:lnTo>
                <a:lnTo>
                  <a:pt x="1277" y="4602"/>
                </a:lnTo>
                <a:lnTo>
                  <a:pt x="1263" y="4613"/>
                </a:lnTo>
                <a:lnTo>
                  <a:pt x="1251" y="4625"/>
                </a:lnTo>
                <a:lnTo>
                  <a:pt x="1238" y="4638"/>
                </a:lnTo>
                <a:lnTo>
                  <a:pt x="1226" y="4655"/>
                </a:lnTo>
                <a:lnTo>
                  <a:pt x="1214" y="4672"/>
                </a:lnTo>
                <a:lnTo>
                  <a:pt x="1203" y="4691"/>
                </a:lnTo>
                <a:lnTo>
                  <a:pt x="1196" y="4703"/>
                </a:lnTo>
                <a:lnTo>
                  <a:pt x="1190" y="4714"/>
                </a:lnTo>
                <a:lnTo>
                  <a:pt x="1182" y="4724"/>
                </a:lnTo>
                <a:lnTo>
                  <a:pt x="1174" y="4735"/>
                </a:lnTo>
                <a:lnTo>
                  <a:pt x="1165" y="4745"/>
                </a:lnTo>
                <a:lnTo>
                  <a:pt x="1158" y="4753"/>
                </a:lnTo>
                <a:lnTo>
                  <a:pt x="1149" y="4762"/>
                </a:lnTo>
                <a:lnTo>
                  <a:pt x="1140" y="4771"/>
                </a:lnTo>
                <a:lnTo>
                  <a:pt x="1130" y="4778"/>
                </a:lnTo>
                <a:lnTo>
                  <a:pt x="1121" y="4785"/>
                </a:lnTo>
                <a:lnTo>
                  <a:pt x="1112" y="4792"/>
                </a:lnTo>
                <a:lnTo>
                  <a:pt x="1102" y="4797"/>
                </a:lnTo>
                <a:lnTo>
                  <a:pt x="1092" y="4802"/>
                </a:lnTo>
                <a:lnTo>
                  <a:pt x="1082" y="4806"/>
                </a:lnTo>
                <a:lnTo>
                  <a:pt x="1072" y="4809"/>
                </a:lnTo>
                <a:lnTo>
                  <a:pt x="1062" y="4813"/>
                </a:lnTo>
                <a:lnTo>
                  <a:pt x="1052" y="4815"/>
                </a:lnTo>
                <a:lnTo>
                  <a:pt x="1042" y="4816"/>
                </a:lnTo>
                <a:lnTo>
                  <a:pt x="1033" y="4816"/>
                </a:lnTo>
                <a:lnTo>
                  <a:pt x="1023" y="4816"/>
                </a:lnTo>
                <a:lnTo>
                  <a:pt x="1013" y="4815"/>
                </a:lnTo>
                <a:lnTo>
                  <a:pt x="1003" y="4813"/>
                </a:lnTo>
                <a:lnTo>
                  <a:pt x="993" y="4809"/>
                </a:lnTo>
                <a:lnTo>
                  <a:pt x="984" y="4805"/>
                </a:lnTo>
                <a:lnTo>
                  <a:pt x="975" y="4801"/>
                </a:lnTo>
                <a:lnTo>
                  <a:pt x="967" y="4794"/>
                </a:lnTo>
                <a:lnTo>
                  <a:pt x="958" y="4787"/>
                </a:lnTo>
                <a:lnTo>
                  <a:pt x="950" y="4779"/>
                </a:lnTo>
                <a:lnTo>
                  <a:pt x="943" y="4770"/>
                </a:lnTo>
                <a:lnTo>
                  <a:pt x="935" y="4760"/>
                </a:lnTo>
                <a:lnTo>
                  <a:pt x="927" y="4749"/>
                </a:lnTo>
                <a:lnTo>
                  <a:pt x="921" y="4736"/>
                </a:lnTo>
                <a:lnTo>
                  <a:pt x="917" y="4722"/>
                </a:lnTo>
                <a:lnTo>
                  <a:pt x="912" y="4710"/>
                </a:lnTo>
                <a:lnTo>
                  <a:pt x="906" y="4697"/>
                </a:lnTo>
                <a:lnTo>
                  <a:pt x="899" y="4688"/>
                </a:lnTo>
                <a:lnTo>
                  <a:pt x="890" y="4679"/>
                </a:lnTo>
                <a:lnTo>
                  <a:pt x="881" y="4671"/>
                </a:lnTo>
                <a:lnTo>
                  <a:pt x="870" y="4665"/>
                </a:lnTo>
                <a:lnTo>
                  <a:pt x="859" y="4659"/>
                </a:lnTo>
                <a:lnTo>
                  <a:pt x="847" y="4656"/>
                </a:lnTo>
                <a:lnTo>
                  <a:pt x="834" y="4652"/>
                </a:lnTo>
                <a:lnTo>
                  <a:pt x="820" y="4650"/>
                </a:lnTo>
                <a:lnTo>
                  <a:pt x="805" y="4649"/>
                </a:lnTo>
                <a:lnTo>
                  <a:pt x="790" y="4648"/>
                </a:lnTo>
                <a:lnTo>
                  <a:pt x="774" y="4649"/>
                </a:lnTo>
                <a:lnTo>
                  <a:pt x="757" y="4650"/>
                </a:lnTo>
                <a:lnTo>
                  <a:pt x="739" y="4652"/>
                </a:lnTo>
                <a:lnTo>
                  <a:pt x="716" y="4652"/>
                </a:lnTo>
                <a:lnTo>
                  <a:pt x="692" y="4651"/>
                </a:lnTo>
                <a:lnTo>
                  <a:pt x="669" y="4649"/>
                </a:lnTo>
                <a:lnTo>
                  <a:pt x="646" y="4646"/>
                </a:lnTo>
                <a:lnTo>
                  <a:pt x="623" y="4641"/>
                </a:lnTo>
                <a:lnTo>
                  <a:pt x="601" y="4636"/>
                </a:lnTo>
                <a:lnTo>
                  <a:pt x="579" y="4629"/>
                </a:lnTo>
                <a:lnTo>
                  <a:pt x="557" y="4622"/>
                </a:lnTo>
                <a:lnTo>
                  <a:pt x="535" y="4613"/>
                </a:lnTo>
                <a:lnTo>
                  <a:pt x="513" y="4603"/>
                </a:lnTo>
                <a:lnTo>
                  <a:pt x="492" y="4592"/>
                </a:lnTo>
                <a:lnTo>
                  <a:pt x="472" y="4580"/>
                </a:lnTo>
                <a:lnTo>
                  <a:pt x="451" y="4567"/>
                </a:lnTo>
                <a:lnTo>
                  <a:pt x="431" y="4553"/>
                </a:lnTo>
                <a:lnTo>
                  <a:pt x="410" y="4537"/>
                </a:lnTo>
                <a:lnTo>
                  <a:pt x="390" y="4521"/>
                </a:lnTo>
                <a:lnTo>
                  <a:pt x="301" y="4511"/>
                </a:lnTo>
                <a:lnTo>
                  <a:pt x="202" y="4501"/>
                </a:lnTo>
                <a:lnTo>
                  <a:pt x="180" y="4026"/>
                </a:lnTo>
                <a:lnTo>
                  <a:pt x="312" y="3725"/>
                </a:lnTo>
                <a:lnTo>
                  <a:pt x="214" y="3644"/>
                </a:lnTo>
                <a:lnTo>
                  <a:pt x="65" y="3776"/>
                </a:lnTo>
                <a:lnTo>
                  <a:pt x="0" y="3724"/>
                </a:lnTo>
                <a:lnTo>
                  <a:pt x="149" y="3584"/>
                </a:lnTo>
                <a:lnTo>
                  <a:pt x="95" y="3297"/>
                </a:lnTo>
                <a:lnTo>
                  <a:pt x="240" y="3265"/>
                </a:lnTo>
                <a:lnTo>
                  <a:pt x="258" y="3177"/>
                </a:lnTo>
                <a:lnTo>
                  <a:pt x="127" y="3062"/>
                </a:lnTo>
                <a:lnTo>
                  <a:pt x="159" y="2889"/>
                </a:lnTo>
                <a:lnTo>
                  <a:pt x="249" y="2909"/>
                </a:lnTo>
                <a:lnTo>
                  <a:pt x="258" y="2891"/>
                </a:lnTo>
                <a:lnTo>
                  <a:pt x="267" y="2875"/>
                </a:lnTo>
                <a:lnTo>
                  <a:pt x="277" y="2858"/>
                </a:lnTo>
                <a:lnTo>
                  <a:pt x="287" y="2844"/>
                </a:lnTo>
                <a:lnTo>
                  <a:pt x="298" y="2830"/>
                </a:lnTo>
                <a:lnTo>
                  <a:pt x="308" y="2816"/>
                </a:lnTo>
                <a:lnTo>
                  <a:pt x="319" y="2803"/>
                </a:lnTo>
                <a:lnTo>
                  <a:pt x="330" y="2791"/>
                </a:lnTo>
                <a:lnTo>
                  <a:pt x="341" y="2780"/>
                </a:lnTo>
                <a:lnTo>
                  <a:pt x="352" y="2770"/>
                </a:lnTo>
                <a:lnTo>
                  <a:pt x="363" y="2760"/>
                </a:lnTo>
                <a:lnTo>
                  <a:pt x="375" y="2751"/>
                </a:lnTo>
                <a:lnTo>
                  <a:pt x="386" y="2743"/>
                </a:lnTo>
                <a:lnTo>
                  <a:pt x="398" y="2735"/>
                </a:lnTo>
                <a:lnTo>
                  <a:pt x="410" y="2727"/>
                </a:lnTo>
                <a:lnTo>
                  <a:pt x="422" y="2721"/>
                </a:lnTo>
                <a:lnTo>
                  <a:pt x="420" y="2526"/>
                </a:lnTo>
                <a:lnTo>
                  <a:pt x="213" y="2361"/>
                </a:lnTo>
                <a:lnTo>
                  <a:pt x="200" y="2223"/>
                </a:lnTo>
                <a:lnTo>
                  <a:pt x="309" y="2150"/>
                </a:lnTo>
                <a:lnTo>
                  <a:pt x="299" y="2002"/>
                </a:lnTo>
                <a:lnTo>
                  <a:pt x="494" y="1372"/>
                </a:lnTo>
                <a:lnTo>
                  <a:pt x="505" y="1328"/>
                </a:lnTo>
                <a:lnTo>
                  <a:pt x="518" y="1286"/>
                </a:lnTo>
                <a:lnTo>
                  <a:pt x="531" y="1248"/>
                </a:lnTo>
                <a:lnTo>
                  <a:pt x="544" y="1210"/>
                </a:lnTo>
                <a:lnTo>
                  <a:pt x="558" y="1174"/>
                </a:lnTo>
                <a:lnTo>
                  <a:pt x="574" y="1142"/>
                </a:lnTo>
                <a:lnTo>
                  <a:pt x="590" y="1110"/>
                </a:lnTo>
                <a:lnTo>
                  <a:pt x="607" y="1081"/>
                </a:lnTo>
                <a:lnTo>
                  <a:pt x="623" y="1054"/>
                </a:lnTo>
                <a:lnTo>
                  <a:pt x="641" y="1030"/>
                </a:lnTo>
                <a:lnTo>
                  <a:pt x="659" y="1007"/>
                </a:lnTo>
                <a:lnTo>
                  <a:pt x="678" y="987"/>
                </a:lnTo>
                <a:lnTo>
                  <a:pt x="698" y="968"/>
                </a:lnTo>
                <a:lnTo>
                  <a:pt x="718" y="953"/>
                </a:lnTo>
                <a:lnTo>
                  <a:pt x="729" y="946"/>
                </a:lnTo>
                <a:lnTo>
                  <a:pt x="738" y="940"/>
                </a:lnTo>
                <a:lnTo>
                  <a:pt x="748" y="934"/>
                </a:lnTo>
                <a:lnTo>
                  <a:pt x="759" y="929"/>
                </a:lnTo>
                <a:lnTo>
                  <a:pt x="670" y="770"/>
                </a:lnTo>
                <a:lnTo>
                  <a:pt x="681" y="762"/>
                </a:lnTo>
                <a:lnTo>
                  <a:pt x="693" y="754"/>
                </a:lnTo>
                <a:lnTo>
                  <a:pt x="709" y="745"/>
                </a:lnTo>
                <a:lnTo>
                  <a:pt x="725" y="735"/>
                </a:lnTo>
                <a:lnTo>
                  <a:pt x="739" y="725"/>
                </a:lnTo>
                <a:lnTo>
                  <a:pt x="755" y="712"/>
                </a:lnTo>
                <a:lnTo>
                  <a:pt x="784" y="688"/>
                </a:lnTo>
                <a:lnTo>
                  <a:pt x="814" y="663"/>
                </a:lnTo>
                <a:lnTo>
                  <a:pt x="829" y="651"/>
                </a:lnTo>
                <a:lnTo>
                  <a:pt x="844" y="639"/>
                </a:lnTo>
                <a:lnTo>
                  <a:pt x="859" y="628"/>
                </a:lnTo>
                <a:lnTo>
                  <a:pt x="875" y="617"/>
                </a:lnTo>
                <a:lnTo>
                  <a:pt x="891" y="607"/>
                </a:lnTo>
                <a:lnTo>
                  <a:pt x="907" y="598"/>
                </a:lnTo>
                <a:lnTo>
                  <a:pt x="924" y="592"/>
                </a:lnTo>
                <a:lnTo>
                  <a:pt x="941" y="585"/>
                </a:lnTo>
                <a:lnTo>
                  <a:pt x="977" y="574"/>
                </a:lnTo>
                <a:lnTo>
                  <a:pt x="1013" y="564"/>
                </a:lnTo>
                <a:lnTo>
                  <a:pt x="1050" y="554"/>
                </a:lnTo>
                <a:lnTo>
                  <a:pt x="1087" y="545"/>
                </a:lnTo>
                <a:lnTo>
                  <a:pt x="1126" y="532"/>
                </a:lnTo>
                <a:lnTo>
                  <a:pt x="1164" y="519"/>
                </a:lnTo>
                <a:lnTo>
                  <a:pt x="1183" y="512"/>
                </a:lnTo>
                <a:lnTo>
                  <a:pt x="1203" y="503"/>
                </a:lnTo>
                <a:lnTo>
                  <a:pt x="1222" y="493"/>
                </a:lnTo>
                <a:lnTo>
                  <a:pt x="1241" y="483"/>
                </a:lnTo>
                <a:lnTo>
                  <a:pt x="1491" y="516"/>
                </a:lnTo>
                <a:lnTo>
                  <a:pt x="1494" y="14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2286000" y="1841500"/>
            <a:ext cx="1119188" cy="914400"/>
          </a:xfrm>
          <a:custGeom>
            <a:avLst/>
            <a:gdLst>
              <a:gd name="T0" fmla="*/ 3706 w 3732"/>
              <a:gd name="T1" fmla="*/ 1324 h 3054"/>
              <a:gd name="T2" fmla="*/ 3623 w 3732"/>
              <a:gd name="T3" fmla="*/ 1698 h 3054"/>
              <a:gd name="T4" fmla="*/ 3488 w 3732"/>
              <a:gd name="T5" fmla="*/ 1822 h 3054"/>
              <a:gd name="T6" fmla="*/ 3399 w 3732"/>
              <a:gd name="T7" fmla="*/ 1951 h 3054"/>
              <a:gd name="T8" fmla="*/ 3181 w 3732"/>
              <a:gd name="T9" fmla="*/ 2162 h 3054"/>
              <a:gd name="T10" fmla="*/ 3008 w 3732"/>
              <a:gd name="T11" fmla="*/ 2308 h 3054"/>
              <a:gd name="T12" fmla="*/ 2914 w 3732"/>
              <a:gd name="T13" fmla="*/ 2490 h 3054"/>
              <a:gd name="T14" fmla="*/ 2767 w 3732"/>
              <a:gd name="T15" fmla="*/ 2728 h 3054"/>
              <a:gd name="T16" fmla="*/ 2612 w 3732"/>
              <a:gd name="T17" fmla="*/ 2675 h 3054"/>
              <a:gd name="T18" fmla="*/ 2218 w 3732"/>
              <a:gd name="T19" fmla="*/ 2987 h 3054"/>
              <a:gd name="T20" fmla="*/ 2086 w 3732"/>
              <a:gd name="T21" fmla="*/ 2963 h 3054"/>
              <a:gd name="T22" fmla="*/ 1944 w 3732"/>
              <a:gd name="T23" fmla="*/ 3032 h 3054"/>
              <a:gd name="T24" fmla="*/ 1873 w 3732"/>
              <a:gd name="T25" fmla="*/ 2871 h 3054"/>
              <a:gd name="T26" fmla="*/ 1851 w 3732"/>
              <a:gd name="T27" fmla="*/ 2742 h 3054"/>
              <a:gd name="T28" fmla="*/ 1766 w 3732"/>
              <a:gd name="T29" fmla="*/ 2625 h 3054"/>
              <a:gd name="T30" fmla="*/ 1614 w 3732"/>
              <a:gd name="T31" fmla="*/ 2665 h 3054"/>
              <a:gd name="T32" fmla="*/ 1513 w 3732"/>
              <a:gd name="T33" fmla="*/ 2687 h 3054"/>
              <a:gd name="T34" fmla="*/ 1433 w 3732"/>
              <a:gd name="T35" fmla="*/ 2645 h 3054"/>
              <a:gd name="T36" fmla="*/ 1377 w 3732"/>
              <a:gd name="T37" fmla="*/ 2562 h 3054"/>
              <a:gd name="T38" fmla="*/ 1215 w 3732"/>
              <a:gd name="T39" fmla="*/ 2811 h 3054"/>
              <a:gd name="T40" fmla="*/ 924 w 3732"/>
              <a:gd name="T41" fmla="*/ 2710 h 3054"/>
              <a:gd name="T42" fmla="*/ 938 w 3732"/>
              <a:gd name="T43" fmla="*/ 2533 h 3054"/>
              <a:gd name="T44" fmla="*/ 1078 w 3732"/>
              <a:gd name="T45" fmla="*/ 2421 h 3054"/>
              <a:gd name="T46" fmla="*/ 1236 w 3732"/>
              <a:gd name="T47" fmla="*/ 2143 h 3054"/>
              <a:gd name="T48" fmla="*/ 1154 w 3732"/>
              <a:gd name="T49" fmla="*/ 1956 h 3054"/>
              <a:gd name="T50" fmla="*/ 1093 w 3732"/>
              <a:gd name="T51" fmla="*/ 1772 h 3054"/>
              <a:gd name="T52" fmla="*/ 1019 w 3732"/>
              <a:gd name="T53" fmla="*/ 1656 h 3054"/>
              <a:gd name="T54" fmla="*/ 868 w 3732"/>
              <a:gd name="T55" fmla="*/ 1629 h 3054"/>
              <a:gd name="T56" fmla="*/ 676 w 3732"/>
              <a:gd name="T57" fmla="*/ 1608 h 3054"/>
              <a:gd name="T58" fmla="*/ 619 w 3732"/>
              <a:gd name="T59" fmla="*/ 1463 h 3054"/>
              <a:gd name="T60" fmla="*/ 491 w 3732"/>
              <a:gd name="T61" fmla="*/ 1362 h 3054"/>
              <a:gd name="T62" fmla="*/ 360 w 3732"/>
              <a:gd name="T63" fmla="*/ 1298 h 3054"/>
              <a:gd name="T64" fmla="*/ 316 w 3732"/>
              <a:gd name="T65" fmla="*/ 1187 h 3054"/>
              <a:gd name="T66" fmla="*/ 197 w 3732"/>
              <a:gd name="T67" fmla="*/ 1159 h 3054"/>
              <a:gd name="T68" fmla="*/ 6 w 3732"/>
              <a:gd name="T69" fmla="*/ 647 h 3054"/>
              <a:gd name="T70" fmla="*/ 172 w 3732"/>
              <a:gd name="T71" fmla="*/ 622 h 3054"/>
              <a:gd name="T72" fmla="*/ 247 w 3732"/>
              <a:gd name="T73" fmla="*/ 518 h 3054"/>
              <a:gd name="T74" fmla="*/ 300 w 3732"/>
              <a:gd name="T75" fmla="*/ 384 h 3054"/>
              <a:gd name="T76" fmla="*/ 298 w 3732"/>
              <a:gd name="T77" fmla="*/ 215 h 3054"/>
              <a:gd name="T78" fmla="*/ 363 w 3732"/>
              <a:gd name="T79" fmla="*/ 169 h 3054"/>
              <a:gd name="T80" fmla="*/ 660 w 3732"/>
              <a:gd name="T81" fmla="*/ 232 h 3054"/>
              <a:gd name="T82" fmla="*/ 784 w 3732"/>
              <a:gd name="T83" fmla="*/ 221 h 3054"/>
              <a:gd name="T84" fmla="*/ 898 w 3732"/>
              <a:gd name="T85" fmla="*/ 142 h 3054"/>
              <a:gd name="T86" fmla="*/ 1198 w 3732"/>
              <a:gd name="T87" fmla="*/ 189 h 3054"/>
              <a:gd name="T88" fmla="*/ 1704 w 3732"/>
              <a:gd name="T89" fmla="*/ 128 h 3054"/>
              <a:gd name="T90" fmla="*/ 1851 w 3732"/>
              <a:gd name="T91" fmla="*/ 111 h 3054"/>
              <a:gd name="T92" fmla="*/ 1940 w 3732"/>
              <a:gd name="T93" fmla="*/ 53 h 3054"/>
              <a:gd name="T94" fmla="*/ 2169 w 3732"/>
              <a:gd name="T95" fmla="*/ 9 h 3054"/>
              <a:gd name="T96" fmla="*/ 2460 w 3732"/>
              <a:gd name="T97" fmla="*/ 99 h 3054"/>
              <a:gd name="T98" fmla="*/ 2704 w 3732"/>
              <a:gd name="T99" fmla="*/ 176 h 3054"/>
              <a:gd name="T100" fmla="*/ 2768 w 3732"/>
              <a:gd name="T101" fmla="*/ 346 h 3054"/>
              <a:gd name="T102" fmla="*/ 2828 w 3732"/>
              <a:gd name="T103" fmla="*/ 401 h 3054"/>
              <a:gd name="T104" fmla="*/ 3010 w 3732"/>
              <a:gd name="T105" fmla="*/ 375 h 3054"/>
              <a:gd name="T106" fmla="*/ 3094 w 3732"/>
              <a:gd name="T107" fmla="*/ 447 h 3054"/>
              <a:gd name="T108" fmla="*/ 3175 w 3732"/>
              <a:gd name="T109" fmla="*/ 530 h 3054"/>
              <a:gd name="T110" fmla="*/ 3293 w 3732"/>
              <a:gd name="T111" fmla="*/ 488 h 3054"/>
              <a:gd name="T112" fmla="*/ 3378 w 3732"/>
              <a:gd name="T113" fmla="*/ 624 h 3054"/>
              <a:gd name="T114" fmla="*/ 3388 w 3732"/>
              <a:gd name="T115" fmla="*/ 868 h 3054"/>
              <a:gd name="T116" fmla="*/ 3326 w 3732"/>
              <a:gd name="T117" fmla="*/ 1045 h 3054"/>
              <a:gd name="T118" fmla="*/ 3430 w 3732"/>
              <a:gd name="T119" fmla="*/ 1185 h 3054"/>
              <a:gd name="T120" fmla="*/ 3655 w 3732"/>
              <a:gd name="T121" fmla="*/ 1171 h 30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32"/>
              <a:gd name="T184" fmla="*/ 0 h 3054"/>
              <a:gd name="T185" fmla="*/ 3732 w 3732"/>
              <a:gd name="T186" fmla="*/ 3054 h 30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32" h="3054">
                <a:moveTo>
                  <a:pt x="3703" y="1142"/>
                </a:moveTo>
                <a:lnTo>
                  <a:pt x="3699" y="1154"/>
                </a:lnTo>
                <a:lnTo>
                  <a:pt x="3696" y="1167"/>
                </a:lnTo>
                <a:lnTo>
                  <a:pt x="3693" y="1180"/>
                </a:lnTo>
                <a:lnTo>
                  <a:pt x="3691" y="1195"/>
                </a:lnTo>
                <a:lnTo>
                  <a:pt x="3691" y="1210"/>
                </a:lnTo>
                <a:lnTo>
                  <a:pt x="3691" y="1225"/>
                </a:lnTo>
                <a:lnTo>
                  <a:pt x="3692" y="1241"/>
                </a:lnTo>
                <a:lnTo>
                  <a:pt x="3695" y="1256"/>
                </a:lnTo>
                <a:lnTo>
                  <a:pt x="3700" y="1290"/>
                </a:lnTo>
                <a:lnTo>
                  <a:pt x="3706" y="1324"/>
                </a:lnTo>
                <a:lnTo>
                  <a:pt x="3712" y="1358"/>
                </a:lnTo>
                <a:lnTo>
                  <a:pt x="3719" y="1393"/>
                </a:lnTo>
                <a:lnTo>
                  <a:pt x="3725" y="1400"/>
                </a:lnTo>
                <a:lnTo>
                  <a:pt x="3732" y="1405"/>
                </a:lnTo>
                <a:lnTo>
                  <a:pt x="3644" y="1470"/>
                </a:lnTo>
                <a:lnTo>
                  <a:pt x="3641" y="1509"/>
                </a:lnTo>
                <a:lnTo>
                  <a:pt x="3637" y="1547"/>
                </a:lnTo>
                <a:lnTo>
                  <a:pt x="3633" y="1584"/>
                </a:lnTo>
                <a:lnTo>
                  <a:pt x="3630" y="1623"/>
                </a:lnTo>
                <a:lnTo>
                  <a:pt x="3627" y="1661"/>
                </a:lnTo>
                <a:lnTo>
                  <a:pt x="3623" y="1698"/>
                </a:lnTo>
                <a:lnTo>
                  <a:pt x="3619" y="1737"/>
                </a:lnTo>
                <a:lnTo>
                  <a:pt x="3616" y="1774"/>
                </a:lnTo>
                <a:lnTo>
                  <a:pt x="3589" y="1780"/>
                </a:lnTo>
                <a:lnTo>
                  <a:pt x="3564" y="1785"/>
                </a:lnTo>
                <a:lnTo>
                  <a:pt x="3552" y="1790"/>
                </a:lnTo>
                <a:lnTo>
                  <a:pt x="3540" y="1794"/>
                </a:lnTo>
                <a:lnTo>
                  <a:pt x="3529" y="1798"/>
                </a:lnTo>
                <a:lnTo>
                  <a:pt x="3518" y="1804"/>
                </a:lnTo>
                <a:lnTo>
                  <a:pt x="3508" y="1809"/>
                </a:lnTo>
                <a:lnTo>
                  <a:pt x="3498" y="1816"/>
                </a:lnTo>
                <a:lnTo>
                  <a:pt x="3488" y="1822"/>
                </a:lnTo>
                <a:lnTo>
                  <a:pt x="3479" y="1829"/>
                </a:lnTo>
                <a:lnTo>
                  <a:pt x="3471" y="1837"/>
                </a:lnTo>
                <a:lnTo>
                  <a:pt x="3462" y="1846"/>
                </a:lnTo>
                <a:lnTo>
                  <a:pt x="3454" y="1853"/>
                </a:lnTo>
                <a:lnTo>
                  <a:pt x="3446" y="1863"/>
                </a:lnTo>
                <a:lnTo>
                  <a:pt x="3439" y="1872"/>
                </a:lnTo>
                <a:lnTo>
                  <a:pt x="3432" y="1882"/>
                </a:lnTo>
                <a:lnTo>
                  <a:pt x="3426" y="1893"/>
                </a:lnTo>
                <a:lnTo>
                  <a:pt x="3420" y="1903"/>
                </a:lnTo>
                <a:lnTo>
                  <a:pt x="3409" y="1926"/>
                </a:lnTo>
                <a:lnTo>
                  <a:pt x="3399" y="1951"/>
                </a:lnTo>
                <a:lnTo>
                  <a:pt x="3392" y="1977"/>
                </a:lnTo>
                <a:lnTo>
                  <a:pt x="3386" y="2007"/>
                </a:lnTo>
                <a:lnTo>
                  <a:pt x="3382" y="2037"/>
                </a:lnTo>
                <a:lnTo>
                  <a:pt x="3378" y="2069"/>
                </a:lnTo>
                <a:lnTo>
                  <a:pt x="3330" y="2087"/>
                </a:lnTo>
                <a:lnTo>
                  <a:pt x="3284" y="2107"/>
                </a:lnTo>
                <a:lnTo>
                  <a:pt x="3262" y="2118"/>
                </a:lnTo>
                <a:lnTo>
                  <a:pt x="3241" y="2128"/>
                </a:lnTo>
                <a:lnTo>
                  <a:pt x="3220" y="2139"/>
                </a:lnTo>
                <a:lnTo>
                  <a:pt x="3199" y="2150"/>
                </a:lnTo>
                <a:lnTo>
                  <a:pt x="3181" y="2162"/>
                </a:lnTo>
                <a:lnTo>
                  <a:pt x="3162" y="2173"/>
                </a:lnTo>
                <a:lnTo>
                  <a:pt x="3144" y="2185"/>
                </a:lnTo>
                <a:lnTo>
                  <a:pt x="3126" y="2198"/>
                </a:lnTo>
                <a:lnTo>
                  <a:pt x="3109" y="2210"/>
                </a:lnTo>
                <a:lnTo>
                  <a:pt x="3093" y="2223"/>
                </a:lnTo>
                <a:lnTo>
                  <a:pt x="3078" y="2236"/>
                </a:lnTo>
                <a:lnTo>
                  <a:pt x="3062" y="2249"/>
                </a:lnTo>
                <a:lnTo>
                  <a:pt x="3048" y="2264"/>
                </a:lnTo>
                <a:lnTo>
                  <a:pt x="3035" y="2278"/>
                </a:lnTo>
                <a:lnTo>
                  <a:pt x="3022" y="2292"/>
                </a:lnTo>
                <a:lnTo>
                  <a:pt x="3008" y="2308"/>
                </a:lnTo>
                <a:lnTo>
                  <a:pt x="2998" y="2322"/>
                </a:lnTo>
                <a:lnTo>
                  <a:pt x="2985" y="2337"/>
                </a:lnTo>
                <a:lnTo>
                  <a:pt x="2976" y="2354"/>
                </a:lnTo>
                <a:lnTo>
                  <a:pt x="2966" y="2369"/>
                </a:lnTo>
                <a:lnTo>
                  <a:pt x="2957" y="2386"/>
                </a:lnTo>
                <a:lnTo>
                  <a:pt x="2948" y="2402"/>
                </a:lnTo>
                <a:lnTo>
                  <a:pt x="2939" y="2420"/>
                </a:lnTo>
                <a:lnTo>
                  <a:pt x="2933" y="2436"/>
                </a:lnTo>
                <a:lnTo>
                  <a:pt x="2926" y="2454"/>
                </a:lnTo>
                <a:lnTo>
                  <a:pt x="2920" y="2472"/>
                </a:lnTo>
                <a:lnTo>
                  <a:pt x="2914" y="2490"/>
                </a:lnTo>
                <a:lnTo>
                  <a:pt x="2910" y="2508"/>
                </a:lnTo>
                <a:lnTo>
                  <a:pt x="2907" y="2505"/>
                </a:lnTo>
                <a:lnTo>
                  <a:pt x="2892" y="2534"/>
                </a:lnTo>
                <a:lnTo>
                  <a:pt x="2876" y="2563"/>
                </a:lnTo>
                <a:lnTo>
                  <a:pt x="2860" y="2593"/>
                </a:lnTo>
                <a:lnTo>
                  <a:pt x="2845" y="2621"/>
                </a:lnTo>
                <a:lnTo>
                  <a:pt x="2828" y="2651"/>
                </a:lnTo>
                <a:lnTo>
                  <a:pt x="2813" y="2680"/>
                </a:lnTo>
                <a:lnTo>
                  <a:pt x="2797" y="2709"/>
                </a:lnTo>
                <a:lnTo>
                  <a:pt x="2781" y="2738"/>
                </a:lnTo>
                <a:lnTo>
                  <a:pt x="2767" y="2728"/>
                </a:lnTo>
                <a:lnTo>
                  <a:pt x="2753" y="2719"/>
                </a:lnTo>
                <a:lnTo>
                  <a:pt x="2738" y="2710"/>
                </a:lnTo>
                <a:lnTo>
                  <a:pt x="2724" y="2703"/>
                </a:lnTo>
                <a:lnTo>
                  <a:pt x="2710" y="2695"/>
                </a:lnTo>
                <a:lnTo>
                  <a:pt x="2696" y="2690"/>
                </a:lnTo>
                <a:lnTo>
                  <a:pt x="2681" y="2684"/>
                </a:lnTo>
                <a:lnTo>
                  <a:pt x="2667" y="2680"/>
                </a:lnTo>
                <a:lnTo>
                  <a:pt x="2653" y="2677"/>
                </a:lnTo>
                <a:lnTo>
                  <a:pt x="2640" y="2675"/>
                </a:lnTo>
                <a:lnTo>
                  <a:pt x="2625" y="2674"/>
                </a:lnTo>
                <a:lnTo>
                  <a:pt x="2612" y="2675"/>
                </a:lnTo>
                <a:lnTo>
                  <a:pt x="2598" y="2676"/>
                </a:lnTo>
                <a:lnTo>
                  <a:pt x="2585" y="2680"/>
                </a:lnTo>
                <a:lnTo>
                  <a:pt x="2572" y="2684"/>
                </a:lnTo>
                <a:lnTo>
                  <a:pt x="2557" y="2690"/>
                </a:lnTo>
                <a:lnTo>
                  <a:pt x="2509" y="2732"/>
                </a:lnTo>
                <a:lnTo>
                  <a:pt x="2461" y="2775"/>
                </a:lnTo>
                <a:lnTo>
                  <a:pt x="2412" y="2817"/>
                </a:lnTo>
                <a:lnTo>
                  <a:pt x="2363" y="2860"/>
                </a:lnTo>
                <a:lnTo>
                  <a:pt x="2315" y="2902"/>
                </a:lnTo>
                <a:lnTo>
                  <a:pt x="2266" y="2945"/>
                </a:lnTo>
                <a:lnTo>
                  <a:pt x="2218" y="2987"/>
                </a:lnTo>
                <a:lnTo>
                  <a:pt x="2169" y="3030"/>
                </a:lnTo>
                <a:lnTo>
                  <a:pt x="2159" y="3014"/>
                </a:lnTo>
                <a:lnTo>
                  <a:pt x="2149" y="3001"/>
                </a:lnTo>
                <a:lnTo>
                  <a:pt x="2138" y="2989"/>
                </a:lnTo>
                <a:lnTo>
                  <a:pt x="2126" y="2979"/>
                </a:lnTo>
                <a:lnTo>
                  <a:pt x="2119" y="2975"/>
                </a:lnTo>
                <a:lnTo>
                  <a:pt x="2114" y="2972"/>
                </a:lnTo>
                <a:lnTo>
                  <a:pt x="2107" y="2968"/>
                </a:lnTo>
                <a:lnTo>
                  <a:pt x="2101" y="2966"/>
                </a:lnTo>
                <a:lnTo>
                  <a:pt x="2093" y="2964"/>
                </a:lnTo>
                <a:lnTo>
                  <a:pt x="2086" y="2963"/>
                </a:lnTo>
                <a:lnTo>
                  <a:pt x="2079" y="2962"/>
                </a:lnTo>
                <a:lnTo>
                  <a:pt x="2072" y="2962"/>
                </a:lnTo>
                <a:lnTo>
                  <a:pt x="2064" y="2963"/>
                </a:lnTo>
                <a:lnTo>
                  <a:pt x="2057" y="2964"/>
                </a:lnTo>
                <a:lnTo>
                  <a:pt x="2048" y="2965"/>
                </a:lnTo>
                <a:lnTo>
                  <a:pt x="2040" y="2967"/>
                </a:lnTo>
                <a:lnTo>
                  <a:pt x="2023" y="2975"/>
                </a:lnTo>
                <a:lnTo>
                  <a:pt x="2004" y="2984"/>
                </a:lnTo>
                <a:lnTo>
                  <a:pt x="1985" y="2997"/>
                </a:lnTo>
                <a:lnTo>
                  <a:pt x="1965" y="3012"/>
                </a:lnTo>
                <a:lnTo>
                  <a:pt x="1944" y="3032"/>
                </a:lnTo>
                <a:lnTo>
                  <a:pt x="1922" y="3054"/>
                </a:lnTo>
                <a:lnTo>
                  <a:pt x="1925" y="3023"/>
                </a:lnTo>
                <a:lnTo>
                  <a:pt x="1928" y="2994"/>
                </a:lnTo>
                <a:lnTo>
                  <a:pt x="1932" y="2963"/>
                </a:lnTo>
                <a:lnTo>
                  <a:pt x="1936" y="2932"/>
                </a:lnTo>
                <a:lnTo>
                  <a:pt x="1921" y="2921"/>
                </a:lnTo>
                <a:lnTo>
                  <a:pt x="1906" y="2909"/>
                </a:lnTo>
                <a:lnTo>
                  <a:pt x="1893" y="2897"/>
                </a:lnTo>
                <a:lnTo>
                  <a:pt x="1882" y="2884"/>
                </a:lnTo>
                <a:lnTo>
                  <a:pt x="1878" y="2877"/>
                </a:lnTo>
                <a:lnTo>
                  <a:pt x="1873" y="2871"/>
                </a:lnTo>
                <a:lnTo>
                  <a:pt x="1871" y="2864"/>
                </a:lnTo>
                <a:lnTo>
                  <a:pt x="1868" y="2856"/>
                </a:lnTo>
                <a:lnTo>
                  <a:pt x="1867" y="2849"/>
                </a:lnTo>
                <a:lnTo>
                  <a:pt x="1866" y="2842"/>
                </a:lnTo>
                <a:lnTo>
                  <a:pt x="1867" y="2833"/>
                </a:lnTo>
                <a:lnTo>
                  <a:pt x="1868" y="2826"/>
                </a:lnTo>
                <a:lnTo>
                  <a:pt x="1866" y="2808"/>
                </a:lnTo>
                <a:lnTo>
                  <a:pt x="1862" y="2792"/>
                </a:lnTo>
                <a:lnTo>
                  <a:pt x="1859" y="2774"/>
                </a:lnTo>
                <a:lnTo>
                  <a:pt x="1856" y="2759"/>
                </a:lnTo>
                <a:lnTo>
                  <a:pt x="1851" y="2742"/>
                </a:lnTo>
                <a:lnTo>
                  <a:pt x="1846" y="2728"/>
                </a:lnTo>
                <a:lnTo>
                  <a:pt x="1840" y="2714"/>
                </a:lnTo>
                <a:lnTo>
                  <a:pt x="1834" y="2699"/>
                </a:lnTo>
                <a:lnTo>
                  <a:pt x="1827" y="2687"/>
                </a:lnTo>
                <a:lnTo>
                  <a:pt x="1821" y="2675"/>
                </a:lnTo>
                <a:lnTo>
                  <a:pt x="1813" y="2664"/>
                </a:lnTo>
                <a:lnTo>
                  <a:pt x="1804" y="2654"/>
                </a:lnTo>
                <a:lnTo>
                  <a:pt x="1795" y="2645"/>
                </a:lnTo>
                <a:lnTo>
                  <a:pt x="1787" y="2637"/>
                </a:lnTo>
                <a:lnTo>
                  <a:pt x="1777" y="2630"/>
                </a:lnTo>
                <a:lnTo>
                  <a:pt x="1766" y="2625"/>
                </a:lnTo>
                <a:lnTo>
                  <a:pt x="1755" y="2621"/>
                </a:lnTo>
                <a:lnTo>
                  <a:pt x="1743" y="2618"/>
                </a:lnTo>
                <a:lnTo>
                  <a:pt x="1731" y="2617"/>
                </a:lnTo>
                <a:lnTo>
                  <a:pt x="1719" y="2617"/>
                </a:lnTo>
                <a:lnTo>
                  <a:pt x="1705" y="2619"/>
                </a:lnTo>
                <a:lnTo>
                  <a:pt x="1691" y="2623"/>
                </a:lnTo>
                <a:lnTo>
                  <a:pt x="1677" y="2627"/>
                </a:lnTo>
                <a:lnTo>
                  <a:pt x="1662" y="2634"/>
                </a:lnTo>
                <a:lnTo>
                  <a:pt x="1646" y="2642"/>
                </a:lnTo>
                <a:lnTo>
                  <a:pt x="1631" y="2653"/>
                </a:lnTo>
                <a:lnTo>
                  <a:pt x="1614" y="2665"/>
                </a:lnTo>
                <a:lnTo>
                  <a:pt x="1597" y="2680"/>
                </a:lnTo>
                <a:lnTo>
                  <a:pt x="1579" y="2696"/>
                </a:lnTo>
                <a:lnTo>
                  <a:pt x="1561" y="2715"/>
                </a:lnTo>
                <a:lnTo>
                  <a:pt x="1542" y="2735"/>
                </a:lnTo>
                <a:lnTo>
                  <a:pt x="1523" y="2758"/>
                </a:lnTo>
                <a:lnTo>
                  <a:pt x="1524" y="2744"/>
                </a:lnTo>
                <a:lnTo>
                  <a:pt x="1524" y="2731"/>
                </a:lnTo>
                <a:lnTo>
                  <a:pt x="1523" y="2719"/>
                </a:lnTo>
                <a:lnTo>
                  <a:pt x="1521" y="2708"/>
                </a:lnTo>
                <a:lnTo>
                  <a:pt x="1518" y="2697"/>
                </a:lnTo>
                <a:lnTo>
                  <a:pt x="1513" y="2687"/>
                </a:lnTo>
                <a:lnTo>
                  <a:pt x="1509" y="2679"/>
                </a:lnTo>
                <a:lnTo>
                  <a:pt x="1503" y="2670"/>
                </a:lnTo>
                <a:lnTo>
                  <a:pt x="1497" y="2663"/>
                </a:lnTo>
                <a:lnTo>
                  <a:pt x="1489" y="2659"/>
                </a:lnTo>
                <a:lnTo>
                  <a:pt x="1482" y="2654"/>
                </a:lnTo>
                <a:lnTo>
                  <a:pt x="1474" y="2652"/>
                </a:lnTo>
                <a:lnTo>
                  <a:pt x="1465" y="2651"/>
                </a:lnTo>
                <a:lnTo>
                  <a:pt x="1455" y="2652"/>
                </a:lnTo>
                <a:lnTo>
                  <a:pt x="1445" y="2656"/>
                </a:lnTo>
                <a:lnTo>
                  <a:pt x="1435" y="2661"/>
                </a:lnTo>
                <a:lnTo>
                  <a:pt x="1433" y="2645"/>
                </a:lnTo>
                <a:lnTo>
                  <a:pt x="1432" y="2630"/>
                </a:lnTo>
                <a:lnTo>
                  <a:pt x="1429" y="2617"/>
                </a:lnTo>
                <a:lnTo>
                  <a:pt x="1426" y="2606"/>
                </a:lnTo>
                <a:lnTo>
                  <a:pt x="1421" y="2595"/>
                </a:lnTo>
                <a:lnTo>
                  <a:pt x="1417" y="2586"/>
                </a:lnTo>
                <a:lnTo>
                  <a:pt x="1412" y="2580"/>
                </a:lnTo>
                <a:lnTo>
                  <a:pt x="1406" y="2573"/>
                </a:lnTo>
                <a:lnTo>
                  <a:pt x="1399" y="2569"/>
                </a:lnTo>
                <a:lnTo>
                  <a:pt x="1393" y="2564"/>
                </a:lnTo>
                <a:lnTo>
                  <a:pt x="1385" y="2563"/>
                </a:lnTo>
                <a:lnTo>
                  <a:pt x="1377" y="2562"/>
                </a:lnTo>
                <a:lnTo>
                  <a:pt x="1368" y="2563"/>
                </a:lnTo>
                <a:lnTo>
                  <a:pt x="1359" y="2564"/>
                </a:lnTo>
                <a:lnTo>
                  <a:pt x="1349" y="2569"/>
                </a:lnTo>
                <a:lnTo>
                  <a:pt x="1338" y="2573"/>
                </a:lnTo>
                <a:lnTo>
                  <a:pt x="1320" y="2607"/>
                </a:lnTo>
                <a:lnTo>
                  <a:pt x="1303" y="2641"/>
                </a:lnTo>
                <a:lnTo>
                  <a:pt x="1285" y="2675"/>
                </a:lnTo>
                <a:lnTo>
                  <a:pt x="1267" y="2709"/>
                </a:lnTo>
                <a:lnTo>
                  <a:pt x="1250" y="2743"/>
                </a:lnTo>
                <a:lnTo>
                  <a:pt x="1232" y="2777"/>
                </a:lnTo>
                <a:lnTo>
                  <a:pt x="1215" y="2811"/>
                </a:lnTo>
                <a:lnTo>
                  <a:pt x="1197" y="2845"/>
                </a:lnTo>
                <a:lnTo>
                  <a:pt x="907" y="2898"/>
                </a:lnTo>
                <a:lnTo>
                  <a:pt x="944" y="2774"/>
                </a:lnTo>
                <a:lnTo>
                  <a:pt x="945" y="2763"/>
                </a:lnTo>
                <a:lnTo>
                  <a:pt x="945" y="2753"/>
                </a:lnTo>
                <a:lnTo>
                  <a:pt x="944" y="2744"/>
                </a:lnTo>
                <a:lnTo>
                  <a:pt x="941" y="2737"/>
                </a:lnTo>
                <a:lnTo>
                  <a:pt x="938" y="2729"/>
                </a:lnTo>
                <a:lnTo>
                  <a:pt x="934" y="2722"/>
                </a:lnTo>
                <a:lnTo>
                  <a:pt x="929" y="2716"/>
                </a:lnTo>
                <a:lnTo>
                  <a:pt x="924" y="2710"/>
                </a:lnTo>
                <a:lnTo>
                  <a:pt x="915" y="2699"/>
                </a:lnTo>
                <a:lnTo>
                  <a:pt x="906" y="2688"/>
                </a:lnTo>
                <a:lnTo>
                  <a:pt x="903" y="2682"/>
                </a:lnTo>
                <a:lnTo>
                  <a:pt x="902" y="2675"/>
                </a:lnTo>
                <a:lnTo>
                  <a:pt x="901" y="2668"/>
                </a:lnTo>
                <a:lnTo>
                  <a:pt x="901" y="2660"/>
                </a:lnTo>
                <a:lnTo>
                  <a:pt x="908" y="2635"/>
                </a:lnTo>
                <a:lnTo>
                  <a:pt x="916" y="2609"/>
                </a:lnTo>
                <a:lnTo>
                  <a:pt x="924" y="2584"/>
                </a:lnTo>
                <a:lnTo>
                  <a:pt x="930" y="2559"/>
                </a:lnTo>
                <a:lnTo>
                  <a:pt x="938" y="2533"/>
                </a:lnTo>
                <a:lnTo>
                  <a:pt x="946" y="2507"/>
                </a:lnTo>
                <a:lnTo>
                  <a:pt x="954" y="2482"/>
                </a:lnTo>
                <a:lnTo>
                  <a:pt x="960" y="2457"/>
                </a:lnTo>
                <a:lnTo>
                  <a:pt x="986" y="2452"/>
                </a:lnTo>
                <a:lnTo>
                  <a:pt x="1012" y="2447"/>
                </a:lnTo>
                <a:lnTo>
                  <a:pt x="1024" y="2445"/>
                </a:lnTo>
                <a:lnTo>
                  <a:pt x="1035" y="2440"/>
                </a:lnTo>
                <a:lnTo>
                  <a:pt x="1047" y="2437"/>
                </a:lnTo>
                <a:lnTo>
                  <a:pt x="1058" y="2432"/>
                </a:lnTo>
                <a:lnTo>
                  <a:pt x="1068" y="2427"/>
                </a:lnTo>
                <a:lnTo>
                  <a:pt x="1078" y="2421"/>
                </a:lnTo>
                <a:lnTo>
                  <a:pt x="1087" y="2414"/>
                </a:lnTo>
                <a:lnTo>
                  <a:pt x="1096" y="2406"/>
                </a:lnTo>
                <a:lnTo>
                  <a:pt x="1105" y="2399"/>
                </a:lnTo>
                <a:lnTo>
                  <a:pt x="1113" y="2389"/>
                </a:lnTo>
                <a:lnTo>
                  <a:pt x="1119" y="2379"/>
                </a:lnTo>
                <a:lnTo>
                  <a:pt x="1125" y="2368"/>
                </a:lnTo>
                <a:lnTo>
                  <a:pt x="1148" y="2323"/>
                </a:lnTo>
                <a:lnTo>
                  <a:pt x="1170" y="2278"/>
                </a:lnTo>
                <a:lnTo>
                  <a:pt x="1192" y="2233"/>
                </a:lnTo>
                <a:lnTo>
                  <a:pt x="1214" y="2188"/>
                </a:lnTo>
                <a:lnTo>
                  <a:pt x="1236" y="2143"/>
                </a:lnTo>
                <a:lnTo>
                  <a:pt x="1259" y="2099"/>
                </a:lnTo>
                <a:lnTo>
                  <a:pt x="1281" y="2054"/>
                </a:lnTo>
                <a:lnTo>
                  <a:pt x="1303" y="2009"/>
                </a:lnTo>
                <a:lnTo>
                  <a:pt x="1270" y="1999"/>
                </a:lnTo>
                <a:lnTo>
                  <a:pt x="1238" y="1992"/>
                </a:lnTo>
                <a:lnTo>
                  <a:pt x="1222" y="1988"/>
                </a:lnTo>
                <a:lnTo>
                  <a:pt x="1208" y="1984"/>
                </a:lnTo>
                <a:lnTo>
                  <a:pt x="1194" y="1978"/>
                </a:lnTo>
                <a:lnTo>
                  <a:pt x="1180" y="1973"/>
                </a:lnTo>
                <a:lnTo>
                  <a:pt x="1166" y="1965"/>
                </a:lnTo>
                <a:lnTo>
                  <a:pt x="1154" y="1956"/>
                </a:lnTo>
                <a:lnTo>
                  <a:pt x="1142" y="1947"/>
                </a:lnTo>
                <a:lnTo>
                  <a:pt x="1131" y="1934"/>
                </a:lnTo>
                <a:lnTo>
                  <a:pt x="1121" y="1920"/>
                </a:lnTo>
                <a:lnTo>
                  <a:pt x="1112" y="1903"/>
                </a:lnTo>
                <a:lnTo>
                  <a:pt x="1103" y="1883"/>
                </a:lnTo>
                <a:lnTo>
                  <a:pt x="1095" y="1861"/>
                </a:lnTo>
                <a:lnTo>
                  <a:pt x="1097" y="1841"/>
                </a:lnTo>
                <a:lnTo>
                  <a:pt x="1097" y="1822"/>
                </a:lnTo>
                <a:lnTo>
                  <a:pt x="1097" y="1805"/>
                </a:lnTo>
                <a:lnTo>
                  <a:pt x="1095" y="1787"/>
                </a:lnTo>
                <a:lnTo>
                  <a:pt x="1093" y="1772"/>
                </a:lnTo>
                <a:lnTo>
                  <a:pt x="1091" y="1758"/>
                </a:lnTo>
                <a:lnTo>
                  <a:pt x="1086" y="1743"/>
                </a:lnTo>
                <a:lnTo>
                  <a:pt x="1082" y="1730"/>
                </a:lnTo>
                <a:lnTo>
                  <a:pt x="1076" y="1718"/>
                </a:lnTo>
                <a:lnTo>
                  <a:pt x="1071" y="1707"/>
                </a:lnTo>
                <a:lnTo>
                  <a:pt x="1064" y="1696"/>
                </a:lnTo>
                <a:lnTo>
                  <a:pt x="1057" y="1686"/>
                </a:lnTo>
                <a:lnTo>
                  <a:pt x="1048" y="1678"/>
                </a:lnTo>
                <a:lnTo>
                  <a:pt x="1039" y="1670"/>
                </a:lnTo>
                <a:lnTo>
                  <a:pt x="1030" y="1662"/>
                </a:lnTo>
                <a:lnTo>
                  <a:pt x="1019" y="1656"/>
                </a:lnTo>
                <a:lnTo>
                  <a:pt x="1008" y="1650"/>
                </a:lnTo>
                <a:lnTo>
                  <a:pt x="997" y="1646"/>
                </a:lnTo>
                <a:lnTo>
                  <a:pt x="985" y="1641"/>
                </a:lnTo>
                <a:lnTo>
                  <a:pt x="972" y="1637"/>
                </a:lnTo>
                <a:lnTo>
                  <a:pt x="959" y="1635"/>
                </a:lnTo>
                <a:lnTo>
                  <a:pt x="946" y="1632"/>
                </a:lnTo>
                <a:lnTo>
                  <a:pt x="930" y="1630"/>
                </a:lnTo>
                <a:lnTo>
                  <a:pt x="916" y="1629"/>
                </a:lnTo>
                <a:lnTo>
                  <a:pt x="901" y="1628"/>
                </a:lnTo>
                <a:lnTo>
                  <a:pt x="884" y="1629"/>
                </a:lnTo>
                <a:lnTo>
                  <a:pt x="868" y="1629"/>
                </a:lnTo>
                <a:lnTo>
                  <a:pt x="851" y="1630"/>
                </a:lnTo>
                <a:lnTo>
                  <a:pt x="816" y="1635"/>
                </a:lnTo>
                <a:lnTo>
                  <a:pt x="779" y="1640"/>
                </a:lnTo>
                <a:lnTo>
                  <a:pt x="762" y="1639"/>
                </a:lnTo>
                <a:lnTo>
                  <a:pt x="748" y="1637"/>
                </a:lnTo>
                <a:lnTo>
                  <a:pt x="734" y="1634"/>
                </a:lnTo>
                <a:lnTo>
                  <a:pt x="720" y="1630"/>
                </a:lnTo>
                <a:lnTo>
                  <a:pt x="708" y="1626"/>
                </a:lnTo>
                <a:lnTo>
                  <a:pt x="696" y="1621"/>
                </a:lnTo>
                <a:lnTo>
                  <a:pt x="686" y="1615"/>
                </a:lnTo>
                <a:lnTo>
                  <a:pt x="676" y="1608"/>
                </a:lnTo>
                <a:lnTo>
                  <a:pt x="667" y="1601"/>
                </a:lnTo>
                <a:lnTo>
                  <a:pt x="659" y="1592"/>
                </a:lnTo>
                <a:lnTo>
                  <a:pt x="652" y="1583"/>
                </a:lnTo>
                <a:lnTo>
                  <a:pt x="646" y="1572"/>
                </a:lnTo>
                <a:lnTo>
                  <a:pt x="642" y="1561"/>
                </a:lnTo>
                <a:lnTo>
                  <a:pt x="638" y="1549"/>
                </a:lnTo>
                <a:lnTo>
                  <a:pt x="636" y="1536"/>
                </a:lnTo>
                <a:lnTo>
                  <a:pt x="635" y="1523"/>
                </a:lnTo>
                <a:lnTo>
                  <a:pt x="627" y="1499"/>
                </a:lnTo>
                <a:lnTo>
                  <a:pt x="622" y="1475"/>
                </a:lnTo>
                <a:lnTo>
                  <a:pt x="619" y="1463"/>
                </a:lnTo>
                <a:lnTo>
                  <a:pt x="615" y="1452"/>
                </a:lnTo>
                <a:lnTo>
                  <a:pt x="611" y="1441"/>
                </a:lnTo>
                <a:lnTo>
                  <a:pt x="606" y="1430"/>
                </a:lnTo>
                <a:lnTo>
                  <a:pt x="599" y="1420"/>
                </a:lnTo>
                <a:lnTo>
                  <a:pt x="590" y="1409"/>
                </a:lnTo>
                <a:lnTo>
                  <a:pt x="580" y="1400"/>
                </a:lnTo>
                <a:lnTo>
                  <a:pt x="568" y="1391"/>
                </a:lnTo>
                <a:lnTo>
                  <a:pt x="553" y="1382"/>
                </a:lnTo>
                <a:lnTo>
                  <a:pt x="535" y="1375"/>
                </a:lnTo>
                <a:lnTo>
                  <a:pt x="516" y="1368"/>
                </a:lnTo>
                <a:lnTo>
                  <a:pt x="491" y="1362"/>
                </a:lnTo>
                <a:lnTo>
                  <a:pt x="465" y="1360"/>
                </a:lnTo>
                <a:lnTo>
                  <a:pt x="441" y="1356"/>
                </a:lnTo>
                <a:lnTo>
                  <a:pt x="429" y="1354"/>
                </a:lnTo>
                <a:lnTo>
                  <a:pt x="418" y="1351"/>
                </a:lnTo>
                <a:lnTo>
                  <a:pt x="408" y="1346"/>
                </a:lnTo>
                <a:lnTo>
                  <a:pt x="398" y="1341"/>
                </a:lnTo>
                <a:lnTo>
                  <a:pt x="388" y="1334"/>
                </a:lnTo>
                <a:lnTo>
                  <a:pt x="380" y="1326"/>
                </a:lnTo>
                <a:lnTo>
                  <a:pt x="373" y="1319"/>
                </a:lnTo>
                <a:lnTo>
                  <a:pt x="365" y="1309"/>
                </a:lnTo>
                <a:lnTo>
                  <a:pt x="360" y="1298"/>
                </a:lnTo>
                <a:lnTo>
                  <a:pt x="354" y="1285"/>
                </a:lnTo>
                <a:lnTo>
                  <a:pt x="351" y="1272"/>
                </a:lnTo>
                <a:lnTo>
                  <a:pt x="348" y="1256"/>
                </a:lnTo>
                <a:lnTo>
                  <a:pt x="343" y="1241"/>
                </a:lnTo>
                <a:lnTo>
                  <a:pt x="339" y="1227"/>
                </a:lnTo>
                <a:lnTo>
                  <a:pt x="337" y="1219"/>
                </a:lnTo>
                <a:lnTo>
                  <a:pt x="334" y="1211"/>
                </a:lnTo>
                <a:lnTo>
                  <a:pt x="330" y="1205"/>
                </a:lnTo>
                <a:lnTo>
                  <a:pt x="327" y="1198"/>
                </a:lnTo>
                <a:lnTo>
                  <a:pt x="321" y="1193"/>
                </a:lnTo>
                <a:lnTo>
                  <a:pt x="316" y="1187"/>
                </a:lnTo>
                <a:lnTo>
                  <a:pt x="308" y="1182"/>
                </a:lnTo>
                <a:lnTo>
                  <a:pt x="300" y="1178"/>
                </a:lnTo>
                <a:lnTo>
                  <a:pt x="290" y="1175"/>
                </a:lnTo>
                <a:lnTo>
                  <a:pt x="278" y="1173"/>
                </a:lnTo>
                <a:lnTo>
                  <a:pt x="265" y="1172"/>
                </a:lnTo>
                <a:lnTo>
                  <a:pt x="251" y="1172"/>
                </a:lnTo>
                <a:lnTo>
                  <a:pt x="237" y="1171"/>
                </a:lnTo>
                <a:lnTo>
                  <a:pt x="225" y="1168"/>
                </a:lnTo>
                <a:lnTo>
                  <a:pt x="214" y="1166"/>
                </a:lnTo>
                <a:lnTo>
                  <a:pt x="205" y="1163"/>
                </a:lnTo>
                <a:lnTo>
                  <a:pt x="197" y="1159"/>
                </a:lnTo>
                <a:lnTo>
                  <a:pt x="191" y="1154"/>
                </a:lnTo>
                <a:lnTo>
                  <a:pt x="184" y="1149"/>
                </a:lnTo>
                <a:lnTo>
                  <a:pt x="180" y="1143"/>
                </a:lnTo>
                <a:lnTo>
                  <a:pt x="171" y="1132"/>
                </a:lnTo>
                <a:lnTo>
                  <a:pt x="162" y="1120"/>
                </a:lnTo>
                <a:lnTo>
                  <a:pt x="158" y="1115"/>
                </a:lnTo>
                <a:lnTo>
                  <a:pt x="152" y="1109"/>
                </a:lnTo>
                <a:lnTo>
                  <a:pt x="147" y="1105"/>
                </a:lnTo>
                <a:lnTo>
                  <a:pt x="141" y="1099"/>
                </a:lnTo>
                <a:lnTo>
                  <a:pt x="0" y="653"/>
                </a:lnTo>
                <a:lnTo>
                  <a:pt x="6" y="647"/>
                </a:lnTo>
                <a:lnTo>
                  <a:pt x="14" y="643"/>
                </a:lnTo>
                <a:lnTo>
                  <a:pt x="22" y="638"/>
                </a:lnTo>
                <a:lnTo>
                  <a:pt x="30" y="635"/>
                </a:lnTo>
                <a:lnTo>
                  <a:pt x="47" y="628"/>
                </a:lnTo>
                <a:lnTo>
                  <a:pt x="63" y="624"/>
                </a:lnTo>
                <a:lnTo>
                  <a:pt x="82" y="622"/>
                </a:lnTo>
                <a:lnTo>
                  <a:pt x="101" y="621"/>
                </a:lnTo>
                <a:lnTo>
                  <a:pt x="119" y="621"/>
                </a:lnTo>
                <a:lnTo>
                  <a:pt x="138" y="622"/>
                </a:lnTo>
                <a:lnTo>
                  <a:pt x="157" y="623"/>
                </a:lnTo>
                <a:lnTo>
                  <a:pt x="172" y="622"/>
                </a:lnTo>
                <a:lnTo>
                  <a:pt x="185" y="621"/>
                </a:lnTo>
                <a:lnTo>
                  <a:pt x="195" y="617"/>
                </a:lnTo>
                <a:lnTo>
                  <a:pt x="204" y="613"/>
                </a:lnTo>
                <a:lnTo>
                  <a:pt x="210" y="606"/>
                </a:lnTo>
                <a:lnTo>
                  <a:pt x="216" y="600"/>
                </a:lnTo>
                <a:lnTo>
                  <a:pt x="220" y="592"/>
                </a:lnTo>
                <a:lnTo>
                  <a:pt x="227" y="574"/>
                </a:lnTo>
                <a:lnTo>
                  <a:pt x="232" y="553"/>
                </a:lnTo>
                <a:lnTo>
                  <a:pt x="236" y="542"/>
                </a:lnTo>
                <a:lnTo>
                  <a:pt x="241" y="530"/>
                </a:lnTo>
                <a:lnTo>
                  <a:pt x="247" y="518"/>
                </a:lnTo>
                <a:lnTo>
                  <a:pt x="254" y="505"/>
                </a:lnTo>
                <a:lnTo>
                  <a:pt x="266" y="487"/>
                </a:lnTo>
                <a:lnTo>
                  <a:pt x="278" y="469"/>
                </a:lnTo>
                <a:lnTo>
                  <a:pt x="283" y="461"/>
                </a:lnTo>
                <a:lnTo>
                  <a:pt x="287" y="452"/>
                </a:lnTo>
                <a:lnTo>
                  <a:pt x="292" y="443"/>
                </a:lnTo>
                <a:lnTo>
                  <a:pt x="295" y="433"/>
                </a:lnTo>
                <a:lnTo>
                  <a:pt x="297" y="422"/>
                </a:lnTo>
                <a:lnTo>
                  <a:pt x="299" y="411"/>
                </a:lnTo>
                <a:lnTo>
                  <a:pt x="300" y="398"/>
                </a:lnTo>
                <a:lnTo>
                  <a:pt x="300" y="384"/>
                </a:lnTo>
                <a:lnTo>
                  <a:pt x="300" y="368"/>
                </a:lnTo>
                <a:lnTo>
                  <a:pt x="299" y="351"/>
                </a:lnTo>
                <a:lnTo>
                  <a:pt x="297" y="331"/>
                </a:lnTo>
                <a:lnTo>
                  <a:pt x="294" y="309"/>
                </a:lnTo>
                <a:lnTo>
                  <a:pt x="290" y="283"/>
                </a:lnTo>
                <a:lnTo>
                  <a:pt x="290" y="260"/>
                </a:lnTo>
                <a:lnTo>
                  <a:pt x="290" y="250"/>
                </a:lnTo>
                <a:lnTo>
                  <a:pt x="292" y="240"/>
                </a:lnTo>
                <a:lnTo>
                  <a:pt x="294" y="231"/>
                </a:lnTo>
                <a:lnTo>
                  <a:pt x="296" y="222"/>
                </a:lnTo>
                <a:lnTo>
                  <a:pt x="298" y="215"/>
                </a:lnTo>
                <a:lnTo>
                  <a:pt x="301" y="207"/>
                </a:lnTo>
                <a:lnTo>
                  <a:pt x="306" y="201"/>
                </a:lnTo>
                <a:lnTo>
                  <a:pt x="310" y="195"/>
                </a:lnTo>
                <a:lnTo>
                  <a:pt x="315" y="189"/>
                </a:lnTo>
                <a:lnTo>
                  <a:pt x="320" y="185"/>
                </a:lnTo>
                <a:lnTo>
                  <a:pt x="327" y="182"/>
                </a:lnTo>
                <a:lnTo>
                  <a:pt x="333" y="177"/>
                </a:lnTo>
                <a:lnTo>
                  <a:pt x="340" y="175"/>
                </a:lnTo>
                <a:lnTo>
                  <a:pt x="348" y="172"/>
                </a:lnTo>
                <a:lnTo>
                  <a:pt x="355" y="171"/>
                </a:lnTo>
                <a:lnTo>
                  <a:pt x="363" y="169"/>
                </a:lnTo>
                <a:lnTo>
                  <a:pt x="382" y="167"/>
                </a:lnTo>
                <a:lnTo>
                  <a:pt x="401" y="167"/>
                </a:lnTo>
                <a:lnTo>
                  <a:pt x="423" y="170"/>
                </a:lnTo>
                <a:lnTo>
                  <a:pt x="447" y="173"/>
                </a:lnTo>
                <a:lnTo>
                  <a:pt x="473" y="177"/>
                </a:lnTo>
                <a:lnTo>
                  <a:pt x="500" y="184"/>
                </a:lnTo>
                <a:lnTo>
                  <a:pt x="547" y="199"/>
                </a:lnTo>
                <a:lnTo>
                  <a:pt x="595" y="214"/>
                </a:lnTo>
                <a:lnTo>
                  <a:pt x="616" y="221"/>
                </a:lnTo>
                <a:lnTo>
                  <a:pt x="638" y="228"/>
                </a:lnTo>
                <a:lnTo>
                  <a:pt x="660" y="232"/>
                </a:lnTo>
                <a:lnTo>
                  <a:pt x="681" y="237"/>
                </a:lnTo>
                <a:lnTo>
                  <a:pt x="701" y="240"/>
                </a:lnTo>
                <a:lnTo>
                  <a:pt x="720" y="240"/>
                </a:lnTo>
                <a:lnTo>
                  <a:pt x="728" y="240"/>
                </a:lnTo>
                <a:lnTo>
                  <a:pt x="737" y="239"/>
                </a:lnTo>
                <a:lnTo>
                  <a:pt x="746" y="238"/>
                </a:lnTo>
                <a:lnTo>
                  <a:pt x="755" y="236"/>
                </a:lnTo>
                <a:lnTo>
                  <a:pt x="762" y="233"/>
                </a:lnTo>
                <a:lnTo>
                  <a:pt x="770" y="230"/>
                </a:lnTo>
                <a:lnTo>
                  <a:pt x="777" y="226"/>
                </a:lnTo>
                <a:lnTo>
                  <a:pt x="784" y="221"/>
                </a:lnTo>
                <a:lnTo>
                  <a:pt x="791" y="216"/>
                </a:lnTo>
                <a:lnTo>
                  <a:pt x="797" y="210"/>
                </a:lnTo>
                <a:lnTo>
                  <a:pt x="803" y="203"/>
                </a:lnTo>
                <a:lnTo>
                  <a:pt x="809" y="195"/>
                </a:lnTo>
                <a:lnTo>
                  <a:pt x="821" y="182"/>
                </a:lnTo>
                <a:lnTo>
                  <a:pt x="833" y="170"/>
                </a:lnTo>
                <a:lnTo>
                  <a:pt x="845" y="161"/>
                </a:lnTo>
                <a:lnTo>
                  <a:pt x="858" y="153"/>
                </a:lnTo>
                <a:lnTo>
                  <a:pt x="871" y="148"/>
                </a:lnTo>
                <a:lnTo>
                  <a:pt x="884" y="144"/>
                </a:lnTo>
                <a:lnTo>
                  <a:pt x="898" y="142"/>
                </a:lnTo>
                <a:lnTo>
                  <a:pt x="912" y="142"/>
                </a:lnTo>
                <a:lnTo>
                  <a:pt x="926" y="144"/>
                </a:lnTo>
                <a:lnTo>
                  <a:pt x="941" y="148"/>
                </a:lnTo>
                <a:lnTo>
                  <a:pt x="956" y="153"/>
                </a:lnTo>
                <a:lnTo>
                  <a:pt x="971" y="160"/>
                </a:lnTo>
                <a:lnTo>
                  <a:pt x="988" y="167"/>
                </a:lnTo>
                <a:lnTo>
                  <a:pt x="1004" y="176"/>
                </a:lnTo>
                <a:lnTo>
                  <a:pt x="1020" y="187"/>
                </a:lnTo>
                <a:lnTo>
                  <a:pt x="1038" y="199"/>
                </a:lnTo>
                <a:lnTo>
                  <a:pt x="1120" y="194"/>
                </a:lnTo>
                <a:lnTo>
                  <a:pt x="1198" y="189"/>
                </a:lnTo>
                <a:lnTo>
                  <a:pt x="1274" y="186"/>
                </a:lnTo>
                <a:lnTo>
                  <a:pt x="1350" y="183"/>
                </a:lnTo>
                <a:lnTo>
                  <a:pt x="1424" y="180"/>
                </a:lnTo>
                <a:lnTo>
                  <a:pt x="1501" y="176"/>
                </a:lnTo>
                <a:lnTo>
                  <a:pt x="1579" y="172"/>
                </a:lnTo>
                <a:lnTo>
                  <a:pt x="1662" y="166"/>
                </a:lnTo>
                <a:lnTo>
                  <a:pt x="1670" y="160"/>
                </a:lnTo>
                <a:lnTo>
                  <a:pt x="1679" y="153"/>
                </a:lnTo>
                <a:lnTo>
                  <a:pt x="1688" y="146"/>
                </a:lnTo>
                <a:lnTo>
                  <a:pt x="1697" y="137"/>
                </a:lnTo>
                <a:lnTo>
                  <a:pt x="1704" y="128"/>
                </a:lnTo>
                <a:lnTo>
                  <a:pt x="1713" y="120"/>
                </a:lnTo>
                <a:lnTo>
                  <a:pt x="1722" y="113"/>
                </a:lnTo>
                <a:lnTo>
                  <a:pt x="1731" y="106"/>
                </a:lnTo>
                <a:lnTo>
                  <a:pt x="1741" y="99"/>
                </a:lnTo>
                <a:lnTo>
                  <a:pt x="1752" y="95"/>
                </a:lnTo>
                <a:lnTo>
                  <a:pt x="1765" y="93"/>
                </a:lnTo>
                <a:lnTo>
                  <a:pt x="1778" y="92"/>
                </a:lnTo>
                <a:lnTo>
                  <a:pt x="1793" y="93"/>
                </a:lnTo>
                <a:lnTo>
                  <a:pt x="1811" y="96"/>
                </a:lnTo>
                <a:lnTo>
                  <a:pt x="1831" y="103"/>
                </a:lnTo>
                <a:lnTo>
                  <a:pt x="1851" y="111"/>
                </a:lnTo>
                <a:lnTo>
                  <a:pt x="1858" y="114"/>
                </a:lnTo>
                <a:lnTo>
                  <a:pt x="1865" y="114"/>
                </a:lnTo>
                <a:lnTo>
                  <a:pt x="1870" y="113"/>
                </a:lnTo>
                <a:lnTo>
                  <a:pt x="1877" y="110"/>
                </a:lnTo>
                <a:lnTo>
                  <a:pt x="1882" y="106"/>
                </a:lnTo>
                <a:lnTo>
                  <a:pt x="1889" y="102"/>
                </a:lnTo>
                <a:lnTo>
                  <a:pt x="1895" y="95"/>
                </a:lnTo>
                <a:lnTo>
                  <a:pt x="1902" y="90"/>
                </a:lnTo>
                <a:lnTo>
                  <a:pt x="1916" y="75"/>
                </a:lnTo>
                <a:lnTo>
                  <a:pt x="1932" y="60"/>
                </a:lnTo>
                <a:lnTo>
                  <a:pt x="1940" y="53"/>
                </a:lnTo>
                <a:lnTo>
                  <a:pt x="1950" y="46"/>
                </a:lnTo>
                <a:lnTo>
                  <a:pt x="1960" y="40"/>
                </a:lnTo>
                <a:lnTo>
                  <a:pt x="1971" y="35"/>
                </a:lnTo>
                <a:lnTo>
                  <a:pt x="1984" y="29"/>
                </a:lnTo>
                <a:lnTo>
                  <a:pt x="2000" y="25"/>
                </a:lnTo>
                <a:lnTo>
                  <a:pt x="2015" y="20"/>
                </a:lnTo>
                <a:lnTo>
                  <a:pt x="2031" y="18"/>
                </a:lnTo>
                <a:lnTo>
                  <a:pt x="2067" y="15"/>
                </a:lnTo>
                <a:lnTo>
                  <a:pt x="2102" y="13"/>
                </a:lnTo>
                <a:lnTo>
                  <a:pt x="2136" y="12"/>
                </a:lnTo>
                <a:lnTo>
                  <a:pt x="2169" y="9"/>
                </a:lnTo>
                <a:lnTo>
                  <a:pt x="2185" y="8"/>
                </a:lnTo>
                <a:lnTo>
                  <a:pt x="2199" y="7"/>
                </a:lnTo>
                <a:lnTo>
                  <a:pt x="2213" y="5"/>
                </a:lnTo>
                <a:lnTo>
                  <a:pt x="2225" y="3"/>
                </a:lnTo>
                <a:lnTo>
                  <a:pt x="2259" y="4"/>
                </a:lnTo>
                <a:lnTo>
                  <a:pt x="2291" y="3"/>
                </a:lnTo>
                <a:lnTo>
                  <a:pt x="2320" y="2"/>
                </a:lnTo>
                <a:lnTo>
                  <a:pt x="2347" y="0"/>
                </a:lnTo>
                <a:lnTo>
                  <a:pt x="2416" y="95"/>
                </a:lnTo>
                <a:lnTo>
                  <a:pt x="2438" y="97"/>
                </a:lnTo>
                <a:lnTo>
                  <a:pt x="2460" y="99"/>
                </a:lnTo>
                <a:lnTo>
                  <a:pt x="2482" y="101"/>
                </a:lnTo>
                <a:lnTo>
                  <a:pt x="2504" y="103"/>
                </a:lnTo>
                <a:lnTo>
                  <a:pt x="2525" y="105"/>
                </a:lnTo>
                <a:lnTo>
                  <a:pt x="2546" y="106"/>
                </a:lnTo>
                <a:lnTo>
                  <a:pt x="2568" y="108"/>
                </a:lnTo>
                <a:lnTo>
                  <a:pt x="2590" y="110"/>
                </a:lnTo>
                <a:lnTo>
                  <a:pt x="2613" y="124"/>
                </a:lnTo>
                <a:lnTo>
                  <a:pt x="2636" y="137"/>
                </a:lnTo>
                <a:lnTo>
                  <a:pt x="2658" y="150"/>
                </a:lnTo>
                <a:lnTo>
                  <a:pt x="2681" y="163"/>
                </a:lnTo>
                <a:lnTo>
                  <a:pt x="2704" y="176"/>
                </a:lnTo>
                <a:lnTo>
                  <a:pt x="2727" y="189"/>
                </a:lnTo>
                <a:lnTo>
                  <a:pt x="2749" y="203"/>
                </a:lnTo>
                <a:lnTo>
                  <a:pt x="2772" y="216"/>
                </a:lnTo>
                <a:lnTo>
                  <a:pt x="2767" y="249"/>
                </a:lnTo>
                <a:lnTo>
                  <a:pt x="2764" y="277"/>
                </a:lnTo>
                <a:lnTo>
                  <a:pt x="2763" y="291"/>
                </a:lnTo>
                <a:lnTo>
                  <a:pt x="2763" y="304"/>
                </a:lnTo>
                <a:lnTo>
                  <a:pt x="2763" y="316"/>
                </a:lnTo>
                <a:lnTo>
                  <a:pt x="2764" y="327"/>
                </a:lnTo>
                <a:lnTo>
                  <a:pt x="2766" y="336"/>
                </a:lnTo>
                <a:lnTo>
                  <a:pt x="2768" y="346"/>
                </a:lnTo>
                <a:lnTo>
                  <a:pt x="2770" y="355"/>
                </a:lnTo>
                <a:lnTo>
                  <a:pt x="2774" y="363"/>
                </a:lnTo>
                <a:lnTo>
                  <a:pt x="2778" y="369"/>
                </a:lnTo>
                <a:lnTo>
                  <a:pt x="2782" y="376"/>
                </a:lnTo>
                <a:lnTo>
                  <a:pt x="2787" y="381"/>
                </a:lnTo>
                <a:lnTo>
                  <a:pt x="2792" y="387"/>
                </a:lnTo>
                <a:lnTo>
                  <a:pt x="2799" y="391"/>
                </a:lnTo>
                <a:lnTo>
                  <a:pt x="2805" y="395"/>
                </a:lnTo>
                <a:lnTo>
                  <a:pt x="2813" y="398"/>
                </a:lnTo>
                <a:lnTo>
                  <a:pt x="2821" y="400"/>
                </a:lnTo>
                <a:lnTo>
                  <a:pt x="2828" y="401"/>
                </a:lnTo>
                <a:lnTo>
                  <a:pt x="2837" y="402"/>
                </a:lnTo>
                <a:lnTo>
                  <a:pt x="2846" y="402"/>
                </a:lnTo>
                <a:lnTo>
                  <a:pt x="2856" y="402"/>
                </a:lnTo>
                <a:lnTo>
                  <a:pt x="2877" y="399"/>
                </a:lnTo>
                <a:lnTo>
                  <a:pt x="2900" y="394"/>
                </a:lnTo>
                <a:lnTo>
                  <a:pt x="2925" y="386"/>
                </a:lnTo>
                <a:lnTo>
                  <a:pt x="2951" y="376"/>
                </a:lnTo>
                <a:lnTo>
                  <a:pt x="2967" y="374"/>
                </a:lnTo>
                <a:lnTo>
                  <a:pt x="2982" y="374"/>
                </a:lnTo>
                <a:lnTo>
                  <a:pt x="2996" y="374"/>
                </a:lnTo>
                <a:lnTo>
                  <a:pt x="3010" y="375"/>
                </a:lnTo>
                <a:lnTo>
                  <a:pt x="3022" y="377"/>
                </a:lnTo>
                <a:lnTo>
                  <a:pt x="3033" y="380"/>
                </a:lnTo>
                <a:lnTo>
                  <a:pt x="3044" y="384"/>
                </a:lnTo>
                <a:lnTo>
                  <a:pt x="3053" y="389"/>
                </a:lnTo>
                <a:lnTo>
                  <a:pt x="3062" y="395"/>
                </a:lnTo>
                <a:lnTo>
                  <a:pt x="3070" y="401"/>
                </a:lnTo>
                <a:lnTo>
                  <a:pt x="3077" y="409"/>
                </a:lnTo>
                <a:lnTo>
                  <a:pt x="3082" y="417"/>
                </a:lnTo>
                <a:lnTo>
                  <a:pt x="3088" y="426"/>
                </a:lnTo>
                <a:lnTo>
                  <a:pt x="3092" y="436"/>
                </a:lnTo>
                <a:lnTo>
                  <a:pt x="3094" y="447"/>
                </a:lnTo>
                <a:lnTo>
                  <a:pt x="3097" y="459"/>
                </a:lnTo>
                <a:lnTo>
                  <a:pt x="3103" y="473"/>
                </a:lnTo>
                <a:lnTo>
                  <a:pt x="3109" y="484"/>
                </a:lnTo>
                <a:lnTo>
                  <a:pt x="3117" y="493"/>
                </a:lnTo>
                <a:lnTo>
                  <a:pt x="3124" y="502"/>
                </a:lnTo>
                <a:lnTo>
                  <a:pt x="3131" y="510"/>
                </a:lnTo>
                <a:lnTo>
                  <a:pt x="3140" y="516"/>
                </a:lnTo>
                <a:lnTo>
                  <a:pt x="3148" y="522"/>
                </a:lnTo>
                <a:lnTo>
                  <a:pt x="3157" y="525"/>
                </a:lnTo>
                <a:lnTo>
                  <a:pt x="3167" y="527"/>
                </a:lnTo>
                <a:lnTo>
                  <a:pt x="3175" y="530"/>
                </a:lnTo>
                <a:lnTo>
                  <a:pt x="3185" y="530"/>
                </a:lnTo>
                <a:lnTo>
                  <a:pt x="3195" y="527"/>
                </a:lnTo>
                <a:lnTo>
                  <a:pt x="3206" y="525"/>
                </a:lnTo>
                <a:lnTo>
                  <a:pt x="3216" y="522"/>
                </a:lnTo>
                <a:lnTo>
                  <a:pt x="3228" y="516"/>
                </a:lnTo>
                <a:lnTo>
                  <a:pt x="3239" y="511"/>
                </a:lnTo>
                <a:lnTo>
                  <a:pt x="3252" y="502"/>
                </a:lnTo>
                <a:lnTo>
                  <a:pt x="3263" y="496"/>
                </a:lnTo>
                <a:lnTo>
                  <a:pt x="3274" y="491"/>
                </a:lnTo>
                <a:lnTo>
                  <a:pt x="3284" y="489"/>
                </a:lnTo>
                <a:lnTo>
                  <a:pt x="3293" y="488"/>
                </a:lnTo>
                <a:lnTo>
                  <a:pt x="3300" y="488"/>
                </a:lnTo>
                <a:lnTo>
                  <a:pt x="3307" y="490"/>
                </a:lnTo>
                <a:lnTo>
                  <a:pt x="3314" y="495"/>
                </a:lnTo>
                <a:lnTo>
                  <a:pt x="3319" y="499"/>
                </a:lnTo>
                <a:lnTo>
                  <a:pt x="3325" y="504"/>
                </a:lnTo>
                <a:lnTo>
                  <a:pt x="3329" y="512"/>
                </a:lnTo>
                <a:lnTo>
                  <a:pt x="3332" y="520"/>
                </a:lnTo>
                <a:lnTo>
                  <a:pt x="3339" y="537"/>
                </a:lnTo>
                <a:lnTo>
                  <a:pt x="3344" y="558"/>
                </a:lnTo>
                <a:lnTo>
                  <a:pt x="3363" y="592"/>
                </a:lnTo>
                <a:lnTo>
                  <a:pt x="3378" y="624"/>
                </a:lnTo>
                <a:lnTo>
                  <a:pt x="3390" y="655"/>
                </a:lnTo>
                <a:lnTo>
                  <a:pt x="3400" y="682"/>
                </a:lnTo>
                <a:lnTo>
                  <a:pt x="3407" y="709"/>
                </a:lnTo>
                <a:lnTo>
                  <a:pt x="3411" y="733"/>
                </a:lnTo>
                <a:lnTo>
                  <a:pt x="3412" y="756"/>
                </a:lnTo>
                <a:lnTo>
                  <a:pt x="3412" y="777"/>
                </a:lnTo>
                <a:lnTo>
                  <a:pt x="3410" y="797"/>
                </a:lnTo>
                <a:lnTo>
                  <a:pt x="3407" y="816"/>
                </a:lnTo>
                <a:lnTo>
                  <a:pt x="3401" y="834"/>
                </a:lnTo>
                <a:lnTo>
                  <a:pt x="3396" y="851"/>
                </a:lnTo>
                <a:lnTo>
                  <a:pt x="3388" y="868"/>
                </a:lnTo>
                <a:lnTo>
                  <a:pt x="3381" y="884"/>
                </a:lnTo>
                <a:lnTo>
                  <a:pt x="3372" y="900"/>
                </a:lnTo>
                <a:lnTo>
                  <a:pt x="3363" y="915"/>
                </a:lnTo>
                <a:lnTo>
                  <a:pt x="3352" y="930"/>
                </a:lnTo>
                <a:lnTo>
                  <a:pt x="3343" y="947"/>
                </a:lnTo>
                <a:lnTo>
                  <a:pt x="3336" y="963"/>
                </a:lnTo>
                <a:lnTo>
                  <a:pt x="3331" y="980"/>
                </a:lnTo>
                <a:lnTo>
                  <a:pt x="3327" y="996"/>
                </a:lnTo>
                <a:lnTo>
                  <a:pt x="3326" y="1013"/>
                </a:lnTo>
                <a:lnTo>
                  <a:pt x="3325" y="1029"/>
                </a:lnTo>
                <a:lnTo>
                  <a:pt x="3326" y="1045"/>
                </a:lnTo>
                <a:lnTo>
                  <a:pt x="3329" y="1062"/>
                </a:lnTo>
                <a:lnTo>
                  <a:pt x="3333" y="1077"/>
                </a:lnTo>
                <a:lnTo>
                  <a:pt x="3339" y="1093"/>
                </a:lnTo>
                <a:lnTo>
                  <a:pt x="3345" y="1107"/>
                </a:lnTo>
                <a:lnTo>
                  <a:pt x="3354" y="1121"/>
                </a:lnTo>
                <a:lnTo>
                  <a:pt x="3364" y="1133"/>
                </a:lnTo>
                <a:lnTo>
                  <a:pt x="3375" y="1146"/>
                </a:lnTo>
                <a:lnTo>
                  <a:pt x="3387" y="1157"/>
                </a:lnTo>
                <a:lnTo>
                  <a:pt x="3400" y="1168"/>
                </a:lnTo>
                <a:lnTo>
                  <a:pt x="3415" y="1177"/>
                </a:lnTo>
                <a:lnTo>
                  <a:pt x="3430" y="1185"/>
                </a:lnTo>
                <a:lnTo>
                  <a:pt x="3446" y="1193"/>
                </a:lnTo>
                <a:lnTo>
                  <a:pt x="3464" y="1198"/>
                </a:lnTo>
                <a:lnTo>
                  <a:pt x="3482" y="1201"/>
                </a:lnTo>
                <a:lnTo>
                  <a:pt x="3501" y="1204"/>
                </a:lnTo>
                <a:lnTo>
                  <a:pt x="3521" y="1205"/>
                </a:lnTo>
                <a:lnTo>
                  <a:pt x="3542" y="1204"/>
                </a:lnTo>
                <a:lnTo>
                  <a:pt x="3563" y="1201"/>
                </a:lnTo>
                <a:lnTo>
                  <a:pt x="3585" y="1197"/>
                </a:lnTo>
                <a:lnTo>
                  <a:pt x="3608" y="1190"/>
                </a:lnTo>
                <a:lnTo>
                  <a:pt x="3631" y="1182"/>
                </a:lnTo>
                <a:lnTo>
                  <a:pt x="3655" y="1171"/>
                </a:lnTo>
                <a:lnTo>
                  <a:pt x="3679" y="1157"/>
                </a:lnTo>
                <a:lnTo>
                  <a:pt x="3703" y="114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307" name="Freeform 6"/>
          <p:cNvSpPr>
            <a:spLocks/>
          </p:cNvSpPr>
          <p:nvPr/>
        </p:nvSpPr>
        <p:spPr bwMode="auto">
          <a:xfrm>
            <a:off x="2557463" y="2709863"/>
            <a:ext cx="1587" cy="1587"/>
          </a:xfrm>
          <a:custGeom>
            <a:avLst/>
            <a:gdLst>
              <a:gd name="T0" fmla="*/ 2147483647 w 1"/>
              <a:gd name="T1" fmla="*/ 0 h 1"/>
              <a:gd name="T2" fmla="*/ 2147483647 w 1"/>
              <a:gd name="T3" fmla="*/ 2147483647 h 1"/>
              <a:gd name="T4" fmla="*/ 0 w 1"/>
              <a:gd name="T5" fmla="*/ 0 h 1"/>
              <a:gd name="T6" fmla="*/ 2147483647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lnTo>
                  <a:pt x="1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1876425" y="2036763"/>
            <a:ext cx="801688" cy="766762"/>
          </a:xfrm>
          <a:custGeom>
            <a:avLst/>
            <a:gdLst>
              <a:gd name="T0" fmla="*/ 2291 w 2673"/>
              <a:gd name="T1" fmla="*/ 2561 h 2561"/>
              <a:gd name="T2" fmla="*/ 1545 w 2673"/>
              <a:gd name="T3" fmla="*/ 2424 h 2561"/>
              <a:gd name="T4" fmla="*/ 1221 w 2673"/>
              <a:gd name="T5" fmla="*/ 2249 h 2561"/>
              <a:gd name="T6" fmla="*/ 1110 w 2673"/>
              <a:gd name="T7" fmla="*/ 2221 h 2561"/>
              <a:gd name="T8" fmla="*/ 1039 w 2673"/>
              <a:gd name="T9" fmla="*/ 2195 h 2561"/>
              <a:gd name="T10" fmla="*/ 910 w 2673"/>
              <a:gd name="T11" fmla="*/ 2204 h 2561"/>
              <a:gd name="T12" fmla="*/ 853 w 2673"/>
              <a:gd name="T13" fmla="*/ 2172 h 2561"/>
              <a:gd name="T14" fmla="*/ 635 w 2673"/>
              <a:gd name="T15" fmla="*/ 1644 h 2561"/>
              <a:gd name="T16" fmla="*/ 554 w 2673"/>
              <a:gd name="T17" fmla="*/ 1333 h 2561"/>
              <a:gd name="T18" fmla="*/ 351 w 2673"/>
              <a:gd name="T19" fmla="*/ 1197 h 2561"/>
              <a:gd name="T20" fmla="*/ 99 w 2673"/>
              <a:gd name="T21" fmla="*/ 874 h 2561"/>
              <a:gd name="T22" fmla="*/ 214 w 2673"/>
              <a:gd name="T23" fmla="*/ 568 h 2561"/>
              <a:gd name="T24" fmla="*/ 181 w 2673"/>
              <a:gd name="T25" fmla="*/ 443 h 2561"/>
              <a:gd name="T26" fmla="*/ 131 w 2673"/>
              <a:gd name="T27" fmla="*/ 335 h 2561"/>
              <a:gd name="T28" fmla="*/ 65 w 2673"/>
              <a:gd name="T29" fmla="*/ 243 h 2561"/>
              <a:gd name="T30" fmla="*/ 2 w 2673"/>
              <a:gd name="T31" fmla="*/ 162 h 2561"/>
              <a:gd name="T32" fmla="*/ 189 w 2673"/>
              <a:gd name="T33" fmla="*/ 242 h 2561"/>
              <a:gd name="T34" fmla="*/ 320 w 2673"/>
              <a:gd name="T35" fmla="*/ 291 h 2561"/>
              <a:gd name="T36" fmla="*/ 454 w 2673"/>
              <a:gd name="T37" fmla="*/ 300 h 2561"/>
              <a:gd name="T38" fmla="*/ 544 w 2673"/>
              <a:gd name="T39" fmla="*/ 306 h 2561"/>
              <a:gd name="T40" fmla="*/ 603 w 2673"/>
              <a:gd name="T41" fmla="*/ 347 h 2561"/>
              <a:gd name="T42" fmla="*/ 640 w 2673"/>
              <a:gd name="T43" fmla="*/ 420 h 2561"/>
              <a:gd name="T44" fmla="*/ 690 w 2673"/>
              <a:gd name="T45" fmla="*/ 459 h 2561"/>
              <a:gd name="T46" fmla="*/ 749 w 2673"/>
              <a:gd name="T47" fmla="*/ 465 h 2561"/>
              <a:gd name="T48" fmla="*/ 809 w 2673"/>
              <a:gd name="T49" fmla="*/ 442 h 2561"/>
              <a:gd name="T50" fmla="*/ 862 w 2673"/>
              <a:gd name="T51" fmla="*/ 395 h 2561"/>
              <a:gd name="T52" fmla="*/ 911 w 2673"/>
              <a:gd name="T53" fmla="*/ 322 h 2561"/>
              <a:gd name="T54" fmla="*/ 988 w 2673"/>
              <a:gd name="T55" fmla="*/ 244 h 2561"/>
              <a:gd name="T56" fmla="*/ 1076 w 2673"/>
              <a:gd name="T57" fmla="*/ 236 h 2561"/>
              <a:gd name="T58" fmla="*/ 1141 w 2673"/>
              <a:gd name="T59" fmla="*/ 275 h 2561"/>
              <a:gd name="T60" fmla="*/ 1173 w 2673"/>
              <a:gd name="T61" fmla="*/ 286 h 2561"/>
              <a:gd name="T62" fmla="*/ 1222 w 2673"/>
              <a:gd name="T63" fmla="*/ 260 h 2561"/>
              <a:gd name="T64" fmla="*/ 1291 w 2673"/>
              <a:gd name="T65" fmla="*/ 158 h 2561"/>
              <a:gd name="T66" fmla="*/ 1338 w 2673"/>
              <a:gd name="T67" fmla="*/ 35 h 2561"/>
              <a:gd name="T68" fmla="*/ 1522 w 2673"/>
              <a:gd name="T69" fmla="*/ 456 h 2561"/>
              <a:gd name="T70" fmla="*/ 1561 w 2673"/>
              <a:gd name="T71" fmla="*/ 501 h 2561"/>
              <a:gd name="T72" fmla="*/ 1621 w 2673"/>
              <a:gd name="T73" fmla="*/ 519 h 2561"/>
              <a:gd name="T74" fmla="*/ 1686 w 2673"/>
              <a:gd name="T75" fmla="*/ 534 h 2561"/>
              <a:gd name="T76" fmla="*/ 1709 w 2673"/>
              <a:gd name="T77" fmla="*/ 574 h 2561"/>
              <a:gd name="T78" fmla="*/ 1735 w 2673"/>
              <a:gd name="T79" fmla="*/ 656 h 2561"/>
              <a:gd name="T80" fmla="*/ 1788 w 2673"/>
              <a:gd name="T81" fmla="*/ 698 h 2561"/>
              <a:gd name="T82" fmla="*/ 1905 w 2673"/>
              <a:gd name="T83" fmla="*/ 722 h 2561"/>
              <a:gd name="T84" fmla="*/ 1976 w 2673"/>
              <a:gd name="T85" fmla="*/ 777 h 2561"/>
              <a:gd name="T86" fmla="*/ 2005 w 2673"/>
              <a:gd name="T87" fmla="*/ 870 h 2561"/>
              <a:gd name="T88" fmla="*/ 2029 w 2673"/>
              <a:gd name="T89" fmla="*/ 939 h 2561"/>
              <a:gd name="T90" fmla="*/ 2090 w 2673"/>
              <a:gd name="T91" fmla="*/ 977 h 2561"/>
              <a:gd name="T92" fmla="*/ 2221 w 2673"/>
              <a:gd name="T93" fmla="*/ 977 h 2561"/>
              <a:gd name="T94" fmla="*/ 2316 w 2673"/>
              <a:gd name="T95" fmla="*/ 979 h 2561"/>
              <a:gd name="T96" fmla="*/ 2389 w 2673"/>
              <a:gd name="T97" fmla="*/ 1003 h 2561"/>
              <a:gd name="T98" fmla="*/ 2441 w 2673"/>
              <a:gd name="T99" fmla="*/ 1054 h 2561"/>
              <a:gd name="T100" fmla="*/ 2465 w 2673"/>
              <a:gd name="T101" fmla="*/ 1134 h 2561"/>
              <a:gd name="T102" fmla="*/ 2482 w 2673"/>
              <a:gd name="T103" fmla="*/ 1250 h 2561"/>
              <a:gd name="T104" fmla="*/ 2550 w 2673"/>
              <a:gd name="T105" fmla="*/ 1320 h 2561"/>
              <a:gd name="T106" fmla="*/ 2673 w 2673"/>
              <a:gd name="T107" fmla="*/ 1356 h 2561"/>
              <a:gd name="T108" fmla="*/ 2540 w 2673"/>
              <a:gd name="T109" fmla="*/ 1625 h 2561"/>
              <a:gd name="T110" fmla="*/ 2466 w 2673"/>
              <a:gd name="T111" fmla="*/ 1753 h 2561"/>
              <a:gd name="T112" fmla="*/ 2405 w 2673"/>
              <a:gd name="T113" fmla="*/ 1787 h 2561"/>
              <a:gd name="T114" fmla="*/ 2316 w 2673"/>
              <a:gd name="T115" fmla="*/ 1854 h 2561"/>
              <a:gd name="T116" fmla="*/ 2271 w 2673"/>
              <a:gd name="T117" fmla="*/ 2007 h 2561"/>
              <a:gd name="T118" fmla="*/ 2294 w 2673"/>
              <a:gd name="T119" fmla="*/ 2057 h 2561"/>
              <a:gd name="T120" fmla="*/ 2315 w 2673"/>
              <a:gd name="T121" fmla="*/ 2100 h 25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73"/>
              <a:gd name="T184" fmla="*/ 0 h 2561"/>
              <a:gd name="T185" fmla="*/ 2673 w 2673"/>
              <a:gd name="T186" fmla="*/ 2561 h 25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73" h="2561">
                <a:moveTo>
                  <a:pt x="2277" y="2245"/>
                </a:moveTo>
                <a:lnTo>
                  <a:pt x="2275" y="2245"/>
                </a:lnTo>
                <a:lnTo>
                  <a:pt x="2276" y="2252"/>
                </a:lnTo>
                <a:lnTo>
                  <a:pt x="2275" y="2252"/>
                </a:lnTo>
                <a:lnTo>
                  <a:pt x="2276" y="2253"/>
                </a:lnTo>
                <a:lnTo>
                  <a:pt x="2291" y="2561"/>
                </a:lnTo>
                <a:lnTo>
                  <a:pt x="1696" y="2494"/>
                </a:lnTo>
                <a:lnTo>
                  <a:pt x="1677" y="2483"/>
                </a:lnTo>
                <a:lnTo>
                  <a:pt x="1655" y="2471"/>
                </a:lnTo>
                <a:lnTo>
                  <a:pt x="1630" y="2460"/>
                </a:lnTo>
                <a:lnTo>
                  <a:pt x="1600" y="2448"/>
                </a:lnTo>
                <a:lnTo>
                  <a:pt x="1545" y="2424"/>
                </a:lnTo>
                <a:lnTo>
                  <a:pt x="1490" y="2398"/>
                </a:lnTo>
                <a:lnTo>
                  <a:pt x="1435" y="2371"/>
                </a:lnTo>
                <a:lnTo>
                  <a:pt x="1382" y="2343"/>
                </a:lnTo>
                <a:lnTo>
                  <a:pt x="1328" y="2313"/>
                </a:lnTo>
                <a:lnTo>
                  <a:pt x="1274" y="2282"/>
                </a:lnTo>
                <a:lnTo>
                  <a:pt x="1221" y="2249"/>
                </a:lnTo>
                <a:lnTo>
                  <a:pt x="1170" y="2215"/>
                </a:lnTo>
                <a:lnTo>
                  <a:pt x="1158" y="2219"/>
                </a:lnTo>
                <a:lnTo>
                  <a:pt x="1146" y="2221"/>
                </a:lnTo>
                <a:lnTo>
                  <a:pt x="1135" y="2222"/>
                </a:lnTo>
                <a:lnTo>
                  <a:pt x="1123" y="2222"/>
                </a:lnTo>
                <a:lnTo>
                  <a:pt x="1110" y="2221"/>
                </a:lnTo>
                <a:lnTo>
                  <a:pt x="1098" y="2219"/>
                </a:lnTo>
                <a:lnTo>
                  <a:pt x="1086" y="2215"/>
                </a:lnTo>
                <a:lnTo>
                  <a:pt x="1075" y="2212"/>
                </a:lnTo>
                <a:lnTo>
                  <a:pt x="1063" y="2207"/>
                </a:lnTo>
                <a:lnTo>
                  <a:pt x="1051" y="2201"/>
                </a:lnTo>
                <a:lnTo>
                  <a:pt x="1039" y="2195"/>
                </a:lnTo>
                <a:lnTo>
                  <a:pt x="1027" y="2187"/>
                </a:lnTo>
                <a:lnTo>
                  <a:pt x="1004" y="2169"/>
                </a:lnTo>
                <a:lnTo>
                  <a:pt x="980" y="2150"/>
                </a:lnTo>
                <a:lnTo>
                  <a:pt x="957" y="2168"/>
                </a:lnTo>
                <a:lnTo>
                  <a:pt x="933" y="2186"/>
                </a:lnTo>
                <a:lnTo>
                  <a:pt x="910" y="2204"/>
                </a:lnTo>
                <a:lnTo>
                  <a:pt x="885" y="2223"/>
                </a:lnTo>
                <a:lnTo>
                  <a:pt x="876" y="2214"/>
                </a:lnTo>
                <a:lnTo>
                  <a:pt x="866" y="2207"/>
                </a:lnTo>
                <a:lnTo>
                  <a:pt x="855" y="2198"/>
                </a:lnTo>
                <a:lnTo>
                  <a:pt x="845" y="2190"/>
                </a:lnTo>
                <a:lnTo>
                  <a:pt x="853" y="2172"/>
                </a:lnTo>
                <a:lnTo>
                  <a:pt x="860" y="2153"/>
                </a:lnTo>
                <a:lnTo>
                  <a:pt x="867" y="2135"/>
                </a:lnTo>
                <a:lnTo>
                  <a:pt x="874" y="2117"/>
                </a:lnTo>
                <a:lnTo>
                  <a:pt x="689" y="2009"/>
                </a:lnTo>
                <a:lnTo>
                  <a:pt x="802" y="1866"/>
                </a:lnTo>
                <a:lnTo>
                  <a:pt x="635" y="1644"/>
                </a:lnTo>
                <a:lnTo>
                  <a:pt x="633" y="1418"/>
                </a:lnTo>
                <a:lnTo>
                  <a:pt x="621" y="1403"/>
                </a:lnTo>
                <a:lnTo>
                  <a:pt x="609" y="1388"/>
                </a:lnTo>
                <a:lnTo>
                  <a:pt x="596" y="1374"/>
                </a:lnTo>
                <a:lnTo>
                  <a:pt x="582" y="1360"/>
                </a:lnTo>
                <a:lnTo>
                  <a:pt x="554" y="1333"/>
                </a:lnTo>
                <a:lnTo>
                  <a:pt x="523" y="1308"/>
                </a:lnTo>
                <a:lnTo>
                  <a:pt x="491" y="1284"/>
                </a:lnTo>
                <a:lnTo>
                  <a:pt x="458" y="1261"/>
                </a:lnTo>
                <a:lnTo>
                  <a:pt x="424" y="1239"/>
                </a:lnTo>
                <a:lnTo>
                  <a:pt x="388" y="1217"/>
                </a:lnTo>
                <a:lnTo>
                  <a:pt x="351" y="1197"/>
                </a:lnTo>
                <a:lnTo>
                  <a:pt x="312" y="1177"/>
                </a:lnTo>
                <a:lnTo>
                  <a:pt x="274" y="1159"/>
                </a:lnTo>
                <a:lnTo>
                  <a:pt x="234" y="1140"/>
                </a:lnTo>
                <a:lnTo>
                  <a:pt x="153" y="1105"/>
                </a:lnTo>
                <a:lnTo>
                  <a:pt x="70" y="1071"/>
                </a:lnTo>
                <a:lnTo>
                  <a:pt x="99" y="874"/>
                </a:lnTo>
                <a:lnTo>
                  <a:pt x="231" y="789"/>
                </a:lnTo>
                <a:lnTo>
                  <a:pt x="230" y="736"/>
                </a:lnTo>
                <a:lnTo>
                  <a:pt x="228" y="686"/>
                </a:lnTo>
                <a:lnTo>
                  <a:pt x="224" y="637"/>
                </a:lnTo>
                <a:lnTo>
                  <a:pt x="217" y="590"/>
                </a:lnTo>
                <a:lnTo>
                  <a:pt x="214" y="568"/>
                </a:lnTo>
                <a:lnTo>
                  <a:pt x="209" y="546"/>
                </a:lnTo>
                <a:lnTo>
                  <a:pt x="204" y="524"/>
                </a:lnTo>
                <a:lnTo>
                  <a:pt x="199" y="503"/>
                </a:lnTo>
                <a:lnTo>
                  <a:pt x="193" y="482"/>
                </a:lnTo>
                <a:lnTo>
                  <a:pt x="187" y="463"/>
                </a:lnTo>
                <a:lnTo>
                  <a:pt x="181" y="443"/>
                </a:lnTo>
                <a:lnTo>
                  <a:pt x="173" y="423"/>
                </a:lnTo>
                <a:lnTo>
                  <a:pt x="165" y="405"/>
                </a:lnTo>
                <a:lnTo>
                  <a:pt x="158" y="387"/>
                </a:lnTo>
                <a:lnTo>
                  <a:pt x="149" y="369"/>
                </a:lnTo>
                <a:lnTo>
                  <a:pt x="140" y="352"/>
                </a:lnTo>
                <a:lnTo>
                  <a:pt x="131" y="335"/>
                </a:lnTo>
                <a:lnTo>
                  <a:pt x="121" y="319"/>
                </a:lnTo>
                <a:lnTo>
                  <a:pt x="110" y="302"/>
                </a:lnTo>
                <a:lnTo>
                  <a:pt x="101" y="287"/>
                </a:lnTo>
                <a:lnTo>
                  <a:pt x="90" y="272"/>
                </a:lnTo>
                <a:lnTo>
                  <a:pt x="78" y="257"/>
                </a:lnTo>
                <a:lnTo>
                  <a:pt x="65" y="243"/>
                </a:lnTo>
                <a:lnTo>
                  <a:pt x="53" y="230"/>
                </a:lnTo>
                <a:lnTo>
                  <a:pt x="40" y="217"/>
                </a:lnTo>
                <a:lnTo>
                  <a:pt x="27" y="204"/>
                </a:lnTo>
                <a:lnTo>
                  <a:pt x="14" y="192"/>
                </a:lnTo>
                <a:lnTo>
                  <a:pt x="0" y="180"/>
                </a:lnTo>
                <a:lnTo>
                  <a:pt x="2" y="162"/>
                </a:lnTo>
                <a:lnTo>
                  <a:pt x="87" y="171"/>
                </a:lnTo>
                <a:lnTo>
                  <a:pt x="107" y="187"/>
                </a:lnTo>
                <a:lnTo>
                  <a:pt x="128" y="203"/>
                </a:lnTo>
                <a:lnTo>
                  <a:pt x="148" y="217"/>
                </a:lnTo>
                <a:lnTo>
                  <a:pt x="169" y="230"/>
                </a:lnTo>
                <a:lnTo>
                  <a:pt x="189" y="242"/>
                </a:lnTo>
                <a:lnTo>
                  <a:pt x="210" y="253"/>
                </a:lnTo>
                <a:lnTo>
                  <a:pt x="232" y="263"/>
                </a:lnTo>
                <a:lnTo>
                  <a:pt x="254" y="272"/>
                </a:lnTo>
                <a:lnTo>
                  <a:pt x="276" y="279"/>
                </a:lnTo>
                <a:lnTo>
                  <a:pt x="298" y="286"/>
                </a:lnTo>
                <a:lnTo>
                  <a:pt x="320" y="291"/>
                </a:lnTo>
                <a:lnTo>
                  <a:pt x="343" y="296"/>
                </a:lnTo>
                <a:lnTo>
                  <a:pt x="366" y="299"/>
                </a:lnTo>
                <a:lnTo>
                  <a:pt x="389" y="301"/>
                </a:lnTo>
                <a:lnTo>
                  <a:pt x="413" y="302"/>
                </a:lnTo>
                <a:lnTo>
                  <a:pt x="436" y="302"/>
                </a:lnTo>
                <a:lnTo>
                  <a:pt x="454" y="300"/>
                </a:lnTo>
                <a:lnTo>
                  <a:pt x="471" y="299"/>
                </a:lnTo>
                <a:lnTo>
                  <a:pt x="487" y="298"/>
                </a:lnTo>
                <a:lnTo>
                  <a:pt x="502" y="299"/>
                </a:lnTo>
                <a:lnTo>
                  <a:pt x="517" y="300"/>
                </a:lnTo>
                <a:lnTo>
                  <a:pt x="531" y="302"/>
                </a:lnTo>
                <a:lnTo>
                  <a:pt x="544" y="306"/>
                </a:lnTo>
                <a:lnTo>
                  <a:pt x="556" y="309"/>
                </a:lnTo>
                <a:lnTo>
                  <a:pt x="567" y="315"/>
                </a:lnTo>
                <a:lnTo>
                  <a:pt x="578" y="321"/>
                </a:lnTo>
                <a:lnTo>
                  <a:pt x="587" y="329"/>
                </a:lnTo>
                <a:lnTo>
                  <a:pt x="596" y="338"/>
                </a:lnTo>
                <a:lnTo>
                  <a:pt x="603" y="347"/>
                </a:lnTo>
                <a:lnTo>
                  <a:pt x="609" y="360"/>
                </a:lnTo>
                <a:lnTo>
                  <a:pt x="614" y="372"/>
                </a:lnTo>
                <a:lnTo>
                  <a:pt x="618" y="386"/>
                </a:lnTo>
                <a:lnTo>
                  <a:pt x="624" y="399"/>
                </a:lnTo>
                <a:lnTo>
                  <a:pt x="632" y="410"/>
                </a:lnTo>
                <a:lnTo>
                  <a:pt x="640" y="420"/>
                </a:lnTo>
                <a:lnTo>
                  <a:pt x="647" y="429"/>
                </a:lnTo>
                <a:lnTo>
                  <a:pt x="655" y="437"/>
                </a:lnTo>
                <a:lnTo>
                  <a:pt x="664" y="444"/>
                </a:lnTo>
                <a:lnTo>
                  <a:pt x="672" y="451"/>
                </a:lnTo>
                <a:lnTo>
                  <a:pt x="681" y="455"/>
                </a:lnTo>
                <a:lnTo>
                  <a:pt x="690" y="459"/>
                </a:lnTo>
                <a:lnTo>
                  <a:pt x="700" y="463"/>
                </a:lnTo>
                <a:lnTo>
                  <a:pt x="710" y="465"/>
                </a:lnTo>
                <a:lnTo>
                  <a:pt x="720" y="466"/>
                </a:lnTo>
                <a:lnTo>
                  <a:pt x="730" y="466"/>
                </a:lnTo>
                <a:lnTo>
                  <a:pt x="739" y="466"/>
                </a:lnTo>
                <a:lnTo>
                  <a:pt x="749" y="465"/>
                </a:lnTo>
                <a:lnTo>
                  <a:pt x="759" y="463"/>
                </a:lnTo>
                <a:lnTo>
                  <a:pt x="769" y="459"/>
                </a:lnTo>
                <a:lnTo>
                  <a:pt x="779" y="456"/>
                </a:lnTo>
                <a:lnTo>
                  <a:pt x="789" y="452"/>
                </a:lnTo>
                <a:lnTo>
                  <a:pt x="799" y="447"/>
                </a:lnTo>
                <a:lnTo>
                  <a:pt x="809" y="442"/>
                </a:lnTo>
                <a:lnTo>
                  <a:pt x="818" y="435"/>
                </a:lnTo>
                <a:lnTo>
                  <a:pt x="827" y="428"/>
                </a:lnTo>
                <a:lnTo>
                  <a:pt x="837" y="421"/>
                </a:lnTo>
                <a:lnTo>
                  <a:pt x="846" y="412"/>
                </a:lnTo>
                <a:lnTo>
                  <a:pt x="855" y="403"/>
                </a:lnTo>
                <a:lnTo>
                  <a:pt x="862" y="395"/>
                </a:lnTo>
                <a:lnTo>
                  <a:pt x="871" y="385"/>
                </a:lnTo>
                <a:lnTo>
                  <a:pt x="879" y="374"/>
                </a:lnTo>
                <a:lnTo>
                  <a:pt x="887" y="364"/>
                </a:lnTo>
                <a:lnTo>
                  <a:pt x="893" y="353"/>
                </a:lnTo>
                <a:lnTo>
                  <a:pt x="900" y="341"/>
                </a:lnTo>
                <a:lnTo>
                  <a:pt x="911" y="322"/>
                </a:lnTo>
                <a:lnTo>
                  <a:pt x="923" y="305"/>
                </a:lnTo>
                <a:lnTo>
                  <a:pt x="935" y="288"/>
                </a:lnTo>
                <a:lnTo>
                  <a:pt x="948" y="275"/>
                </a:lnTo>
                <a:lnTo>
                  <a:pt x="960" y="263"/>
                </a:lnTo>
                <a:lnTo>
                  <a:pt x="974" y="252"/>
                </a:lnTo>
                <a:lnTo>
                  <a:pt x="988" y="244"/>
                </a:lnTo>
                <a:lnTo>
                  <a:pt x="1001" y="238"/>
                </a:lnTo>
                <a:lnTo>
                  <a:pt x="1015" y="232"/>
                </a:lnTo>
                <a:lnTo>
                  <a:pt x="1030" y="230"/>
                </a:lnTo>
                <a:lnTo>
                  <a:pt x="1045" y="230"/>
                </a:lnTo>
                <a:lnTo>
                  <a:pt x="1060" y="231"/>
                </a:lnTo>
                <a:lnTo>
                  <a:pt x="1076" y="236"/>
                </a:lnTo>
                <a:lnTo>
                  <a:pt x="1092" y="241"/>
                </a:lnTo>
                <a:lnTo>
                  <a:pt x="1109" y="250"/>
                </a:lnTo>
                <a:lnTo>
                  <a:pt x="1126" y="261"/>
                </a:lnTo>
                <a:lnTo>
                  <a:pt x="1131" y="266"/>
                </a:lnTo>
                <a:lnTo>
                  <a:pt x="1136" y="271"/>
                </a:lnTo>
                <a:lnTo>
                  <a:pt x="1141" y="275"/>
                </a:lnTo>
                <a:lnTo>
                  <a:pt x="1147" y="279"/>
                </a:lnTo>
                <a:lnTo>
                  <a:pt x="1152" y="282"/>
                </a:lnTo>
                <a:lnTo>
                  <a:pt x="1157" y="284"/>
                </a:lnTo>
                <a:lnTo>
                  <a:pt x="1162" y="285"/>
                </a:lnTo>
                <a:lnTo>
                  <a:pt x="1168" y="286"/>
                </a:lnTo>
                <a:lnTo>
                  <a:pt x="1173" y="286"/>
                </a:lnTo>
                <a:lnTo>
                  <a:pt x="1179" y="286"/>
                </a:lnTo>
                <a:lnTo>
                  <a:pt x="1184" y="285"/>
                </a:lnTo>
                <a:lnTo>
                  <a:pt x="1190" y="283"/>
                </a:lnTo>
                <a:lnTo>
                  <a:pt x="1201" y="277"/>
                </a:lnTo>
                <a:lnTo>
                  <a:pt x="1211" y="270"/>
                </a:lnTo>
                <a:lnTo>
                  <a:pt x="1222" y="260"/>
                </a:lnTo>
                <a:lnTo>
                  <a:pt x="1233" y="247"/>
                </a:lnTo>
                <a:lnTo>
                  <a:pt x="1244" y="232"/>
                </a:lnTo>
                <a:lnTo>
                  <a:pt x="1255" y="217"/>
                </a:lnTo>
                <a:lnTo>
                  <a:pt x="1267" y="198"/>
                </a:lnTo>
                <a:lnTo>
                  <a:pt x="1278" y="178"/>
                </a:lnTo>
                <a:lnTo>
                  <a:pt x="1291" y="158"/>
                </a:lnTo>
                <a:lnTo>
                  <a:pt x="1302" y="135"/>
                </a:lnTo>
                <a:lnTo>
                  <a:pt x="1307" y="110"/>
                </a:lnTo>
                <a:lnTo>
                  <a:pt x="1314" y="87"/>
                </a:lnTo>
                <a:lnTo>
                  <a:pt x="1321" y="68"/>
                </a:lnTo>
                <a:lnTo>
                  <a:pt x="1329" y="50"/>
                </a:lnTo>
                <a:lnTo>
                  <a:pt x="1338" y="35"/>
                </a:lnTo>
                <a:lnTo>
                  <a:pt x="1348" y="22"/>
                </a:lnTo>
                <a:lnTo>
                  <a:pt x="1359" y="9"/>
                </a:lnTo>
                <a:lnTo>
                  <a:pt x="1370" y="0"/>
                </a:lnTo>
                <a:lnTo>
                  <a:pt x="1511" y="446"/>
                </a:lnTo>
                <a:lnTo>
                  <a:pt x="1517" y="452"/>
                </a:lnTo>
                <a:lnTo>
                  <a:pt x="1522" y="456"/>
                </a:lnTo>
                <a:lnTo>
                  <a:pt x="1528" y="462"/>
                </a:lnTo>
                <a:lnTo>
                  <a:pt x="1532" y="467"/>
                </a:lnTo>
                <a:lnTo>
                  <a:pt x="1541" y="479"/>
                </a:lnTo>
                <a:lnTo>
                  <a:pt x="1550" y="490"/>
                </a:lnTo>
                <a:lnTo>
                  <a:pt x="1554" y="496"/>
                </a:lnTo>
                <a:lnTo>
                  <a:pt x="1561" y="501"/>
                </a:lnTo>
                <a:lnTo>
                  <a:pt x="1567" y="506"/>
                </a:lnTo>
                <a:lnTo>
                  <a:pt x="1575" y="510"/>
                </a:lnTo>
                <a:lnTo>
                  <a:pt x="1584" y="513"/>
                </a:lnTo>
                <a:lnTo>
                  <a:pt x="1595" y="515"/>
                </a:lnTo>
                <a:lnTo>
                  <a:pt x="1607" y="518"/>
                </a:lnTo>
                <a:lnTo>
                  <a:pt x="1621" y="519"/>
                </a:lnTo>
                <a:lnTo>
                  <a:pt x="1635" y="519"/>
                </a:lnTo>
                <a:lnTo>
                  <a:pt x="1648" y="520"/>
                </a:lnTo>
                <a:lnTo>
                  <a:pt x="1660" y="522"/>
                </a:lnTo>
                <a:lnTo>
                  <a:pt x="1670" y="525"/>
                </a:lnTo>
                <a:lnTo>
                  <a:pt x="1678" y="529"/>
                </a:lnTo>
                <a:lnTo>
                  <a:pt x="1686" y="534"/>
                </a:lnTo>
                <a:lnTo>
                  <a:pt x="1691" y="540"/>
                </a:lnTo>
                <a:lnTo>
                  <a:pt x="1697" y="545"/>
                </a:lnTo>
                <a:lnTo>
                  <a:pt x="1700" y="552"/>
                </a:lnTo>
                <a:lnTo>
                  <a:pt x="1704" y="558"/>
                </a:lnTo>
                <a:lnTo>
                  <a:pt x="1707" y="566"/>
                </a:lnTo>
                <a:lnTo>
                  <a:pt x="1709" y="574"/>
                </a:lnTo>
                <a:lnTo>
                  <a:pt x="1713" y="588"/>
                </a:lnTo>
                <a:lnTo>
                  <a:pt x="1718" y="603"/>
                </a:lnTo>
                <a:lnTo>
                  <a:pt x="1721" y="619"/>
                </a:lnTo>
                <a:lnTo>
                  <a:pt x="1724" y="632"/>
                </a:lnTo>
                <a:lnTo>
                  <a:pt x="1730" y="645"/>
                </a:lnTo>
                <a:lnTo>
                  <a:pt x="1735" y="656"/>
                </a:lnTo>
                <a:lnTo>
                  <a:pt x="1743" y="666"/>
                </a:lnTo>
                <a:lnTo>
                  <a:pt x="1750" y="673"/>
                </a:lnTo>
                <a:lnTo>
                  <a:pt x="1758" y="681"/>
                </a:lnTo>
                <a:lnTo>
                  <a:pt x="1768" y="688"/>
                </a:lnTo>
                <a:lnTo>
                  <a:pt x="1778" y="693"/>
                </a:lnTo>
                <a:lnTo>
                  <a:pt x="1788" y="698"/>
                </a:lnTo>
                <a:lnTo>
                  <a:pt x="1799" y="701"/>
                </a:lnTo>
                <a:lnTo>
                  <a:pt x="1811" y="703"/>
                </a:lnTo>
                <a:lnTo>
                  <a:pt x="1835" y="707"/>
                </a:lnTo>
                <a:lnTo>
                  <a:pt x="1861" y="709"/>
                </a:lnTo>
                <a:lnTo>
                  <a:pt x="1886" y="715"/>
                </a:lnTo>
                <a:lnTo>
                  <a:pt x="1905" y="722"/>
                </a:lnTo>
                <a:lnTo>
                  <a:pt x="1923" y="729"/>
                </a:lnTo>
                <a:lnTo>
                  <a:pt x="1938" y="738"/>
                </a:lnTo>
                <a:lnTo>
                  <a:pt x="1950" y="747"/>
                </a:lnTo>
                <a:lnTo>
                  <a:pt x="1960" y="756"/>
                </a:lnTo>
                <a:lnTo>
                  <a:pt x="1969" y="767"/>
                </a:lnTo>
                <a:lnTo>
                  <a:pt x="1976" y="777"/>
                </a:lnTo>
                <a:lnTo>
                  <a:pt x="1981" y="788"/>
                </a:lnTo>
                <a:lnTo>
                  <a:pt x="1985" y="799"/>
                </a:lnTo>
                <a:lnTo>
                  <a:pt x="1989" y="810"/>
                </a:lnTo>
                <a:lnTo>
                  <a:pt x="1992" y="822"/>
                </a:lnTo>
                <a:lnTo>
                  <a:pt x="1997" y="846"/>
                </a:lnTo>
                <a:lnTo>
                  <a:pt x="2005" y="870"/>
                </a:lnTo>
                <a:lnTo>
                  <a:pt x="2006" y="883"/>
                </a:lnTo>
                <a:lnTo>
                  <a:pt x="2008" y="896"/>
                </a:lnTo>
                <a:lnTo>
                  <a:pt x="2012" y="908"/>
                </a:lnTo>
                <a:lnTo>
                  <a:pt x="2016" y="919"/>
                </a:lnTo>
                <a:lnTo>
                  <a:pt x="2022" y="930"/>
                </a:lnTo>
                <a:lnTo>
                  <a:pt x="2029" y="939"/>
                </a:lnTo>
                <a:lnTo>
                  <a:pt x="2037" y="948"/>
                </a:lnTo>
                <a:lnTo>
                  <a:pt x="2046" y="955"/>
                </a:lnTo>
                <a:lnTo>
                  <a:pt x="2056" y="962"/>
                </a:lnTo>
                <a:lnTo>
                  <a:pt x="2066" y="968"/>
                </a:lnTo>
                <a:lnTo>
                  <a:pt x="2078" y="973"/>
                </a:lnTo>
                <a:lnTo>
                  <a:pt x="2090" y="977"/>
                </a:lnTo>
                <a:lnTo>
                  <a:pt x="2104" y="981"/>
                </a:lnTo>
                <a:lnTo>
                  <a:pt x="2118" y="984"/>
                </a:lnTo>
                <a:lnTo>
                  <a:pt x="2132" y="986"/>
                </a:lnTo>
                <a:lnTo>
                  <a:pt x="2149" y="987"/>
                </a:lnTo>
                <a:lnTo>
                  <a:pt x="2186" y="982"/>
                </a:lnTo>
                <a:lnTo>
                  <a:pt x="2221" y="977"/>
                </a:lnTo>
                <a:lnTo>
                  <a:pt x="2238" y="976"/>
                </a:lnTo>
                <a:lnTo>
                  <a:pt x="2254" y="976"/>
                </a:lnTo>
                <a:lnTo>
                  <a:pt x="2271" y="975"/>
                </a:lnTo>
                <a:lnTo>
                  <a:pt x="2286" y="976"/>
                </a:lnTo>
                <a:lnTo>
                  <a:pt x="2300" y="977"/>
                </a:lnTo>
                <a:lnTo>
                  <a:pt x="2316" y="979"/>
                </a:lnTo>
                <a:lnTo>
                  <a:pt x="2329" y="982"/>
                </a:lnTo>
                <a:lnTo>
                  <a:pt x="2342" y="984"/>
                </a:lnTo>
                <a:lnTo>
                  <a:pt x="2355" y="988"/>
                </a:lnTo>
                <a:lnTo>
                  <a:pt x="2367" y="993"/>
                </a:lnTo>
                <a:lnTo>
                  <a:pt x="2378" y="997"/>
                </a:lnTo>
                <a:lnTo>
                  <a:pt x="2389" y="1003"/>
                </a:lnTo>
                <a:lnTo>
                  <a:pt x="2400" y="1009"/>
                </a:lnTo>
                <a:lnTo>
                  <a:pt x="2409" y="1017"/>
                </a:lnTo>
                <a:lnTo>
                  <a:pt x="2418" y="1025"/>
                </a:lnTo>
                <a:lnTo>
                  <a:pt x="2427" y="1033"/>
                </a:lnTo>
                <a:lnTo>
                  <a:pt x="2434" y="1043"/>
                </a:lnTo>
                <a:lnTo>
                  <a:pt x="2441" y="1054"/>
                </a:lnTo>
                <a:lnTo>
                  <a:pt x="2446" y="1065"/>
                </a:lnTo>
                <a:lnTo>
                  <a:pt x="2452" y="1077"/>
                </a:lnTo>
                <a:lnTo>
                  <a:pt x="2456" y="1090"/>
                </a:lnTo>
                <a:lnTo>
                  <a:pt x="2461" y="1105"/>
                </a:lnTo>
                <a:lnTo>
                  <a:pt x="2463" y="1119"/>
                </a:lnTo>
                <a:lnTo>
                  <a:pt x="2465" y="1134"/>
                </a:lnTo>
                <a:lnTo>
                  <a:pt x="2467" y="1152"/>
                </a:lnTo>
                <a:lnTo>
                  <a:pt x="2467" y="1169"/>
                </a:lnTo>
                <a:lnTo>
                  <a:pt x="2467" y="1188"/>
                </a:lnTo>
                <a:lnTo>
                  <a:pt x="2465" y="1208"/>
                </a:lnTo>
                <a:lnTo>
                  <a:pt x="2473" y="1230"/>
                </a:lnTo>
                <a:lnTo>
                  <a:pt x="2482" y="1250"/>
                </a:lnTo>
                <a:lnTo>
                  <a:pt x="2491" y="1267"/>
                </a:lnTo>
                <a:lnTo>
                  <a:pt x="2501" y="1281"/>
                </a:lnTo>
                <a:lnTo>
                  <a:pt x="2512" y="1294"/>
                </a:lnTo>
                <a:lnTo>
                  <a:pt x="2524" y="1303"/>
                </a:lnTo>
                <a:lnTo>
                  <a:pt x="2536" y="1312"/>
                </a:lnTo>
                <a:lnTo>
                  <a:pt x="2550" y="1320"/>
                </a:lnTo>
                <a:lnTo>
                  <a:pt x="2564" y="1325"/>
                </a:lnTo>
                <a:lnTo>
                  <a:pt x="2578" y="1331"/>
                </a:lnTo>
                <a:lnTo>
                  <a:pt x="2592" y="1335"/>
                </a:lnTo>
                <a:lnTo>
                  <a:pt x="2608" y="1339"/>
                </a:lnTo>
                <a:lnTo>
                  <a:pt x="2640" y="1346"/>
                </a:lnTo>
                <a:lnTo>
                  <a:pt x="2673" y="1356"/>
                </a:lnTo>
                <a:lnTo>
                  <a:pt x="2651" y="1401"/>
                </a:lnTo>
                <a:lnTo>
                  <a:pt x="2629" y="1446"/>
                </a:lnTo>
                <a:lnTo>
                  <a:pt x="2606" y="1490"/>
                </a:lnTo>
                <a:lnTo>
                  <a:pt x="2584" y="1535"/>
                </a:lnTo>
                <a:lnTo>
                  <a:pt x="2562" y="1580"/>
                </a:lnTo>
                <a:lnTo>
                  <a:pt x="2540" y="1625"/>
                </a:lnTo>
                <a:lnTo>
                  <a:pt x="2518" y="1670"/>
                </a:lnTo>
                <a:lnTo>
                  <a:pt x="2495" y="1715"/>
                </a:lnTo>
                <a:lnTo>
                  <a:pt x="2489" y="1726"/>
                </a:lnTo>
                <a:lnTo>
                  <a:pt x="2483" y="1736"/>
                </a:lnTo>
                <a:lnTo>
                  <a:pt x="2475" y="1746"/>
                </a:lnTo>
                <a:lnTo>
                  <a:pt x="2466" y="1753"/>
                </a:lnTo>
                <a:lnTo>
                  <a:pt x="2457" y="1761"/>
                </a:lnTo>
                <a:lnTo>
                  <a:pt x="2448" y="1768"/>
                </a:lnTo>
                <a:lnTo>
                  <a:pt x="2438" y="1774"/>
                </a:lnTo>
                <a:lnTo>
                  <a:pt x="2428" y="1779"/>
                </a:lnTo>
                <a:lnTo>
                  <a:pt x="2417" y="1784"/>
                </a:lnTo>
                <a:lnTo>
                  <a:pt x="2405" y="1787"/>
                </a:lnTo>
                <a:lnTo>
                  <a:pt x="2394" y="1792"/>
                </a:lnTo>
                <a:lnTo>
                  <a:pt x="2382" y="1794"/>
                </a:lnTo>
                <a:lnTo>
                  <a:pt x="2356" y="1799"/>
                </a:lnTo>
                <a:lnTo>
                  <a:pt x="2330" y="1804"/>
                </a:lnTo>
                <a:lnTo>
                  <a:pt x="2324" y="1829"/>
                </a:lnTo>
                <a:lnTo>
                  <a:pt x="2316" y="1854"/>
                </a:lnTo>
                <a:lnTo>
                  <a:pt x="2308" y="1880"/>
                </a:lnTo>
                <a:lnTo>
                  <a:pt x="2300" y="1906"/>
                </a:lnTo>
                <a:lnTo>
                  <a:pt x="2294" y="1931"/>
                </a:lnTo>
                <a:lnTo>
                  <a:pt x="2286" y="1956"/>
                </a:lnTo>
                <a:lnTo>
                  <a:pt x="2278" y="1982"/>
                </a:lnTo>
                <a:lnTo>
                  <a:pt x="2271" y="2007"/>
                </a:lnTo>
                <a:lnTo>
                  <a:pt x="2271" y="2015"/>
                </a:lnTo>
                <a:lnTo>
                  <a:pt x="2272" y="2022"/>
                </a:lnTo>
                <a:lnTo>
                  <a:pt x="2273" y="2029"/>
                </a:lnTo>
                <a:lnTo>
                  <a:pt x="2276" y="2035"/>
                </a:lnTo>
                <a:lnTo>
                  <a:pt x="2285" y="2046"/>
                </a:lnTo>
                <a:lnTo>
                  <a:pt x="2294" y="2057"/>
                </a:lnTo>
                <a:lnTo>
                  <a:pt x="2299" y="2063"/>
                </a:lnTo>
                <a:lnTo>
                  <a:pt x="2304" y="2069"/>
                </a:lnTo>
                <a:lnTo>
                  <a:pt x="2308" y="2076"/>
                </a:lnTo>
                <a:lnTo>
                  <a:pt x="2311" y="2084"/>
                </a:lnTo>
                <a:lnTo>
                  <a:pt x="2314" y="2091"/>
                </a:lnTo>
                <a:lnTo>
                  <a:pt x="2315" y="2100"/>
                </a:lnTo>
                <a:lnTo>
                  <a:pt x="2315" y="2110"/>
                </a:lnTo>
                <a:lnTo>
                  <a:pt x="2314" y="2121"/>
                </a:lnTo>
                <a:lnTo>
                  <a:pt x="2277" y="22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3151188" y="2260600"/>
            <a:ext cx="900112" cy="958850"/>
          </a:xfrm>
          <a:custGeom>
            <a:avLst/>
            <a:gdLst>
              <a:gd name="T0" fmla="*/ 924 w 3011"/>
              <a:gd name="T1" fmla="*/ 94 h 3202"/>
              <a:gd name="T2" fmla="*/ 960 w 3011"/>
              <a:gd name="T3" fmla="*/ 209 h 3202"/>
              <a:gd name="T4" fmla="*/ 1179 w 3011"/>
              <a:gd name="T5" fmla="*/ 307 h 3202"/>
              <a:gd name="T6" fmla="*/ 1528 w 3011"/>
              <a:gd name="T7" fmla="*/ 182 h 3202"/>
              <a:gd name="T8" fmla="*/ 1666 w 3011"/>
              <a:gd name="T9" fmla="*/ 156 h 3202"/>
              <a:gd name="T10" fmla="*/ 1705 w 3011"/>
              <a:gd name="T11" fmla="*/ 172 h 3202"/>
              <a:gd name="T12" fmla="*/ 1724 w 3011"/>
              <a:gd name="T13" fmla="*/ 213 h 3202"/>
              <a:gd name="T14" fmla="*/ 1745 w 3011"/>
              <a:gd name="T15" fmla="*/ 301 h 3202"/>
              <a:gd name="T16" fmla="*/ 1843 w 3011"/>
              <a:gd name="T17" fmla="*/ 481 h 3202"/>
              <a:gd name="T18" fmla="*/ 1987 w 3011"/>
              <a:gd name="T19" fmla="*/ 618 h 3202"/>
              <a:gd name="T20" fmla="*/ 2075 w 3011"/>
              <a:gd name="T21" fmla="*/ 707 h 3202"/>
              <a:gd name="T22" fmla="*/ 2149 w 3011"/>
              <a:gd name="T23" fmla="*/ 818 h 3202"/>
              <a:gd name="T24" fmla="*/ 2310 w 3011"/>
              <a:gd name="T25" fmla="*/ 825 h 3202"/>
              <a:gd name="T26" fmla="*/ 2459 w 3011"/>
              <a:gd name="T27" fmla="*/ 760 h 3202"/>
              <a:gd name="T28" fmla="*/ 2640 w 3011"/>
              <a:gd name="T29" fmla="*/ 713 h 3202"/>
              <a:gd name="T30" fmla="*/ 2687 w 3011"/>
              <a:gd name="T31" fmla="*/ 810 h 3202"/>
              <a:gd name="T32" fmla="*/ 2702 w 3011"/>
              <a:gd name="T33" fmla="*/ 930 h 3202"/>
              <a:gd name="T34" fmla="*/ 2947 w 3011"/>
              <a:gd name="T35" fmla="*/ 1272 h 3202"/>
              <a:gd name="T36" fmla="*/ 2895 w 3011"/>
              <a:gd name="T37" fmla="*/ 1308 h 3202"/>
              <a:gd name="T38" fmla="*/ 2871 w 3011"/>
              <a:gd name="T39" fmla="*/ 1354 h 3202"/>
              <a:gd name="T40" fmla="*/ 2873 w 3011"/>
              <a:gd name="T41" fmla="*/ 1413 h 3202"/>
              <a:gd name="T42" fmla="*/ 2909 w 3011"/>
              <a:gd name="T43" fmla="*/ 1497 h 3202"/>
              <a:gd name="T44" fmla="*/ 2746 w 3011"/>
              <a:gd name="T45" fmla="*/ 1350 h 3202"/>
              <a:gd name="T46" fmla="*/ 2737 w 3011"/>
              <a:gd name="T47" fmla="*/ 1305 h 3202"/>
              <a:gd name="T48" fmla="*/ 2710 w 3011"/>
              <a:gd name="T49" fmla="*/ 1286 h 3202"/>
              <a:gd name="T50" fmla="*/ 2671 w 3011"/>
              <a:gd name="T51" fmla="*/ 1294 h 3202"/>
              <a:gd name="T52" fmla="*/ 2628 w 3011"/>
              <a:gd name="T53" fmla="*/ 1333 h 3202"/>
              <a:gd name="T54" fmla="*/ 2589 w 3011"/>
              <a:gd name="T55" fmla="*/ 1405 h 3202"/>
              <a:gd name="T56" fmla="*/ 2453 w 3011"/>
              <a:gd name="T57" fmla="*/ 2158 h 3202"/>
              <a:gd name="T58" fmla="*/ 2609 w 3011"/>
              <a:gd name="T59" fmla="*/ 2409 h 3202"/>
              <a:gd name="T60" fmla="*/ 2693 w 3011"/>
              <a:gd name="T61" fmla="*/ 2507 h 3202"/>
              <a:gd name="T62" fmla="*/ 2822 w 3011"/>
              <a:gd name="T63" fmla="*/ 2591 h 3202"/>
              <a:gd name="T64" fmla="*/ 2737 w 3011"/>
              <a:gd name="T65" fmla="*/ 2969 h 3202"/>
              <a:gd name="T66" fmla="*/ 2673 w 3011"/>
              <a:gd name="T67" fmla="*/ 3012 h 3202"/>
              <a:gd name="T68" fmla="*/ 2535 w 3011"/>
              <a:gd name="T69" fmla="*/ 3176 h 3202"/>
              <a:gd name="T70" fmla="*/ 2471 w 3011"/>
              <a:gd name="T71" fmla="*/ 3202 h 3202"/>
              <a:gd name="T72" fmla="*/ 2434 w 3011"/>
              <a:gd name="T73" fmla="*/ 3170 h 3202"/>
              <a:gd name="T74" fmla="*/ 2437 w 3011"/>
              <a:gd name="T75" fmla="*/ 3079 h 3202"/>
              <a:gd name="T76" fmla="*/ 2441 w 3011"/>
              <a:gd name="T77" fmla="*/ 3004 h 3202"/>
              <a:gd name="T78" fmla="*/ 2419 w 3011"/>
              <a:gd name="T79" fmla="*/ 2982 h 3202"/>
              <a:gd name="T80" fmla="*/ 2335 w 3011"/>
              <a:gd name="T81" fmla="*/ 2981 h 3202"/>
              <a:gd name="T82" fmla="*/ 1997 w 3011"/>
              <a:gd name="T83" fmla="*/ 2632 h 3202"/>
              <a:gd name="T84" fmla="*/ 1816 w 3011"/>
              <a:gd name="T85" fmla="*/ 2438 h 3202"/>
              <a:gd name="T86" fmla="*/ 1595 w 3011"/>
              <a:gd name="T87" fmla="*/ 2288 h 3202"/>
              <a:gd name="T88" fmla="*/ 276 w 3011"/>
              <a:gd name="T89" fmla="*/ 1997 h 3202"/>
              <a:gd name="T90" fmla="*/ 229 w 3011"/>
              <a:gd name="T91" fmla="*/ 1918 h 3202"/>
              <a:gd name="T92" fmla="*/ 167 w 3011"/>
              <a:gd name="T93" fmla="*/ 1797 h 3202"/>
              <a:gd name="T94" fmla="*/ 53 w 3011"/>
              <a:gd name="T95" fmla="*/ 1572 h 3202"/>
              <a:gd name="T96" fmla="*/ 31 w 3011"/>
              <a:gd name="T97" fmla="*/ 1356 h 3202"/>
              <a:gd name="T98" fmla="*/ 27 w 3011"/>
              <a:gd name="T99" fmla="*/ 1103 h 3202"/>
              <a:gd name="T100" fmla="*/ 65 w 3011"/>
              <a:gd name="T101" fmla="*/ 997 h 3202"/>
              <a:gd name="T102" fmla="*/ 125 w 3011"/>
              <a:gd name="T103" fmla="*/ 903 h 3202"/>
              <a:gd name="T104" fmla="*/ 210 w 3011"/>
              <a:gd name="T105" fmla="*/ 818 h 3202"/>
              <a:gd name="T106" fmla="*/ 316 w 3011"/>
              <a:gd name="T107" fmla="*/ 745 h 3202"/>
              <a:gd name="T108" fmla="*/ 495 w 3011"/>
              <a:gd name="T109" fmla="*/ 664 h 3202"/>
              <a:gd name="T110" fmla="*/ 537 w 3011"/>
              <a:gd name="T111" fmla="*/ 498 h 3202"/>
              <a:gd name="T112" fmla="*/ 579 w 3011"/>
              <a:gd name="T113" fmla="*/ 441 h 3202"/>
              <a:gd name="T114" fmla="*/ 635 w 3011"/>
              <a:gd name="T115" fmla="*/ 399 h 3202"/>
              <a:gd name="T116" fmla="*/ 733 w 3011"/>
              <a:gd name="T117" fmla="*/ 369 h 3202"/>
              <a:gd name="T118" fmla="*/ 754 w 3011"/>
              <a:gd name="T119" fmla="*/ 142 h 3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11"/>
              <a:gd name="T181" fmla="*/ 0 h 3202"/>
              <a:gd name="T182" fmla="*/ 3011 w 3011"/>
              <a:gd name="T183" fmla="*/ 3202 h 3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11" h="3202">
                <a:moveTo>
                  <a:pt x="849" y="0"/>
                </a:moveTo>
                <a:lnTo>
                  <a:pt x="869" y="21"/>
                </a:lnTo>
                <a:lnTo>
                  <a:pt x="886" y="40"/>
                </a:lnTo>
                <a:lnTo>
                  <a:pt x="900" y="59"/>
                </a:lnTo>
                <a:lnTo>
                  <a:pt x="914" y="76"/>
                </a:lnTo>
                <a:lnTo>
                  <a:pt x="924" y="94"/>
                </a:lnTo>
                <a:lnTo>
                  <a:pt x="932" y="112"/>
                </a:lnTo>
                <a:lnTo>
                  <a:pt x="940" y="130"/>
                </a:lnTo>
                <a:lnTo>
                  <a:pt x="946" y="149"/>
                </a:lnTo>
                <a:lnTo>
                  <a:pt x="951" y="167"/>
                </a:lnTo>
                <a:lnTo>
                  <a:pt x="955" y="188"/>
                </a:lnTo>
                <a:lnTo>
                  <a:pt x="960" y="209"/>
                </a:lnTo>
                <a:lnTo>
                  <a:pt x="964" y="232"/>
                </a:lnTo>
                <a:lnTo>
                  <a:pt x="973" y="283"/>
                </a:lnTo>
                <a:lnTo>
                  <a:pt x="985" y="341"/>
                </a:lnTo>
                <a:lnTo>
                  <a:pt x="1117" y="467"/>
                </a:lnTo>
                <a:lnTo>
                  <a:pt x="1207" y="419"/>
                </a:lnTo>
                <a:lnTo>
                  <a:pt x="1179" y="307"/>
                </a:lnTo>
                <a:lnTo>
                  <a:pt x="1236" y="281"/>
                </a:lnTo>
                <a:lnTo>
                  <a:pt x="1295" y="257"/>
                </a:lnTo>
                <a:lnTo>
                  <a:pt x="1353" y="235"/>
                </a:lnTo>
                <a:lnTo>
                  <a:pt x="1411" y="216"/>
                </a:lnTo>
                <a:lnTo>
                  <a:pt x="1470" y="198"/>
                </a:lnTo>
                <a:lnTo>
                  <a:pt x="1528" y="182"/>
                </a:lnTo>
                <a:lnTo>
                  <a:pt x="1558" y="175"/>
                </a:lnTo>
                <a:lnTo>
                  <a:pt x="1588" y="168"/>
                </a:lnTo>
                <a:lnTo>
                  <a:pt x="1617" y="163"/>
                </a:lnTo>
                <a:lnTo>
                  <a:pt x="1647" y="157"/>
                </a:lnTo>
                <a:lnTo>
                  <a:pt x="1657" y="156"/>
                </a:lnTo>
                <a:lnTo>
                  <a:pt x="1666" y="156"/>
                </a:lnTo>
                <a:lnTo>
                  <a:pt x="1673" y="156"/>
                </a:lnTo>
                <a:lnTo>
                  <a:pt x="1681" y="158"/>
                </a:lnTo>
                <a:lnTo>
                  <a:pt x="1688" y="161"/>
                </a:lnTo>
                <a:lnTo>
                  <a:pt x="1694" y="164"/>
                </a:lnTo>
                <a:lnTo>
                  <a:pt x="1700" y="167"/>
                </a:lnTo>
                <a:lnTo>
                  <a:pt x="1705" y="172"/>
                </a:lnTo>
                <a:lnTo>
                  <a:pt x="1710" y="177"/>
                </a:lnTo>
                <a:lnTo>
                  <a:pt x="1713" y="183"/>
                </a:lnTo>
                <a:lnTo>
                  <a:pt x="1716" y="189"/>
                </a:lnTo>
                <a:lnTo>
                  <a:pt x="1719" y="197"/>
                </a:lnTo>
                <a:lnTo>
                  <a:pt x="1722" y="205"/>
                </a:lnTo>
                <a:lnTo>
                  <a:pt x="1724" y="213"/>
                </a:lnTo>
                <a:lnTo>
                  <a:pt x="1725" y="223"/>
                </a:lnTo>
                <a:lnTo>
                  <a:pt x="1726" y="233"/>
                </a:lnTo>
                <a:lnTo>
                  <a:pt x="1729" y="251"/>
                </a:lnTo>
                <a:lnTo>
                  <a:pt x="1734" y="267"/>
                </a:lnTo>
                <a:lnTo>
                  <a:pt x="1739" y="285"/>
                </a:lnTo>
                <a:lnTo>
                  <a:pt x="1745" y="301"/>
                </a:lnTo>
                <a:lnTo>
                  <a:pt x="1757" y="334"/>
                </a:lnTo>
                <a:lnTo>
                  <a:pt x="1771" y="366"/>
                </a:lnTo>
                <a:lnTo>
                  <a:pt x="1786" y="397"/>
                </a:lnTo>
                <a:lnTo>
                  <a:pt x="1804" y="425"/>
                </a:lnTo>
                <a:lnTo>
                  <a:pt x="1824" y="454"/>
                </a:lnTo>
                <a:lnTo>
                  <a:pt x="1843" y="481"/>
                </a:lnTo>
                <a:lnTo>
                  <a:pt x="1865" y="507"/>
                </a:lnTo>
                <a:lnTo>
                  <a:pt x="1888" y="532"/>
                </a:lnTo>
                <a:lnTo>
                  <a:pt x="1912" y="556"/>
                </a:lnTo>
                <a:lnTo>
                  <a:pt x="1936" y="578"/>
                </a:lnTo>
                <a:lnTo>
                  <a:pt x="1961" y="599"/>
                </a:lnTo>
                <a:lnTo>
                  <a:pt x="1987" y="618"/>
                </a:lnTo>
                <a:lnTo>
                  <a:pt x="2013" y="636"/>
                </a:lnTo>
                <a:lnTo>
                  <a:pt x="2039" y="652"/>
                </a:lnTo>
                <a:lnTo>
                  <a:pt x="2050" y="667"/>
                </a:lnTo>
                <a:lnTo>
                  <a:pt x="2060" y="680"/>
                </a:lnTo>
                <a:lnTo>
                  <a:pt x="2067" y="694"/>
                </a:lnTo>
                <a:lnTo>
                  <a:pt x="2075" y="707"/>
                </a:lnTo>
                <a:lnTo>
                  <a:pt x="2090" y="736"/>
                </a:lnTo>
                <a:lnTo>
                  <a:pt x="2106" y="763"/>
                </a:lnTo>
                <a:lnTo>
                  <a:pt x="2116" y="776"/>
                </a:lnTo>
                <a:lnTo>
                  <a:pt x="2124" y="791"/>
                </a:lnTo>
                <a:lnTo>
                  <a:pt x="2137" y="805"/>
                </a:lnTo>
                <a:lnTo>
                  <a:pt x="2149" y="818"/>
                </a:lnTo>
                <a:lnTo>
                  <a:pt x="2163" y="832"/>
                </a:lnTo>
                <a:lnTo>
                  <a:pt x="2179" y="847"/>
                </a:lnTo>
                <a:lnTo>
                  <a:pt x="2199" y="860"/>
                </a:lnTo>
                <a:lnTo>
                  <a:pt x="2220" y="874"/>
                </a:lnTo>
                <a:lnTo>
                  <a:pt x="2264" y="849"/>
                </a:lnTo>
                <a:lnTo>
                  <a:pt x="2310" y="825"/>
                </a:lnTo>
                <a:lnTo>
                  <a:pt x="2333" y="813"/>
                </a:lnTo>
                <a:lnTo>
                  <a:pt x="2357" y="802"/>
                </a:lnTo>
                <a:lnTo>
                  <a:pt x="2381" y="791"/>
                </a:lnTo>
                <a:lnTo>
                  <a:pt x="2407" y="780"/>
                </a:lnTo>
                <a:lnTo>
                  <a:pt x="2433" y="770"/>
                </a:lnTo>
                <a:lnTo>
                  <a:pt x="2459" y="760"/>
                </a:lnTo>
                <a:lnTo>
                  <a:pt x="2488" y="750"/>
                </a:lnTo>
                <a:lnTo>
                  <a:pt x="2516" y="741"/>
                </a:lnTo>
                <a:lnTo>
                  <a:pt x="2546" y="734"/>
                </a:lnTo>
                <a:lnTo>
                  <a:pt x="2576" y="726"/>
                </a:lnTo>
                <a:lnTo>
                  <a:pt x="2607" y="719"/>
                </a:lnTo>
                <a:lnTo>
                  <a:pt x="2640" y="713"/>
                </a:lnTo>
                <a:lnTo>
                  <a:pt x="2651" y="727"/>
                </a:lnTo>
                <a:lnTo>
                  <a:pt x="2660" y="742"/>
                </a:lnTo>
                <a:lnTo>
                  <a:pt x="2668" y="759"/>
                </a:lnTo>
                <a:lnTo>
                  <a:pt x="2676" y="775"/>
                </a:lnTo>
                <a:lnTo>
                  <a:pt x="2681" y="793"/>
                </a:lnTo>
                <a:lnTo>
                  <a:pt x="2687" y="810"/>
                </a:lnTo>
                <a:lnTo>
                  <a:pt x="2691" y="829"/>
                </a:lnTo>
                <a:lnTo>
                  <a:pt x="2694" y="849"/>
                </a:lnTo>
                <a:lnTo>
                  <a:pt x="2698" y="869"/>
                </a:lnTo>
                <a:lnTo>
                  <a:pt x="2700" y="888"/>
                </a:lnTo>
                <a:lnTo>
                  <a:pt x="2701" y="909"/>
                </a:lnTo>
                <a:lnTo>
                  <a:pt x="2702" y="930"/>
                </a:lnTo>
                <a:lnTo>
                  <a:pt x="2703" y="974"/>
                </a:lnTo>
                <a:lnTo>
                  <a:pt x="2701" y="1018"/>
                </a:lnTo>
                <a:lnTo>
                  <a:pt x="3011" y="1254"/>
                </a:lnTo>
                <a:lnTo>
                  <a:pt x="2983" y="1260"/>
                </a:lnTo>
                <a:lnTo>
                  <a:pt x="2959" y="1268"/>
                </a:lnTo>
                <a:lnTo>
                  <a:pt x="2947" y="1272"/>
                </a:lnTo>
                <a:lnTo>
                  <a:pt x="2937" y="1278"/>
                </a:lnTo>
                <a:lnTo>
                  <a:pt x="2927" y="1283"/>
                </a:lnTo>
                <a:lnTo>
                  <a:pt x="2918" y="1289"/>
                </a:lnTo>
                <a:lnTo>
                  <a:pt x="2909" y="1294"/>
                </a:lnTo>
                <a:lnTo>
                  <a:pt x="2903" y="1301"/>
                </a:lnTo>
                <a:lnTo>
                  <a:pt x="2895" y="1308"/>
                </a:lnTo>
                <a:lnTo>
                  <a:pt x="2890" y="1314"/>
                </a:lnTo>
                <a:lnTo>
                  <a:pt x="2884" y="1322"/>
                </a:lnTo>
                <a:lnTo>
                  <a:pt x="2880" y="1330"/>
                </a:lnTo>
                <a:lnTo>
                  <a:pt x="2876" y="1337"/>
                </a:lnTo>
                <a:lnTo>
                  <a:pt x="2873" y="1345"/>
                </a:lnTo>
                <a:lnTo>
                  <a:pt x="2871" y="1354"/>
                </a:lnTo>
                <a:lnTo>
                  <a:pt x="2869" y="1362"/>
                </a:lnTo>
                <a:lnTo>
                  <a:pt x="2869" y="1372"/>
                </a:lnTo>
                <a:lnTo>
                  <a:pt x="2869" y="1382"/>
                </a:lnTo>
                <a:lnTo>
                  <a:pt x="2869" y="1392"/>
                </a:lnTo>
                <a:lnTo>
                  <a:pt x="2871" y="1402"/>
                </a:lnTo>
                <a:lnTo>
                  <a:pt x="2873" y="1413"/>
                </a:lnTo>
                <a:lnTo>
                  <a:pt x="2875" y="1424"/>
                </a:lnTo>
                <a:lnTo>
                  <a:pt x="2880" y="1435"/>
                </a:lnTo>
                <a:lnTo>
                  <a:pt x="2884" y="1447"/>
                </a:lnTo>
                <a:lnTo>
                  <a:pt x="2890" y="1459"/>
                </a:lnTo>
                <a:lnTo>
                  <a:pt x="2895" y="1471"/>
                </a:lnTo>
                <a:lnTo>
                  <a:pt x="2909" y="1497"/>
                </a:lnTo>
                <a:lnTo>
                  <a:pt x="2927" y="1524"/>
                </a:lnTo>
                <a:lnTo>
                  <a:pt x="2883" y="1721"/>
                </a:lnTo>
                <a:lnTo>
                  <a:pt x="2751" y="1634"/>
                </a:lnTo>
                <a:lnTo>
                  <a:pt x="2745" y="1371"/>
                </a:lnTo>
                <a:lnTo>
                  <a:pt x="2746" y="1360"/>
                </a:lnTo>
                <a:lnTo>
                  <a:pt x="2746" y="1350"/>
                </a:lnTo>
                <a:lnTo>
                  <a:pt x="2746" y="1342"/>
                </a:lnTo>
                <a:lnTo>
                  <a:pt x="2746" y="1333"/>
                </a:lnTo>
                <a:lnTo>
                  <a:pt x="2745" y="1325"/>
                </a:lnTo>
                <a:lnTo>
                  <a:pt x="2743" y="1317"/>
                </a:lnTo>
                <a:lnTo>
                  <a:pt x="2740" y="1311"/>
                </a:lnTo>
                <a:lnTo>
                  <a:pt x="2737" y="1305"/>
                </a:lnTo>
                <a:lnTo>
                  <a:pt x="2734" y="1300"/>
                </a:lnTo>
                <a:lnTo>
                  <a:pt x="2729" y="1295"/>
                </a:lnTo>
                <a:lnTo>
                  <a:pt x="2725" y="1292"/>
                </a:lnTo>
                <a:lnTo>
                  <a:pt x="2721" y="1289"/>
                </a:lnTo>
                <a:lnTo>
                  <a:pt x="2715" y="1287"/>
                </a:lnTo>
                <a:lnTo>
                  <a:pt x="2710" y="1286"/>
                </a:lnTo>
                <a:lnTo>
                  <a:pt x="2704" y="1286"/>
                </a:lnTo>
                <a:lnTo>
                  <a:pt x="2698" y="1286"/>
                </a:lnTo>
                <a:lnTo>
                  <a:pt x="2691" y="1287"/>
                </a:lnTo>
                <a:lnTo>
                  <a:pt x="2684" y="1288"/>
                </a:lnTo>
                <a:lnTo>
                  <a:pt x="2678" y="1291"/>
                </a:lnTo>
                <a:lnTo>
                  <a:pt x="2671" y="1294"/>
                </a:lnTo>
                <a:lnTo>
                  <a:pt x="2663" y="1299"/>
                </a:lnTo>
                <a:lnTo>
                  <a:pt x="2657" y="1303"/>
                </a:lnTo>
                <a:lnTo>
                  <a:pt x="2649" y="1310"/>
                </a:lnTo>
                <a:lnTo>
                  <a:pt x="2643" y="1316"/>
                </a:lnTo>
                <a:lnTo>
                  <a:pt x="2635" y="1324"/>
                </a:lnTo>
                <a:lnTo>
                  <a:pt x="2628" y="1333"/>
                </a:lnTo>
                <a:lnTo>
                  <a:pt x="2622" y="1343"/>
                </a:lnTo>
                <a:lnTo>
                  <a:pt x="2614" y="1354"/>
                </a:lnTo>
                <a:lnTo>
                  <a:pt x="2607" y="1365"/>
                </a:lnTo>
                <a:lnTo>
                  <a:pt x="2601" y="1378"/>
                </a:lnTo>
                <a:lnTo>
                  <a:pt x="2594" y="1391"/>
                </a:lnTo>
                <a:lnTo>
                  <a:pt x="2589" y="1405"/>
                </a:lnTo>
                <a:lnTo>
                  <a:pt x="2591" y="1641"/>
                </a:lnTo>
                <a:lnTo>
                  <a:pt x="2365" y="1634"/>
                </a:lnTo>
                <a:lnTo>
                  <a:pt x="2314" y="1845"/>
                </a:lnTo>
                <a:lnTo>
                  <a:pt x="2227" y="1882"/>
                </a:lnTo>
                <a:lnTo>
                  <a:pt x="2205" y="2152"/>
                </a:lnTo>
                <a:lnTo>
                  <a:pt x="2453" y="2158"/>
                </a:lnTo>
                <a:lnTo>
                  <a:pt x="2555" y="2071"/>
                </a:lnTo>
                <a:lnTo>
                  <a:pt x="2605" y="2122"/>
                </a:lnTo>
                <a:lnTo>
                  <a:pt x="2583" y="2356"/>
                </a:lnTo>
                <a:lnTo>
                  <a:pt x="2591" y="2374"/>
                </a:lnTo>
                <a:lnTo>
                  <a:pt x="2599" y="2392"/>
                </a:lnTo>
                <a:lnTo>
                  <a:pt x="2609" y="2409"/>
                </a:lnTo>
                <a:lnTo>
                  <a:pt x="2620" y="2427"/>
                </a:lnTo>
                <a:lnTo>
                  <a:pt x="2632" y="2443"/>
                </a:lnTo>
                <a:lnTo>
                  <a:pt x="2645" y="2460"/>
                </a:lnTo>
                <a:lnTo>
                  <a:pt x="2660" y="2476"/>
                </a:lnTo>
                <a:lnTo>
                  <a:pt x="2677" y="2492"/>
                </a:lnTo>
                <a:lnTo>
                  <a:pt x="2693" y="2507"/>
                </a:lnTo>
                <a:lnTo>
                  <a:pt x="2712" y="2521"/>
                </a:lnTo>
                <a:lnTo>
                  <a:pt x="2732" y="2536"/>
                </a:lnTo>
                <a:lnTo>
                  <a:pt x="2752" y="2550"/>
                </a:lnTo>
                <a:lnTo>
                  <a:pt x="2774" y="2564"/>
                </a:lnTo>
                <a:lnTo>
                  <a:pt x="2797" y="2577"/>
                </a:lnTo>
                <a:lnTo>
                  <a:pt x="2822" y="2591"/>
                </a:lnTo>
                <a:lnTo>
                  <a:pt x="2847" y="2604"/>
                </a:lnTo>
                <a:lnTo>
                  <a:pt x="2868" y="2698"/>
                </a:lnTo>
                <a:lnTo>
                  <a:pt x="2803" y="2946"/>
                </a:lnTo>
                <a:lnTo>
                  <a:pt x="2775" y="2954"/>
                </a:lnTo>
                <a:lnTo>
                  <a:pt x="2750" y="2964"/>
                </a:lnTo>
                <a:lnTo>
                  <a:pt x="2737" y="2969"/>
                </a:lnTo>
                <a:lnTo>
                  <a:pt x="2726" y="2976"/>
                </a:lnTo>
                <a:lnTo>
                  <a:pt x="2714" y="2982"/>
                </a:lnTo>
                <a:lnTo>
                  <a:pt x="2703" y="2989"/>
                </a:lnTo>
                <a:lnTo>
                  <a:pt x="2693" y="2996"/>
                </a:lnTo>
                <a:lnTo>
                  <a:pt x="2683" y="3003"/>
                </a:lnTo>
                <a:lnTo>
                  <a:pt x="2673" y="3012"/>
                </a:lnTo>
                <a:lnTo>
                  <a:pt x="2663" y="3020"/>
                </a:lnTo>
                <a:lnTo>
                  <a:pt x="2655" y="3028"/>
                </a:lnTo>
                <a:lnTo>
                  <a:pt x="2647" y="3038"/>
                </a:lnTo>
                <a:lnTo>
                  <a:pt x="2638" y="3048"/>
                </a:lnTo>
                <a:lnTo>
                  <a:pt x="2631" y="3058"/>
                </a:lnTo>
                <a:lnTo>
                  <a:pt x="2535" y="3176"/>
                </a:lnTo>
                <a:lnTo>
                  <a:pt x="2522" y="3184"/>
                </a:lnTo>
                <a:lnTo>
                  <a:pt x="2511" y="3192"/>
                </a:lnTo>
                <a:lnTo>
                  <a:pt x="2499" y="3197"/>
                </a:lnTo>
                <a:lnTo>
                  <a:pt x="2489" y="3201"/>
                </a:lnTo>
                <a:lnTo>
                  <a:pt x="2480" y="3202"/>
                </a:lnTo>
                <a:lnTo>
                  <a:pt x="2471" y="3202"/>
                </a:lnTo>
                <a:lnTo>
                  <a:pt x="2464" y="3201"/>
                </a:lnTo>
                <a:lnTo>
                  <a:pt x="2456" y="3197"/>
                </a:lnTo>
                <a:lnTo>
                  <a:pt x="2449" y="3193"/>
                </a:lnTo>
                <a:lnTo>
                  <a:pt x="2444" y="3186"/>
                </a:lnTo>
                <a:lnTo>
                  <a:pt x="2438" y="3179"/>
                </a:lnTo>
                <a:lnTo>
                  <a:pt x="2434" y="3170"/>
                </a:lnTo>
                <a:lnTo>
                  <a:pt x="2430" y="3160"/>
                </a:lnTo>
                <a:lnTo>
                  <a:pt x="2426" y="3149"/>
                </a:lnTo>
                <a:lnTo>
                  <a:pt x="2423" y="3137"/>
                </a:lnTo>
                <a:lnTo>
                  <a:pt x="2421" y="3125"/>
                </a:lnTo>
                <a:lnTo>
                  <a:pt x="2431" y="3101"/>
                </a:lnTo>
                <a:lnTo>
                  <a:pt x="2437" y="3079"/>
                </a:lnTo>
                <a:lnTo>
                  <a:pt x="2442" y="3059"/>
                </a:lnTo>
                <a:lnTo>
                  <a:pt x="2445" y="3043"/>
                </a:lnTo>
                <a:lnTo>
                  <a:pt x="2445" y="3027"/>
                </a:lnTo>
                <a:lnTo>
                  <a:pt x="2444" y="3014"/>
                </a:lnTo>
                <a:lnTo>
                  <a:pt x="2443" y="3009"/>
                </a:lnTo>
                <a:lnTo>
                  <a:pt x="2441" y="3004"/>
                </a:lnTo>
                <a:lnTo>
                  <a:pt x="2438" y="2999"/>
                </a:lnTo>
                <a:lnTo>
                  <a:pt x="2435" y="2994"/>
                </a:lnTo>
                <a:lnTo>
                  <a:pt x="2432" y="2991"/>
                </a:lnTo>
                <a:lnTo>
                  <a:pt x="2427" y="2988"/>
                </a:lnTo>
                <a:lnTo>
                  <a:pt x="2424" y="2985"/>
                </a:lnTo>
                <a:lnTo>
                  <a:pt x="2419" y="2982"/>
                </a:lnTo>
                <a:lnTo>
                  <a:pt x="2409" y="2978"/>
                </a:lnTo>
                <a:lnTo>
                  <a:pt x="2397" y="2976"/>
                </a:lnTo>
                <a:lnTo>
                  <a:pt x="2384" y="2976"/>
                </a:lnTo>
                <a:lnTo>
                  <a:pt x="2369" y="2976"/>
                </a:lnTo>
                <a:lnTo>
                  <a:pt x="2353" y="2978"/>
                </a:lnTo>
                <a:lnTo>
                  <a:pt x="2335" y="2981"/>
                </a:lnTo>
                <a:lnTo>
                  <a:pt x="2126" y="3076"/>
                </a:lnTo>
                <a:lnTo>
                  <a:pt x="2086" y="2948"/>
                </a:lnTo>
                <a:lnTo>
                  <a:pt x="2072" y="2747"/>
                </a:lnTo>
                <a:lnTo>
                  <a:pt x="2048" y="2708"/>
                </a:lnTo>
                <a:lnTo>
                  <a:pt x="2023" y="2670"/>
                </a:lnTo>
                <a:lnTo>
                  <a:pt x="1997" y="2632"/>
                </a:lnTo>
                <a:lnTo>
                  <a:pt x="1970" y="2597"/>
                </a:lnTo>
                <a:lnTo>
                  <a:pt x="1942" y="2562"/>
                </a:lnTo>
                <a:lnTo>
                  <a:pt x="1913" y="2529"/>
                </a:lnTo>
                <a:lnTo>
                  <a:pt x="1882" y="2497"/>
                </a:lnTo>
                <a:lnTo>
                  <a:pt x="1849" y="2468"/>
                </a:lnTo>
                <a:lnTo>
                  <a:pt x="1816" y="2438"/>
                </a:lnTo>
                <a:lnTo>
                  <a:pt x="1782" y="2409"/>
                </a:lnTo>
                <a:lnTo>
                  <a:pt x="1747" y="2383"/>
                </a:lnTo>
                <a:lnTo>
                  <a:pt x="1711" y="2358"/>
                </a:lnTo>
                <a:lnTo>
                  <a:pt x="1673" y="2333"/>
                </a:lnTo>
                <a:lnTo>
                  <a:pt x="1635" y="2310"/>
                </a:lnTo>
                <a:lnTo>
                  <a:pt x="1595" y="2288"/>
                </a:lnTo>
                <a:lnTo>
                  <a:pt x="1555" y="2267"/>
                </a:lnTo>
                <a:lnTo>
                  <a:pt x="1110" y="2311"/>
                </a:lnTo>
                <a:lnTo>
                  <a:pt x="1027" y="2041"/>
                </a:lnTo>
                <a:lnTo>
                  <a:pt x="688" y="2070"/>
                </a:lnTo>
                <a:lnTo>
                  <a:pt x="407" y="1954"/>
                </a:lnTo>
                <a:lnTo>
                  <a:pt x="276" y="1997"/>
                </a:lnTo>
                <a:lnTo>
                  <a:pt x="276" y="2001"/>
                </a:lnTo>
                <a:lnTo>
                  <a:pt x="265" y="1988"/>
                </a:lnTo>
                <a:lnTo>
                  <a:pt x="252" y="1975"/>
                </a:lnTo>
                <a:lnTo>
                  <a:pt x="239" y="1961"/>
                </a:lnTo>
                <a:lnTo>
                  <a:pt x="224" y="1945"/>
                </a:lnTo>
                <a:lnTo>
                  <a:pt x="229" y="1918"/>
                </a:lnTo>
                <a:lnTo>
                  <a:pt x="234" y="1889"/>
                </a:lnTo>
                <a:lnTo>
                  <a:pt x="239" y="1862"/>
                </a:lnTo>
                <a:lnTo>
                  <a:pt x="243" y="1833"/>
                </a:lnTo>
                <a:lnTo>
                  <a:pt x="218" y="1821"/>
                </a:lnTo>
                <a:lnTo>
                  <a:pt x="192" y="1809"/>
                </a:lnTo>
                <a:lnTo>
                  <a:pt x="167" y="1797"/>
                </a:lnTo>
                <a:lnTo>
                  <a:pt x="141" y="1785"/>
                </a:lnTo>
                <a:lnTo>
                  <a:pt x="123" y="1742"/>
                </a:lnTo>
                <a:lnTo>
                  <a:pt x="106" y="1700"/>
                </a:lnTo>
                <a:lnTo>
                  <a:pt x="88" y="1658"/>
                </a:lnTo>
                <a:lnTo>
                  <a:pt x="71" y="1615"/>
                </a:lnTo>
                <a:lnTo>
                  <a:pt x="53" y="1572"/>
                </a:lnTo>
                <a:lnTo>
                  <a:pt x="35" y="1530"/>
                </a:lnTo>
                <a:lnTo>
                  <a:pt x="18" y="1488"/>
                </a:lnTo>
                <a:lnTo>
                  <a:pt x="0" y="1445"/>
                </a:lnTo>
                <a:lnTo>
                  <a:pt x="10" y="1415"/>
                </a:lnTo>
                <a:lnTo>
                  <a:pt x="21" y="1385"/>
                </a:lnTo>
                <a:lnTo>
                  <a:pt x="31" y="1356"/>
                </a:lnTo>
                <a:lnTo>
                  <a:pt x="42" y="1326"/>
                </a:lnTo>
                <a:lnTo>
                  <a:pt x="52" y="1297"/>
                </a:lnTo>
                <a:lnTo>
                  <a:pt x="62" y="1267"/>
                </a:lnTo>
                <a:lnTo>
                  <a:pt x="73" y="1236"/>
                </a:lnTo>
                <a:lnTo>
                  <a:pt x="83" y="1207"/>
                </a:lnTo>
                <a:lnTo>
                  <a:pt x="27" y="1103"/>
                </a:lnTo>
                <a:lnTo>
                  <a:pt x="31" y="1085"/>
                </a:lnTo>
                <a:lnTo>
                  <a:pt x="37" y="1067"/>
                </a:lnTo>
                <a:lnTo>
                  <a:pt x="43" y="1049"/>
                </a:lnTo>
                <a:lnTo>
                  <a:pt x="50" y="1031"/>
                </a:lnTo>
                <a:lnTo>
                  <a:pt x="56" y="1015"/>
                </a:lnTo>
                <a:lnTo>
                  <a:pt x="65" y="997"/>
                </a:lnTo>
                <a:lnTo>
                  <a:pt x="74" y="981"/>
                </a:lnTo>
                <a:lnTo>
                  <a:pt x="83" y="964"/>
                </a:lnTo>
                <a:lnTo>
                  <a:pt x="93" y="949"/>
                </a:lnTo>
                <a:lnTo>
                  <a:pt x="102" y="932"/>
                </a:lnTo>
                <a:lnTo>
                  <a:pt x="115" y="917"/>
                </a:lnTo>
                <a:lnTo>
                  <a:pt x="125" y="903"/>
                </a:lnTo>
                <a:lnTo>
                  <a:pt x="139" y="887"/>
                </a:lnTo>
                <a:lnTo>
                  <a:pt x="152" y="873"/>
                </a:lnTo>
                <a:lnTo>
                  <a:pt x="165" y="859"/>
                </a:lnTo>
                <a:lnTo>
                  <a:pt x="179" y="844"/>
                </a:lnTo>
                <a:lnTo>
                  <a:pt x="195" y="831"/>
                </a:lnTo>
                <a:lnTo>
                  <a:pt x="210" y="818"/>
                </a:lnTo>
                <a:lnTo>
                  <a:pt x="226" y="805"/>
                </a:lnTo>
                <a:lnTo>
                  <a:pt x="243" y="793"/>
                </a:lnTo>
                <a:lnTo>
                  <a:pt x="261" y="780"/>
                </a:lnTo>
                <a:lnTo>
                  <a:pt x="279" y="768"/>
                </a:lnTo>
                <a:lnTo>
                  <a:pt x="298" y="757"/>
                </a:lnTo>
                <a:lnTo>
                  <a:pt x="316" y="745"/>
                </a:lnTo>
                <a:lnTo>
                  <a:pt x="337" y="734"/>
                </a:lnTo>
                <a:lnTo>
                  <a:pt x="358" y="723"/>
                </a:lnTo>
                <a:lnTo>
                  <a:pt x="379" y="713"/>
                </a:lnTo>
                <a:lnTo>
                  <a:pt x="401" y="702"/>
                </a:lnTo>
                <a:lnTo>
                  <a:pt x="447" y="682"/>
                </a:lnTo>
                <a:lnTo>
                  <a:pt x="495" y="664"/>
                </a:lnTo>
                <a:lnTo>
                  <a:pt x="499" y="632"/>
                </a:lnTo>
                <a:lnTo>
                  <a:pt x="503" y="602"/>
                </a:lnTo>
                <a:lnTo>
                  <a:pt x="509" y="572"/>
                </a:lnTo>
                <a:lnTo>
                  <a:pt x="516" y="546"/>
                </a:lnTo>
                <a:lnTo>
                  <a:pt x="526" y="521"/>
                </a:lnTo>
                <a:lnTo>
                  <a:pt x="537" y="498"/>
                </a:lnTo>
                <a:lnTo>
                  <a:pt x="543" y="488"/>
                </a:lnTo>
                <a:lnTo>
                  <a:pt x="549" y="477"/>
                </a:lnTo>
                <a:lnTo>
                  <a:pt x="556" y="467"/>
                </a:lnTo>
                <a:lnTo>
                  <a:pt x="563" y="458"/>
                </a:lnTo>
                <a:lnTo>
                  <a:pt x="571" y="448"/>
                </a:lnTo>
                <a:lnTo>
                  <a:pt x="579" y="441"/>
                </a:lnTo>
                <a:lnTo>
                  <a:pt x="588" y="432"/>
                </a:lnTo>
                <a:lnTo>
                  <a:pt x="596" y="424"/>
                </a:lnTo>
                <a:lnTo>
                  <a:pt x="605" y="417"/>
                </a:lnTo>
                <a:lnTo>
                  <a:pt x="615" y="411"/>
                </a:lnTo>
                <a:lnTo>
                  <a:pt x="625" y="404"/>
                </a:lnTo>
                <a:lnTo>
                  <a:pt x="635" y="399"/>
                </a:lnTo>
                <a:lnTo>
                  <a:pt x="646" y="393"/>
                </a:lnTo>
                <a:lnTo>
                  <a:pt x="657" y="389"/>
                </a:lnTo>
                <a:lnTo>
                  <a:pt x="669" y="385"/>
                </a:lnTo>
                <a:lnTo>
                  <a:pt x="681" y="380"/>
                </a:lnTo>
                <a:lnTo>
                  <a:pt x="706" y="375"/>
                </a:lnTo>
                <a:lnTo>
                  <a:pt x="733" y="369"/>
                </a:lnTo>
                <a:lnTo>
                  <a:pt x="736" y="332"/>
                </a:lnTo>
                <a:lnTo>
                  <a:pt x="740" y="293"/>
                </a:lnTo>
                <a:lnTo>
                  <a:pt x="744" y="256"/>
                </a:lnTo>
                <a:lnTo>
                  <a:pt x="747" y="218"/>
                </a:lnTo>
                <a:lnTo>
                  <a:pt x="750" y="179"/>
                </a:lnTo>
                <a:lnTo>
                  <a:pt x="754" y="142"/>
                </a:lnTo>
                <a:lnTo>
                  <a:pt x="758" y="104"/>
                </a:lnTo>
                <a:lnTo>
                  <a:pt x="761" y="65"/>
                </a:lnTo>
                <a:lnTo>
                  <a:pt x="849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2312988" y="2590800"/>
            <a:ext cx="968375" cy="1304925"/>
          </a:xfrm>
          <a:custGeom>
            <a:avLst/>
            <a:gdLst>
              <a:gd name="T0" fmla="*/ 3065 w 3239"/>
              <a:gd name="T1" fmla="*/ 1060 h 4359"/>
              <a:gd name="T2" fmla="*/ 2993 w 3239"/>
              <a:gd name="T3" fmla="*/ 1037 h 4359"/>
              <a:gd name="T4" fmla="*/ 2912 w 3239"/>
              <a:gd name="T5" fmla="*/ 1296 h 4359"/>
              <a:gd name="T6" fmla="*/ 2824 w 3239"/>
              <a:gd name="T7" fmla="*/ 1426 h 4359"/>
              <a:gd name="T8" fmla="*/ 2588 w 3239"/>
              <a:gd name="T9" fmla="*/ 1443 h 4359"/>
              <a:gd name="T10" fmla="*/ 2540 w 3239"/>
              <a:gd name="T11" fmla="*/ 1745 h 4359"/>
              <a:gd name="T12" fmla="*/ 2721 w 3239"/>
              <a:gd name="T13" fmla="*/ 1908 h 4359"/>
              <a:gd name="T14" fmla="*/ 2854 w 3239"/>
              <a:gd name="T15" fmla="*/ 1999 h 4359"/>
              <a:gd name="T16" fmla="*/ 2767 w 3239"/>
              <a:gd name="T17" fmla="*/ 2263 h 4359"/>
              <a:gd name="T18" fmla="*/ 2776 w 3239"/>
              <a:gd name="T19" fmla="*/ 2477 h 4359"/>
              <a:gd name="T20" fmla="*/ 2981 w 3239"/>
              <a:gd name="T21" fmla="*/ 2561 h 4359"/>
              <a:gd name="T22" fmla="*/ 3151 w 3239"/>
              <a:gd name="T23" fmla="*/ 2660 h 4359"/>
              <a:gd name="T24" fmla="*/ 3163 w 3239"/>
              <a:gd name="T25" fmla="*/ 2779 h 4359"/>
              <a:gd name="T26" fmla="*/ 3063 w 3239"/>
              <a:gd name="T27" fmla="*/ 2836 h 4359"/>
              <a:gd name="T28" fmla="*/ 3005 w 3239"/>
              <a:gd name="T29" fmla="*/ 2926 h 4359"/>
              <a:gd name="T30" fmla="*/ 3116 w 3239"/>
              <a:gd name="T31" fmla="*/ 3341 h 4359"/>
              <a:gd name="T32" fmla="*/ 3239 w 3239"/>
              <a:gd name="T33" fmla="*/ 4249 h 4359"/>
              <a:gd name="T34" fmla="*/ 3115 w 3239"/>
              <a:gd name="T35" fmla="*/ 4358 h 4359"/>
              <a:gd name="T36" fmla="*/ 3101 w 3239"/>
              <a:gd name="T37" fmla="*/ 4253 h 4359"/>
              <a:gd name="T38" fmla="*/ 3048 w 3239"/>
              <a:gd name="T39" fmla="*/ 4241 h 4359"/>
              <a:gd name="T40" fmla="*/ 2820 w 3239"/>
              <a:gd name="T41" fmla="*/ 4173 h 4359"/>
              <a:gd name="T42" fmla="*/ 2612 w 3239"/>
              <a:gd name="T43" fmla="*/ 4127 h 4359"/>
              <a:gd name="T44" fmla="*/ 2423 w 3239"/>
              <a:gd name="T45" fmla="*/ 4186 h 4359"/>
              <a:gd name="T46" fmla="*/ 2349 w 3239"/>
              <a:gd name="T47" fmla="*/ 4133 h 4359"/>
              <a:gd name="T48" fmla="*/ 2297 w 3239"/>
              <a:gd name="T49" fmla="*/ 3951 h 4359"/>
              <a:gd name="T50" fmla="*/ 2126 w 3239"/>
              <a:gd name="T51" fmla="*/ 3889 h 4359"/>
              <a:gd name="T52" fmla="*/ 1998 w 3239"/>
              <a:gd name="T53" fmla="*/ 3803 h 4359"/>
              <a:gd name="T54" fmla="*/ 1865 w 3239"/>
              <a:gd name="T55" fmla="*/ 3679 h 4359"/>
              <a:gd name="T56" fmla="*/ 1758 w 3239"/>
              <a:gd name="T57" fmla="*/ 3826 h 4359"/>
              <a:gd name="T58" fmla="*/ 1699 w 3239"/>
              <a:gd name="T59" fmla="*/ 3810 h 4359"/>
              <a:gd name="T60" fmla="*/ 1574 w 3239"/>
              <a:gd name="T61" fmla="*/ 3632 h 4359"/>
              <a:gd name="T62" fmla="*/ 1323 w 3239"/>
              <a:gd name="T63" fmla="*/ 3540 h 4359"/>
              <a:gd name="T64" fmla="*/ 946 w 3239"/>
              <a:gd name="T65" fmla="*/ 3506 h 4359"/>
              <a:gd name="T66" fmla="*/ 788 w 3239"/>
              <a:gd name="T67" fmla="*/ 3380 h 4359"/>
              <a:gd name="T68" fmla="*/ 714 w 3239"/>
              <a:gd name="T69" fmla="*/ 3356 h 4359"/>
              <a:gd name="T70" fmla="*/ 598 w 3239"/>
              <a:gd name="T71" fmla="*/ 3432 h 4359"/>
              <a:gd name="T72" fmla="*/ 363 w 3239"/>
              <a:gd name="T73" fmla="*/ 3263 h 4359"/>
              <a:gd name="T74" fmla="*/ 157 w 3239"/>
              <a:gd name="T75" fmla="*/ 3149 h 4359"/>
              <a:gd name="T76" fmla="*/ 235 w 3239"/>
              <a:gd name="T77" fmla="*/ 2946 h 4359"/>
              <a:gd name="T78" fmla="*/ 35 w 3239"/>
              <a:gd name="T79" fmla="*/ 2799 h 4359"/>
              <a:gd name="T80" fmla="*/ 3 w 3239"/>
              <a:gd name="T81" fmla="*/ 2565 h 4359"/>
              <a:gd name="T82" fmla="*/ 293 w 3239"/>
              <a:gd name="T83" fmla="*/ 2033 h 4359"/>
              <a:gd name="T84" fmla="*/ 514 w 3239"/>
              <a:gd name="T85" fmla="*/ 1435 h 4359"/>
              <a:gd name="T86" fmla="*/ 242 w 3239"/>
              <a:gd name="T87" fmla="*/ 1259 h 4359"/>
              <a:gd name="T88" fmla="*/ 195 w 3239"/>
              <a:gd name="T89" fmla="*/ 1241 h 4359"/>
              <a:gd name="T90" fmla="*/ 251 w 3239"/>
              <a:gd name="T91" fmla="*/ 1001 h 4359"/>
              <a:gd name="T92" fmla="*/ 279 w 3239"/>
              <a:gd name="T93" fmla="*/ 777 h 4359"/>
              <a:gd name="T94" fmla="*/ 245 w 3239"/>
              <a:gd name="T95" fmla="*/ 642 h 4359"/>
              <a:gd name="T96" fmla="*/ 934 w 3239"/>
              <a:gd name="T97" fmla="*/ 373 h 4359"/>
              <a:gd name="T98" fmla="*/ 1239 w 3239"/>
              <a:gd name="T99" fmla="*/ 102 h 4359"/>
              <a:gd name="T100" fmla="*/ 1340 w 3239"/>
              <a:gd name="T101" fmla="*/ 90 h 4359"/>
              <a:gd name="T102" fmla="*/ 1416 w 3239"/>
              <a:gd name="T103" fmla="*/ 158 h 4359"/>
              <a:gd name="T104" fmla="*/ 1498 w 3239"/>
              <a:gd name="T105" fmla="*/ 191 h 4359"/>
              <a:gd name="T106" fmla="*/ 1674 w 3239"/>
              <a:gd name="T107" fmla="*/ 116 h 4359"/>
              <a:gd name="T108" fmla="*/ 1770 w 3239"/>
              <a:gd name="T109" fmla="*/ 237 h 4359"/>
              <a:gd name="T110" fmla="*/ 1797 w 3239"/>
              <a:gd name="T111" fmla="*/ 372 h 4359"/>
              <a:gd name="T112" fmla="*/ 1904 w 3239"/>
              <a:gd name="T113" fmla="*/ 492 h 4359"/>
              <a:gd name="T114" fmla="*/ 2026 w 3239"/>
              <a:gd name="T115" fmla="*/ 463 h 4359"/>
              <a:gd name="T116" fmla="*/ 2331 w 3239"/>
              <a:gd name="T117" fmla="*/ 312 h 4359"/>
              <a:gd name="T118" fmla="*/ 2600 w 3239"/>
              <a:gd name="T119" fmla="*/ 179 h 4359"/>
              <a:gd name="T120" fmla="*/ 2779 w 3239"/>
              <a:gd name="T121" fmla="*/ 88 h 4359"/>
              <a:gd name="T122" fmla="*/ 2833 w 3239"/>
              <a:gd name="T123" fmla="*/ 256 h 4359"/>
              <a:gd name="T124" fmla="*/ 2969 w 3239"/>
              <a:gd name="T125" fmla="*/ 697 h 43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239"/>
              <a:gd name="T190" fmla="*/ 0 h 4359"/>
              <a:gd name="T191" fmla="*/ 3239 w 3239"/>
              <a:gd name="T192" fmla="*/ 4359 h 43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239" h="4359">
                <a:moveTo>
                  <a:pt x="3078" y="901"/>
                </a:moveTo>
                <a:lnTo>
                  <a:pt x="3083" y="934"/>
                </a:lnTo>
                <a:lnTo>
                  <a:pt x="3086" y="964"/>
                </a:lnTo>
                <a:lnTo>
                  <a:pt x="3086" y="990"/>
                </a:lnTo>
                <a:lnTo>
                  <a:pt x="3084" y="1012"/>
                </a:lnTo>
                <a:lnTo>
                  <a:pt x="3082" y="1022"/>
                </a:lnTo>
                <a:lnTo>
                  <a:pt x="3080" y="1031"/>
                </a:lnTo>
                <a:lnTo>
                  <a:pt x="3078" y="1038"/>
                </a:lnTo>
                <a:lnTo>
                  <a:pt x="3076" y="1045"/>
                </a:lnTo>
                <a:lnTo>
                  <a:pt x="3072" y="1050"/>
                </a:lnTo>
                <a:lnTo>
                  <a:pt x="3069" y="1056"/>
                </a:lnTo>
                <a:lnTo>
                  <a:pt x="3065" y="1060"/>
                </a:lnTo>
                <a:lnTo>
                  <a:pt x="3060" y="1064"/>
                </a:lnTo>
                <a:lnTo>
                  <a:pt x="3056" y="1066"/>
                </a:lnTo>
                <a:lnTo>
                  <a:pt x="3050" y="1067"/>
                </a:lnTo>
                <a:lnTo>
                  <a:pt x="3046" y="1067"/>
                </a:lnTo>
                <a:lnTo>
                  <a:pt x="3039" y="1067"/>
                </a:lnTo>
                <a:lnTo>
                  <a:pt x="3034" y="1066"/>
                </a:lnTo>
                <a:lnTo>
                  <a:pt x="3027" y="1063"/>
                </a:lnTo>
                <a:lnTo>
                  <a:pt x="3022" y="1059"/>
                </a:lnTo>
                <a:lnTo>
                  <a:pt x="3015" y="1056"/>
                </a:lnTo>
                <a:lnTo>
                  <a:pt x="3008" y="1050"/>
                </a:lnTo>
                <a:lnTo>
                  <a:pt x="3001" y="1044"/>
                </a:lnTo>
                <a:lnTo>
                  <a:pt x="2993" y="1037"/>
                </a:lnTo>
                <a:lnTo>
                  <a:pt x="2986" y="1030"/>
                </a:lnTo>
                <a:lnTo>
                  <a:pt x="2970" y="1011"/>
                </a:lnTo>
                <a:lnTo>
                  <a:pt x="2954" y="988"/>
                </a:lnTo>
                <a:lnTo>
                  <a:pt x="2870" y="1065"/>
                </a:lnTo>
                <a:lnTo>
                  <a:pt x="2880" y="1102"/>
                </a:lnTo>
                <a:lnTo>
                  <a:pt x="2889" y="1136"/>
                </a:lnTo>
                <a:lnTo>
                  <a:pt x="2897" y="1169"/>
                </a:lnTo>
                <a:lnTo>
                  <a:pt x="2902" y="1199"/>
                </a:lnTo>
                <a:lnTo>
                  <a:pt x="2907" y="1226"/>
                </a:lnTo>
                <a:lnTo>
                  <a:pt x="2910" y="1251"/>
                </a:lnTo>
                <a:lnTo>
                  <a:pt x="2912" y="1274"/>
                </a:lnTo>
                <a:lnTo>
                  <a:pt x="2912" y="1296"/>
                </a:lnTo>
                <a:lnTo>
                  <a:pt x="2911" y="1315"/>
                </a:lnTo>
                <a:lnTo>
                  <a:pt x="2909" y="1333"/>
                </a:lnTo>
                <a:lnTo>
                  <a:pt x="2906" y="1349"/>
                </a:lnTo>
                <a:lnTo>
                  <a:pt x="2900" y="1362"/>
                </a:lnTo>
                <a:lnTo>
                  <a:pt x="2895" y="1375"/>
                </a:lnTo>
                <a:lnTo>
                  <a:pt x="2888" y="1386"/>
                </a:lnTo>
                <a:lnTo>
                  <a:pt x="2879" y="1396"/>
                </a:lnTo>
                <a:lnTo>
                  <a:pt x="2870" y="1404"/>
                </a:lnTo>
                <a:lnTo>
                  <a:pt x="2861" y="1412"/>
                </a:lnTo>
                <a:lnTo>
                  <a:pt x="2848" y="1417"/>
                </a:lnTo>
                <a:lnTo>
                  <a:pt x="2836" y="1421"/>
                </a:lnTo>
                <a:lnTo>
                  <a:pt x="2824" y="1426"/>
                </a:lnTo>
                <a:lnTo>
                  <a:pt x="2810" y="1428"/>
                </a:lnTo>
                <a:lnTo>
                  <a:pt x="2796" y="1430"/>
                </a:lnTo>
                <a:lnTo>
                  <a:pt x="2780" y="1432"/>
                </a:lnTo>
                <a:lnTo>
                  <a:pt x="2764" y="1432"/>
                </a:lnTo>
                <a:lnTo>
                  <a:pt x="2729" y="1432"/>
                </a:lnTo>
                <a:lnTo>
                  <a:pt x="2693" y="1430"/>
                </a:lnTo>
                <a:lnTo>
                  <a:pt x="2653" y="1428"/>
                </a:lnTo>
                <a:lnTo>
                  <a:pt x="2611" y="1426"/>
                </a:lnTo>
                <a:lnTo>
                  <a:pt x="2605" y="1427"/>
                </a:lnTo>
                <a:lnTo>
                  <a:pt x="2599" y="1430"/>
                </a:lnTo>
                <a:lnTo>
                  <a:pt x="2594" y="1436"/>
                </a:lnTo>
                <a:lnTo>
                  <a:pt x="2588" y="1443"/>
                </a:lnTo>
                <a:lnTo>
                  <a:pt x="2583" y="1451"/>
                </a:lnTo>
                <a:lnTo>
                  <a:pt x="2577" y="1461"/>
                </a:lnTo>
                <a:lnTo>
                  <a:pt x="2573" y="1472"/>
                </a:lnTo>
                <a:lnTo>
                  <a:pt x="2569" y="1484"/>
                </a:lnTo>
                <a:lnTo>
                  <a:pt x="2561" y="1511"/>
                </a:lnTo>
                <a:lnTo>
                  <a:pt x="2553" y="1542"/>
                </a:lnTo>
                <a:lnTo>
                  <a:pt x="2548" y="1575"/>
                </a:lnTo>
                <a:lnTo>
                  <a:pt x="2543" y="1610"/>
                </a:lnTo>
                <a:lnTo>
                  <a:pt x="2541" y="1645"/>
                </a:lnTo>
                <a:lnTo>
                  <a:pt x="2539" y="1680"/>
                </a:lnTo>
                <a:lnTo>
                  <a:pt x="2539" y="1714"/>
                </a:lnTo>
                <a:lnTo>
                  <a:pt x="2540" y="1745"/>
                </a:lnTo>
                <a:lnTo>
                  <a:pt x="2542" y="1775"/>
                </a:lnTo>
                <a:lnTo>
                  <a:pt x="2547" y="1799"/>
                </a:lnTo>
                <a:lnTo>
                  <a:pt x="2550" y="1810"/>
                </a:lnTo>
                <a:lnTo>
                  <a:pt x="2553" y="1819"/>
                </a:lnTo>
                <a:lnTo>
                  <a:pt x="2556" y="1826"/>
                </a:lnTo>
                <a:lnTo>
                  <a:pt x="2561" y="1833"/>
                </a:lnTo>
                <a:lnTo>
                  <a:pt x="2587" y="1845"/>
                </a:lnTo>
                <a:lnTo>
                  <a:pt x="2614" y="1858"/>
                </a:lnTo>
                <a:lnTo>
                  <a:pt x="2640" y="1870"/>
                </a:lnTo>
                <a:lnTo>
                  <a:pt x="2666" y="1883"/>
                </a:lnTo>
                <a:lnTo>
                  <a:pt x="2693" y="1896"/>
                </a:lnTo>
                <a:lnTo>
                  <a:pt x="2721" y="1908"/>
                </a:lnTo>
                <a:lnTo>
                  <a:pt x="2751" y="1919"/>
                </a:lnTo>
                <a:lnTo>
                  <a:pt x="2783" y="1928"/>
                </a:lnTo>
                <a:lnTo>
                  <a:pt x="2795" y="1932"/>
                </a:lnTo>
                <a:lnTo>
                  <a:pt x="2807" y="1936"/>
                </a:lnTo>
                <a:lnTo>
                  <a:pt x="2817" y="1941"/>
                </a:lnTo>
                <a:lnTo>
                  <a:pt x="2825" y="1946"/>
                </a:lnTo>
                <a:lnTo>
                  <a:pt x="2833" y="1953"/>
                </a:lnTo>
                <a:lnTo>
                  <a:pt x="2840" y="1959"/>
                </a:lnTo>
                <a:lnTo>
                  <a:pt x="2845" y="1967"/>
                </a:lnTo>
                <a:lnTo>
                  <a:pt x="2850" y="1977"/>
                </a:lnTo>
                <a:lnTo>
                  <a:pt x="2852" y="1987"/>
                </a:lnTo>
                <a:lnTo>
                  <a:pt x="2854" y="1999"/>
                </a:lnTo>
                <a:lnTo>
                  <a:pt x="2854" y="2012"/>
                </a:lnTo>
                <a:lnTo>
                  <a:pt x="2854" y="2027"/>
                </a:lnTo>
                <a:lnTo>
                  <a:pt x="2852" y="2044"/>
                </a:lnTo>
                <a:lnTo>
                  <a:pt x="2848" y="2063"/>
                </a:lnTo>
                <a:lnTo>
                  <a:pt x="2843" y="2083"/>
                </a:lnTo>
                <a:lnTo>
                  <a:pt x="2837" y="2106"/>
                </a:lnTo>
                <a:lnTo>
                  <a:pt x="2822" y="2135"/>
                </a:lnTo>
                <a:lnTo>
                  <a:pt x="2809" y="2162"/>
                </a:lnTo>
                <a:lnTo>
                  <a:pt x="2797" y="2189"/>
                </a:lnTo>
                <a:lnTo>
                  <a:pt x="2786" y="2214"/>
                </a:lnTo>
                <a:lnTo>
                  <a:pt x="2776" y="2239"/>
                </a:lnTo>
                <a:lnTo>
                  <a:pt x="2767" y="2263"/>
                </a:lnTo>
                <a:lnTo>
                  <a:pt x="2761" y="2285"/>
                </a:lnTo>
                <a:lnTo>
                  <a:pt x="2755" y="2307"/>
                </a:lnTo>
                <a:lnTo>
                  <a:pt x="2752" y="2329"/>
                </a:lnTo>
                <a:lnTo>
                  <a:pt x="2749" y="2349"/>
                </a:lnTo>
                <a:lnTo>
                  <a:pt x="2747" y="2369"/>
                </a:lnTo>
                <a:lnTo>
                  <a:pt x="2747" y="2386"/>
                </a:lnTo>
                <a:lnTo>
                  <a:pt x="2749" y="2404"/>
                </a:lnTo>
                <a:lnTo>
                  <a:pt x="2752" y="2420"/>
                </a:lnTo>
                <a:lnTo>
                  <a:pt x="2755" y="2435"/>
                </a:lnTo>
                <a:lnTo>
                  <a:pt x="2761" y="2451"/>
                </a:lnTo>
                <a:lnTo>
                  <a:pt x="2767" y="2464"/>
                </a:lnTo>
                <a:lnTo>
                  <a:pt x="2776" y="2477"/>
                </a:lnTo>
                <a:lnTo>
                  <a:pt x="2786" y="2489"/>
                </a:lnTo>
                <a:lnTo>
                  <a:pt x="2797" y="2500"/>
                </a:lnTo>
                <a:lnTo>
                  <a:pt x="2809" y="2510"/>
                </a:lnTo>
                <a:lnTo>
                  <a:pt x="2822" y="2520"/>
                </a:lnTo>
                <a:lnTo>
                  <a:pt x="2837" y="2528"/>
                </a:lnTo>
                <a:lnTo>
                  <a:pt x="2854" y="2535"/>
                </a:lnTo>
                <a:lnTo>
                  <a:pt x="2871" y="2542"/>
                </a:lnTo>
                <a:lnTo>
                  <a:pt x="2890" y="2547"/>
                </a:lnTo>
                <a:lnTo>
                  <a:pt x="2911" y="2552"/>
                </a:lnTo>
                <a:lnTo>
                  <a:pt x="2933" y="2556"/>
                </a:lnTo>
                <a:lnTo>
                  <a:pt x="2956" y="2558"/>
                </a:lnTo>
                <a:lnTo>
                  <a:pt x="2981" y="2561"/>
                </a:lnTo>
                <a:lnTo>
                  <a:pt x="3007" y="2562"/>
                </a:lnTo>
                <a:lnTo>
                  <a:pt x="3034" y="2562"/>
                </a:lnTo>
                <a:lnTo>
                  <a:pt x="3050" y="2570"/>
                </a:lnTo>
                <a:lnTo>
                  <a:pt x="3066" y="2579"/>
                </a:lnTo>
                <a:lnTo>
                  <a:pt x="3080" y="2589"/>
                </a:lnTo>
                <a:lnTo>
                  <a:pt x="3094" y="2599"/>
                </a:lnTo>
                <a:lnTo>
                  <a:pt x="3106" y="2609"/>
                </a:lnTo>
                <a:lnTo>
                  <a:pt x="3117" y="2619"/>
                </a:lnTo>
                <a:lnTo>
                  <a:pt x="3127" y="2629"/>
                </a:lnTo>
                <a:lnTo>
                  <a:pt x="3136" y="2640"/>
                </a:lnTo>
                <a:lnTo>
                  <a:pt x="3144" y="2650"/>
                </a:lnTo>
                <a:lnTo>
                  <a:pt x="3151" y="2660"/>
                </a:lnTo>
                <a:lnTo>
                  <a:pt x="3157" y="2671"/>
                </a:lnTo>
                <a:lnTo>
                  <a:pt x="3162" y="2681"/>
                </a:lnTo>
                <a:lnTo>
                  <a:pt x="3166" y="2692"/>
                </a:lnTo>
                <a:lnTo>
                  <a:pt x="3169" y="2702"/>
                </a:lnTo>
                <a:lnTo>
                  <a:pt x="3171" y="2713"/>
                </a:lnTo>
                <a:lnTo>
                  <a:pt x="3173" y="2723"/>
                </a:lnTo>
                <a:lnTo>
                  <a:pt x="3173" y="2733"/>
                </a:lnTo>
                <a:lnTo>
                  <a:pt x="3173" y="2743"/>
                </a:lnTo>
                <a:lnTo>
                  <a:pt x="3172" y="2753"/>
                </a:lnTo>
                <a:lnTo>
                  <a:pt x="3170" y="2761"/>
                </a:lnTo>
                <a:lnTo>
                  <a:pt x="3168" y="2770"/>
                </a:lnTo>
                <a:lnTo>
                  <a:pt x="3163" y="2779"/>
                </a:lnTo>
                <a:lnTo>
                  <a:pt x="3160" y="2788"/>
                </a:lnTo>
                <a:lnTo>
                  <a:pt x="3155" y="2795"/>
                </a:lnTo>
                <a:lnTo>
                  <a:pt x="3149" y="2803"/>
                </a:lnTo>
                <a:lnTo>
                  <a:pt x="3143" y="2810"/>
                </a:lnTo>
                <a:lnTo>
                  <a:pt x="3136" y="2816"/>
                </a:lnTo>
                <a:lnTo>
                  <a:pt x="3128" y="2822"/>
                </a:lnTo>
                <a:lnTo>
                  <a:pt x="3121" y="2826"/>
                </a:lnTo>
                <a:lnTo>
                  <a:pt x="3112" y="2832"/>
                </a:lnTo>
                <a:lnTo>
                  <a:pt x="3102" y="2835"/>
                </a:lnTo>
                <a:lnTo>
                  <a:pt x="3092" y="2838"/>
                </a:lnTo>
                <a:lnTo>
                  <a:pt x="3077" y="2836"/>
                </a:lnTo>
                <a:lnTo>
                  <a:pt x="3063" y="2836"/>
                </a:lnTo>
                <a:lnTo>
                  <a:pt x="3050" y="2837"/>
                </a:lnTo>
                <a:lnTo>
                  <a:pt x="3039" y="2838"/>
                </a:lnTo>
                <a:lnTo>
                  <a:pt x="3031" y="2842"/>
                </a:lnTo>
                <a:lnTo>
                  <a:pt x="3023" y="2846"/>
                </a:lnTo>
                <a:lnTo>
                  <a:pt x="3017" y="2850"/>
                </a:lnTo>
                <a:lnTo>
                  <a:pt x="3012" y="2857"/>
                </a:lnTo>
                <a:lnTo>
                  <a:pt x="3009" y="2864"/>
                </a:lnTo>
                <a:lnTo>
                  <a:pt x="3005" y="2870"/>
                </a:lnTo>
                <a:lnTo>
                  <a:pt x="3004" y="2879"/>
                </a:lnTo>
                <a:lnTo>
                  <a:pt x="3003" y="2888"/>
                </a:lnTo>
                <a:lnTo>
                  <a:pt x="3003" y="2906"/>
                </a:lnTo>
                <a:lnTo>
                  <a:pt x="3005" y="2926"/>
                </a:lnTo>
                <a:lnTo>
                  <a:pt x="3013" y="2959"/>
                </a:lnTo>
                <a:lnTo>
                  <a:pt x="3021" y="2991"/>
                </a:lnTo>
                <a:lnTo>
                  <a:pt x="3030" y="3024"/>
                </a:lnTo>
                <a:lnTo>
                  <a:pt x="3037" y="3057"/>
                </a:lnTo>
                <a:lnTo>
                  <a:pt x="3059" y="3073"/>
                </a:lnTo>
                <a:lnTo>
                  <a:pt x="3081" y="3090"/>
                </a:lnTo>
                <a:lnTo>
                  <a:pt x="3103" y="3106"/>
                </a:lnTo>
                <a:lnTo>
                  <a:pt x="3125" y="3123"/>
                </a:lnTo>
                <a:lnTo>
                  <a:pt x="3123" y="3177"/>
                </a:lnTo>
                <a:lnTo>
                  <a:pt x="3121" y="3231"/>
                </a:lnTo>
                <a:lnTo>
                  <a:pt x="3118" y="3286"/>
                </a:lnTo>
                <a:lnTo>
                  <a:pt x="3116" y="3341"/>
                </a:lnTo>
                <a:lnTo>
                  <a:pt x="3114" y="3396"/>
                </a:lnTo>
                <a:lnTo>
                  <a:pt x="3112" y="3451"/>
                </a:lnTo>
                <a:lnTo>
                  <a:pt x="3110" y="3504"/>
                </a:lnTo>
                <a:lnTo>
                  <a:pt x="3106" y="3559"/>
                </a:lnTo>
                <a:lnTo>
                  <a:pt x="3127" y="3761"/>
                </a:lnTo>
                <a:lnTo>
                  <a:pt x="3050" y="3779"/>
                </a:lnTo>
                <a:lnTo>
                  <a:pt x="2994" y="3887"/>
                </a:lnTo>
                <a:lnTo>
                  <a:pt x="3011" y="3975"/>
                </a:lnTo>
                <a:lnTo>
                  <a:pt x="3165" y="4050"/>
                </a:lnTo>
                <a:lnTo>
                  <a:pt x="3196" y="4152"/>
                </a:lnTo>
                <a:lnTo>
                  <a:pt x="3239" y="4249"/>
                </a:lnTo>
                <a:lnTo>
                  <a:pt x="3221" y="4261"/>
                </a:lnTo>
                <a:lnTo>
                  <a:pt x="3211" y="4278"/>
                </a:lnTo>
                <a:lnTo>
                  <a:pt x="3201" y="4295"/>
                </a:lnTo>
                <a:lnTo>
                  <a:pt x="3190" y="4309"/>
                </a:lnTo>
                <a:lnTo>
                  <a:pt x="3179" y="4322"/>
                </a:lnTo>
                <a:lnTo>
                  <a:pt x="3168" y="4333"/>
                </a:lnTo>
                <a:lnTo>
                  <a:pt x="3158" y="4342"/>
                </a:lnTo>
                <a:lnTo>
                  <a:pt x="3147" y="4350"/>
                </a:lnTo>
                <a:lnTo>
                  <a:pt x="3137" y="4355"/>
                </a:lnTo>
                <a:lnTo>
                  <a:pt x="3127" y="4358"/>
                </a:lnTo>
                <a:lnTo>
                  <a:pt x="3120" y="4359"/>
                </a:lnTo>
                <a:lnTo>
                  <a:pt x="3115" y="4358"/>
                </a:lnTo>
                <a:lnTo>
                  <a:pt x="3112" y="4357"/>
                </a:lnTo>
                <a:lnTo>
                  <a:pt x="3109" y="4356"/>
                </a:lnTo>
                <a:lnTo>
                  <a:pt x="3105" y="4354"/>
                </a:lnTo>
                <a:lnTo>
                  <a:pt x="3102" y="4351"/>
                </a:lnTo>
                <a:lnTo>
                  <a:pt x="3100" y="4346"/>
                </a:lnTo>
                <a:lnTo>
                  <a:pt x="3098" y="4342"/>
                </a:lnTo>
                <a:lnTo>
                  <a:pt x="3097" y="4337"/>
                </a:lnTo>
                <a:lnTo>
                  <a:pt x="3094" y="4324"/>
                </a:lnTo>
                <a:lnTo>
                  <a:pt x="3094" y="4309"/>
                </a:lnTo>
                <a:lnTo>
                  <a:pt x="3099" y="4287"/>
                </a:lnTo>
                <a:lnTo>
                  <a:pt x="3101" y="4268"/>
                </a:lnTo>
                <a:lnTo>
                  <a:pt x="3101" y="4253"/>
                </a:lnTo>
                <a:lnTo>
                  <a:pt x="3100" y="4241"/>
                </a:lnTo>
                <a:lnTo>
                  <a:pt x="3099" y="4236"/>
                </a:lnTo>
                <a:lnTo>
                  <a:pt x="3098" y="4232"/>
                </a:lnTo>
                <a:lnTo>
                  <a:pt x="3095" y="4229"/>
                </a:lnTo>
                <a:lnTo>
                  <a:pt x="3093" y="4227"/>
                </a:lnTo>
                <a:lnTo>
                  <a:pt x="3090" y="4226"/>
                </a:lnTo>
                <a:lnTo>
                  <a:pt x="3087" y="4224"/>
                </a:lnTo>
                <a:lnTo>
                  <a:pt x="3083" y="4224"/>
                </a:lnTo>
                <a:lnTo>
                  <a:pt x="3079" y="4224"/>
                </a:lnTo>
                <a:lnTo>
                  <a:pt x="3070" y="4228"/>
                </a:lnTo>
                <a:lnTo>
                  <a:pt x="3060" y="4233"/>
                </a:lnTo>
                <a:lnTo>
                  <a:pt x="3048" y="4241"/>
                </a:lnTo>
                <a:lnTo>
                  <a:pt x="3035" y="4252"/>
                </a:lnTo>
                <a:lnTo>
                  <a:pt x="3021" y="4264"/>
                </a:lnTo>
                <a:lnTo>
                  <a:pt x="3005" y="4279"/>
                </a:lnTo>
                <a:lnTo>
                  <a:pt x="2990" y="4296"/>
                </a:lnTo>
                <a:lnTo>
                  <a:pt x="2972" y="4314"/>
                </a:lnTo>
                <a:lnTo>
                  <a:pt x="2941" y="4278"/>
                </a:lnTo>
                <a:lnTo>
                  <a:pt x="2909" y="4243"/>
                </a:lnTo>
                <a:lnTo>
                  <a:pt x="2892" y="4226"/>
                </a:lnTo>
                <a:lnTo>
                  <a:pt x="2874" y="4209"/>
                </a:lnTo>
                <a:lnTo>
                  <a:pt x="2854" y="4194"/>
                </a:lnTo>
                <a:lnTo>
                  <a:pt x="2832" y="4179"/>
                </a:lnTo>
                <a:lnTo>
                  <a:pt x="2820" y="4173"/>
                </a:lnTo>
                <a:lnTo>
                  <a:pt x="2808" y="4166"/>
                </a:lnTo>
                <a:lnTo>
                  <a:pt x="2795" y="4160"/>
                </a:lnTo>
                <a:lnTo>
                  <a:pt x="2780" y="4154"/>
                </a:lnTo>
                <a:lnTo>
                  <a:pt x="2765" y="4149"/>
                </a:lnTo>
                <a:lnTo>
                  <a:pt x="2750" y="4144"/>
                </a:lnTo>
                <a:lnTo>
                  <a:pt x="2733" y="4140"/>
                </a:lnTo>
                <a:lnTo>
                  <a:pt x="2716" y="4137"/>
                </a:lnTo>
                <a:lnTo>
                  <a:pt x="2697" y="4133"/>
                </a:lnTo>
                <a:lnTo>
                  <a:pt x="2677" y="4131"/>
                </a:lnTo>
                <a:lnTo>
                  <a:pt x="2657" y="4129"/>
                </a:lnTo>
                <a:lnTo>
                  <a:pt x="2635" y="4128"/>
                </a:lnTo>
                <a:lnTo>
                  <a:pt x="2612" y="4127"/>
                </a:lnTo>
                <a:lnTo>
                  <a:pt x="2588" y="4128"/>
                </a:lnTo>
                <a:lnTo>
                  <a:pt x="2562" y="4128"/>
                </a:lnTo>
                <a:lnTo>
                  <a:pt x="2536" y="4130"/>
                </a:lnTo>
                <a:lnTo>
                  <a:pt x="2519" y="4141"/>
                </a:lnTo>
                <a:lnTo>
                  <a:pt x="2504" y="4151"/>
                </a:lnTo>
                <a:lnTo>
                  <a:pt x="2488" y="4161"/>
                </a:lnTo>
                <a:lnTo>
                  <a:pt x="2474" y="4170"/>
                </a:lnTo>
                <a:lnTo>
                  <a:pt x="2459" y="4177"/>
                </a:lnTo>
                <a:lnTo>
                  <a:pt x="2444" y="4182"/>
                </a:lnTo>
                <a:lnTo>
                  <a:pt x="2437" y="4184"/>
                </a:lnTo>
                <a:lnTo>
                  <a:pt x="2430" y="4185"/>
                </a:lnTo>
                <a:lnTo>
                  <a:pt x="2423" y="4186"/>
                </a:lnTo>
                <a:lnTo>
                  <a:pt x="2416" y="4186"/>
                </a:lnTo>
                <a:lnTo>
                  <a:pt x="2409" y="4186"/>
                </a:lnTo>
                <a:lnTo>
                  <a:pt x="2403" y="4184"/>
                </a:lnTo>
                <a:lnTo>
                  <a:pt x="2396" y="4183"/>
                </a:lnTo>
                <a:lnTo>
                  <a:pt x="2390" y="4179"/>
                </a:lnTo>
                <a:lnTo>
                  <a:pt x="2383" y="4175"/>
                </a:lnTo>
                <a:lnTo>
                  <a:pt x="2378" y="4171"/>
                </a:lnTo>
                <a:lnTo>
                  <a:pt x="2371" y="4165"/>
                </a:lnTo>
                <a:lnTo>
                  <a:pt x="2365" y="4159"/>
                </a:lnTo>
                <a:lnTo>
                  <a:pt x="2360" y="4151"/>
                </a:lnTo>
                <a:lnTo>
                  <a:pt x="2354" y="4142"/>
                </a:lnTo>
                <a:lnTo>
                  <a:pt x="2349" y="4133"/>
                </a:lnTo>
                <a:lnTo>
                  <a:pt x="2345" y="4122"/>
                </a:lnTo>
                <a:lnTo>
                  <a:pt x="2339" y="4110"/>
                </a:lnTo>
                <a:lnTo>
                  <a:pt x="2335" y="4097"/>
                </a:lnTo>
                <a:lnTo>
                  <a:pt x="2330" y="4082"/>
                </a:lnTo>
                <a:lnTo>
                  <a:pt x="2326" y="4066"/>
                </a:lnTo>
                <a:lnTo>
                  <a:pt x="2324" y="4049"/>
                </a:lnTo>
                <a:lnTo>
                  <a:pt x="2322" y="4031"/>
                </a:lnTo>
                <a:lnTo>
                  <a:pt x="2318" y="4014"/>
                </a:lnTo>
                <a:lnTo>
                  <a:pt x="2315" y="3997"/>
                </a:lnTo>
                <a:lnTo>
                  <a:pt x="2309" y="3981"/>
                </a:lnTo>
                <a:lnTo>
                  <a:pt x="2304" y="3965"/>
                </a:lnTo>
                <a:lnTo>
                  <a:pt x="2297" y="3951"/>
                </a:lnTo>
                <a:lnTo>
                  <a:pt x="2290" y="3938"/>
                </a:lnTo>
                <a:lnTo>
                  <a:pt x="2281" y="3925"/>
                </a:lnTo>
                <a:lnTo>
                  <a:pt x="2270" y="3914"/>
                </a:lnTo>
                <a:lnTo>
                  <a:pt x="2258" y="3903"/>
                </a:lnTo>
                <a:lnTo>
                  <a:pt x="2245" y="3894"/>
                </a:lnTo>
                <a:lnTo>
                  <a:pt x="2229" y="3886"/>
                </a:lnTo>
                <a:lnTo>
                  <a:pt x="2212" y="3880"/>
                </a:lnTo>
                <a:lnTo>
                  <a:pt x="2192" y="3875"/>
                </a:lnTo>
                <a:lnTo>
                  <a:pt x="2171" y="3872"/>
                </a:lnTo>
                <a:lnTo>
                  <a:pt x="2156" y="3879"/>
                </a:lnTo>
                <a:lnTo>
                  <a:pt x="2140" y="3884"/>
                </a:lnTo>
                <a:lnTo>
                  <a:pt x="2126" y="3889"/>
                </a:lnTo>
                <a:lnTo>
                  <a:pt x="2113" y="3891"/>
                </a:lnTo>
                <a:lnTo>
                  <a:pt x="2100" y="3891"/>
                </a:lnTo>
                <a:lnTo>
                  <a:pt x="2088" y="3890"/>
                </a:lnTo>
                <a:lnTo>
                  <a:pt x="2076" y="3886"/>
                </a:lnTo>
                <a:lnTo>
                  <a:pt x="2064" y="3882"/>
                </a:lnTo>
                <a:lnTo>
                  <a:pt x="2053" y="3875"/>
                </a:lnTo>
                <a:lnTo>
                  <a:pt x="2043" y="3868"/>
                </a:lnTo>
                <a:lnTo>
                  <a:pt x="2033" y="3858"/>
                </a:lnTo>
                <a:lnTo>
                  <a:pt x="2023" y="3847"/>
                </a:lnTo>
                <a:lnTo>
                  <a:pt x="2014" y="3834"/>
                </a:lnTo>
                <a:lnTo>
                  <a:pt x="2005" y="3819"/>
                </a:lnTo>
                <a:lnTo>
                  <a:pt x="1998" y="3803"/>
                </a:lnTo>
                <a:lnTo>
                  <a:pt x="1991" y="3784"/>
                </a:lnTo>
                <a:lnTo>
                  <a:pt x="1980" y="3763"/>
                </a:lnTo>
                <a:lnTo>
                  <a:pt x="1969" y="3744"/>
                </a:lnTo>
                <a:lnTo>
                  <a:pt x="1958" y="3727"/>
                </a:lnTo>
                <a:lnTo>
                  <a:pt x="1947" y="3713"/>
                </a:lnTo>
                <a:lnTo>
                  <a:pt x="1936" y="3702"/>
                </a:lnTo>
                <a:lnTo>
                  <a:pt x="1924" y="3692"/>
                </a:lnTo>
                <a:lnTo>
                  <a:pt x="1913" y="3686"/>
                </a:lnTo>
                <a:lnTo>
                  <a:pt x="1901" y="3680"/>
                </a:lnTo>
                <a:lnTo>
                  <a:pt x="1889" y="3678"/>
                </a:lnTo>
                <a:lnTo>
                  <a:pt x="1877" y="3677"/>
                </a:lnTo>
                <a:lnTo>
                  <a:pt x="1865" y="3679"/>
                </a:lnTo>
                <a:lnTo>
                  <a:pt x="1852" y="3682"/>
                </a:lnTo>
                <a:lnTo>
                  <a:pt x="1840" y="3688"/>
                </a:lnTo>
                <a:lnTo>
                  <a:pt x="1828" y="3695"/>
                </a:lnTo>
                <a:lnTo>
                  <a:pt x="1814" y="3705"/>
                </a:lnTo>
                <a:lnTo>
                  <a:pt x="1801" y="3716"/>
                </a:lnTo>
                <a:lnTo>
                  <a:pt x="1796" y="3737"/>
                </a:lnTo>
                <a:lnTo>
                  <a:pt x="1790" y="3756"/>
                </a:lnTo>
                <a:lnTo>
                  <a:pt x="1785" y="3774"/>
                </a:lnTo>
                <a:lnTo>
                  <a:pt x="1778" y="3790"/>
                </a:lnTo>
                <a:lnTo>
                  <a:pt x="1772" y="3805"/>
                </a:lnTo>
                <a:lnTo>
                  <a:pt x="1765" y="3817"/>
                </a:lnTo>
                <a:lnTo>
                  <a:pt x="1758" y="3826"/>
                </a:lnTo>
                <a:lnTo>
                  <a:pt x="1751" y="3834"/>
                </a:lnTo>
                <a:lnTo>
                  <a:pt x="1746" y="3836"/>
                </a:lnTo>
                <a:lnTo>
                  <a:pt x="1742" y="3837"/>
                </a:lnTo>
                <a:lnTo>
                  <a:pt x="1739" y="3838"/>
                </a:lnTo>
                <a:lnTo>
                  <a:pt x="1734" y="3838"/>
                </a:lnTo>
                <a:lnTo>
                  <a:pt x="1730" y="3837"/>
                </a:lnTo>
                <a:lnTo>
                  <a:pt x="1724" y="3835"/>
                </a:lnTo>
                <a:lnTo>
                  <a:pt x="1720" y="3832"/>
                </a:lnTo>
                <a:lnTo>
                  <a:pt x="1716" y="3828"/>
                </a:lnTo>
                <a:lnTo>
                  <a:pt x="1710" y="3823"/>
                </a:lnTo>
                <a:lnTo>
                  <a:pt x="1705" y="3817"/>
                </a:lnTo>
                <a:lnTo>
                  <a:pt x="1699" y="3810"/>
                </a:lnTo>
                <a:lnTo>
                  <a:pt x="1694" y="3801"/>
                </a:lnTo>
                <a:lnTo>
                  <a:pt x="1683" y="3781"/>
                </a:lnTo>
                <a:lnTo>
                  <a:pt x="1671" y="3756"/>
                </a:lnTo>
                <a:lnTo>
                  <a:pt x="1611" y="3729"/>
                </a:lnTo>
                <a:lnTo>
                  <a:pt x="1624" y="3727"/>
                </a:lnTo>
                <a:lnTo>
                  <a:pt x="1639" y="3726"/>
                </a:lnTo>
                <a:lnTo>
                  <a:pt x="1624" y="3701"/>
                </a:lnTo>
                <a:lnTo>
                  <a:pt x="1609" y="3676"/>
                </a:lnTo>
                <a:lnTo>
                  <a:pt x="1600" y="3665"/>
                </a:lnTo>
                <a:lnTo>
                  <a:pt x="1593" y="3653"/>
                </a:lnTo>
                <a:lnTo>
                  <a:pt x="1583" y="3642"/>
                </a:lnTo>
                <a:lnTo>
                  <a:pt x="1574" y="3632"/>
                </a:lnTo>
                <a:lnTo>
                  <a:pt x="1564" y="3622"/>
                </a:lnTo>
                <a:lnTo>
                  <a:pt x="1554" y="3613"/>
                </a:lnTo>
                <a:lnTo>
                  <a:pt x="1544" y="3605"/>
                </a:lnTo>
                <a:lnTo>
                  <a:pt x="1533" y="3598"/>
                </a:lnTo>
                <a:lnTo>
                  <a:pt x="1522" y="3592"/>
                </a:lnTo>
                <a:lnTo>
                  <a:pt x="1510" y="3587"/>
                </a:lnTo>
                <a:lnTo>
                  <a:pt x="1498" y="3583"/>
                </a:lnTo>
                <a:lnTo>
                  <a:pt x="1485" y="3580"/>
                </a:lnTo>
                <a:lnTo>
                  <a:pt x="1444" y="3570"/>
                </a:lnTo>
                <a:lnTo>
                  <a:pt x="1404" y="3560"/>
                </a:lnTo>
                <a:lnTo>
                  <a:pt x="1363" y="3549"/>
                </a:lnTo>
                <a:lnTo>
                  <a:pt x="1323" y="3540"/>
                </a:lnTo>
                <a:lnTo>
                  <a:pt x="1282" y="3529"/>
                </a:lnTo>
                <a:lnTo>
                  <a:pt x="1241" y="3519"/>
                </a:lnTo>
                <a:lnTo>
                  <a:pt x="1201" y="3509"/>
                </a:lnTo>
                <a:lnTo>
                  <a:pt x="1160" y="3498"/>
                </a:lnTo>
                <a:lnTo>
                  <a:pt x="1138" y="3510"/>
                </a:lnTo>
                <a:lnTo>
                  <a:pt x="1116" y="3522"/>
                </a:lnTo>
                <a:lnTo>
                  <a:pt x="1094" y="3534"/>
                </a:lnTo>
                <a:lnTo>
                  <a:pt x="1072" y="3546"/>
                </a:lnTo>
                <a:lnTo>
                  <a:pt x="1040" y="3536"/>
                </a:lnTo>
                <a:lnTo>
                  <a:pt x="1010" y="3526"/>
                </a:lnTo>
                <a:lnTo>
                  <a:pt x="978" y="3515"/>
                </a:lnTo>
                <a:lnTo>
                  <a:pt x="946" y="3506"/>
                </a:lnTo>
                <a:lnTo>
                  <a:pt x="914" y="3495"/>
                </a:lnTo>
                <a:lnTo>
                  <a:pt x="882" y="3485"/>
                </a:lnTo>
                <a:lnTo>
                  <a:pt x="852" y="3475"/>
                </a:lnTo>
                <a:lnTo>
                  <a:pt x="820" y="3464"/>
                </a:lnTo>
                <a:lnTo>
                  <a:pt x="817" y="3451"/>
                </a:lnTo>
                <a:lnTo>
                  <a:pt x="813" y="3438"/>
                </a:lnTo>
                <a:lnTo>
                  <a:pt x="810" y="3425"/>
                </a:lnTo>
                <a:lnTo>
                  <a:pt x="807" y="3414"/>
                </a:lnTo>
                <a:lnTo>
                  <a:pt x="802" y="3405"/>
                </a:lnTo>
                <a:lnTo>
                  <a:pt x="798" y="3396"/>
                </a:lnTo>
                <a:lnTo>
                  <a:pt x="792" y="3387"/>
                </a:lnTo>
                <a:lnTo>
                  <a:pt x="788" y="3380"/>
                </a:lnTo>
                <a:lnTo>
                  <a:pt x="782" y="3374"/>
                </a:lnTo>
                <a:lnTo>
                  <a:pt x="777" y="3367"/>
                </a:lnTo>
                <a:lnTo>
                  <a:pt x="770" y="3363"/>
                </a:lnTo>
                <a:lnTo>
                  <a:pt x="765" y="3358"/>
                </a:lnTo>
                <a:lnTo>
                  <a:pt x="759" y="3356"/>
                </a:lnTo>
                <a:lnTo>
                  <a:pt x="753" y="3353"/>
                </a:lnTo>
                <a:lnTo>
                  <a:pt x="746" y="3352"/>
                </a:lnTo>
                <a:lnTo>
                  <a:pt x="740" y="3351"/>
                </a:lnTo>
                <a:lnTo>
                  <a:pt x="734" y="3351"/>
                </a:lnTo>
                <a:lnTo>
                  <a:pt x="728" y="3352"/>
                </a:lnTo>
                <a:lnTo>
                  <a:pt x="721" y="3354"/>
                </a:lnTo>
                <a:lnTo>
                  <a:pt x="714" y="3356"/>
                </a:lnTo>
                <a:lnTo>
                  <a:pt x="708" y="3360"/>
                </a:lnTo>
                <a:lnTo>
                  <a:pt x="701" y="3364"/>
                </a:lnTo>
                <a:lnTo>
                  <a:pt x="695" y="3368"/>
                </a:lnTo>
                <a:lnTo>
                  <a:pt x="689" y="3374"/>
                </a:lnTo>
                <a:lnTo>
                  <a:pt x="683" y="3380"/>
                </a:lnTo>
                <a:lnTo>
                  <a:pt x="677" y="3387"/>
                </a:lnTo>
                <a:lnTo>
                  <a:pt x="671" y="3395"/>
                </a:lnTo>
                <a:lnTo>
                  <a:pt x="665" y="3403"/>
                </a:lnTo>
                <a:lnTo>
                  <a:pt x="654" y="3422"/>
                </a:lnTo>
                <a:lnTo>
                  <a:pt x="645" y="3444"/>
                </a:lnTo>
                <a:lnTo>
                  <a:pt x="621" y="3439"/>
                </a:lnTo>
                <a:lnTo>
                  <a:pt x="598" y="3432"/>
                </a:lnTo>
                <a:lnTo>
                  <a:pt x="575" y="3424"/>
                </a:lnTo>
                <a:lnTo>
                  <a:pt x="553" y="3416"/>
                </a:lnTo>
                <a:lnTo>
                  <a:pt x="531" y="3406"/>
                </a:lnTo>
                <a:lnTo>
                  <a:pt x="510" y="3395"/>
                </a:lnTo>
                <a:lnTo>
                  <a:pt x="489" y="3383"/>
                </a:lnTo>
                <a:lnTo>
                  <a:pt x="470" y="3369"/>
                </a:lnTo>
                <a:lnTo>
                  <a:pt x="450" y="3355"/>
                </a:lnTo>
                <a:lnTo>
                  <a:pt x="431" y="3339"/>
                </a:lnTo>
                <a:lnTo>
                  <a:pt x="414" y="3322"/>
                </a:lnTo>
                <a:lnTo>
                  <a:pt x="396" y="3304"/>
                </a:lnTo>
                <a:lnTo>
                  <a:pt x="380" y="3284"/>
                </a:lnTo>
                <a:lnTo>
                  <a:pt x="363" y="3263"/>
                </a:lnTo>
                <a:lnTo>
                  <a:pt x="348" y="3240"/>
                </a:lnTo>
                <a:lnTo>
                  <a:pt x="334" y="3216"/>
                </a:lnTo>
                <a:lnTo>
                  <a:pt x="310" y="3206"/>
                </a:lnTo>
                <a:lnTo>
                  <a:pt x="287" y="3197"/>
                </a:lnTo>
                <a:lnTo>
                  <a:pt x="264" y="3188"/>
                </a:lnTo>
                <a:lnTo>
                  <a:pt x="241" y="3181"/>
                </a:lnTo>
                <a:lnTo>
                  <a:pt x="218" y="3173"/>
                </a:lnTo>
                <a:lnTo>
                  <a:pt x="195" y="3165"/>
                </a:lnTo>
                <a:lnTo>
                  <a:pt x="171" y="3158"/>
                </a:lnTo>
                <a:lnTo>
                  <a:pt x="148" y="3150"/>
                </a:lnTo>
                <a:lnTo>
                  <a:pt x="152" y="3149"/>
                </a:lnTo>
                <a:lnTo>
                  <a:pt x="157" y="3149"/>
                </a:lnTo>
                <a:lnTo>
                  <a:pt x="170" y="3138"/>
                </a:lnTo>
                <a:lnTo>
                  <a:pt x="182" y="3126"/>
                </a:lnTo>
                <a:lnTo>
                  <a:pt x="192" y="3113"/>
                </a:lnTo>
                <a:lnTo>
                  <a:pt x="200" y="3099"/>
                </a:lnTo>
                <a:lnTo>
                  <a:pt x="206" y="3085"/>
                </a:lnTo>
                <a:lnTo>
                  <a:pt x="212" y="3071"/>
                </a:lnTo>
                <a:lnTo>
                  <a:pt x="216" y="3056"/>
                </a:lnTo>
                <a:lnTo>
                  <a:pt x="219" y="3040"/>
                </a:lnTo>
                <a:lnTo>
                  <a:pt x="225" y="3008"/>
                </a:lnTo>
                <a:lnTo>
                  <a:pt x="229" y="2977"/>
                </a:lnTo>
                <a:lnTo>
                  <a:pt x="231" y="2961"/>
                </a:lnTo>
                <a:lnTo>
                  <a:pt x="235" y="2946"/>
                </a:lnTo>
                <a:lnTo>
                  <a:pt x="239" y="2930"/>
                </a:lnTo>
                <a:lnTo>
                  <a:pt x="243" y="2915"/>
                </a:lnTo>
                <a:lnTo>
                  <a:pt x="204" y="2892"/>
                </a:lnTo>
                <a:lnTo>
                  <a:pt x="169" y="2873"/>
                </a:lnTo>
                <a:lnTo>
                  <a:pt x="138" y="2858"/>
                </a:lnTo>
                <a:lnTo>
                  <a:pt x="111" y="2845"/>
                </a:lnTo>
                <a:lnTo>
                  <a:pt x="87" y="2833"/>
                </a:lnTo>
                <a:lnTo>
                  <a:pt x="67" y="2822"/>
                </a:lnTo>
                <a:lnTo>
                  <a:pt x="57" y="2816"/>
                </a:lnTo>
                <a:lnTo>
                  <a:pt x="49" y="2811"/>
                </a:lnTo>
                <a:lnTo>
                  <a:pt x="42" y="2805"/>
                </a:lnTo>
                <a:lnTo>
                  <a:pt x="35" y="2799"/>
                </a:lnTo>
                <a:lnTo>
                  <a:pt x="28" y="2792"/>
                </a:lnTo>
                <a:lnTo>
                  <a:pt x="23" y="2785"/>
                </a:lnTo>
                <a:lnTo>
                  <a:pt x="18" y="2777"/>
                </a:lnTo>
                <a:lnTo>
                  <a:pt x="14" y="2768"/>
                </a:lnTo>
                <a:lnTo>
                  <a:pt x="11" y="2758"/>
                </a:lnTo>
                <a:lnTo>
                  <a:pt x="7" y="2748"/>
                </a:lnTo>
                <a:lnTo>
                  <a:pt x="5" y="2736"/>
                </a:lnTo>
                <a:lnTo>
                  <a:pt x="3" y="2723"/>
                </a:lnTo>
                <a:lnTo>
                  <a:pt x="1" y="2693"/>
                </a:lnTo>
                <a:lnTo>
                  <a:pt x="0" y="2658"/>
                </a:lnTo>
                <a:lnTo>
                  <a:pt x="1" y="2615"/>
                </a:lnTo>
                <a:lnTo>
                  <a:pt x="3" y="2565"/>
                </a:lnTo>
                <a:lnTo>
                  <a:pt x="17" y="2499"/>
                </a:lnTo>
                <a:lnTo>
                  <a:pt x="31" y="2434"/>
                </a:lnTo>
                <a:lnTo>
                  <a:pt x="45" y="2369"/>
                </a:lnTo>
                <a:lnTo>
                  <a:pt x="58" y="2303"/>
                </a:lnTo>
                <a:lnTo>
                  <a:pt x="71" y="2237"/>
                </a:lnTo>
                <a:lnTo>
                  <a:pt x="85" y="2171"/>
                </a:lnTo>
                <a:lnTo>
                  <a:pt x="99" y="2106"/>
                </a:lnTo>
                <a:lnTo>
                  <a:pt x="113" y="2040"/>
                </a:lnTo>
                <a:lnTo>
                  <a:pt x="156" y="2038"/>
                </a:lnTo>
                <a:lnTo>
                  <a:pt x="201" y="2037"/>
                </a:lnTo>
                <a:lnTo>
                  <a:pt x="247" y="2035"/>
                </a:lnTo>
                <a:lnTo>
                  <a:pt x="293" y="2033"/>
                </a:lnTo>
                <a:lnTo>
                  <a:pt x="340" y="2032"/>
                </a:lnTo>
                <a:lnTo>
                  <a:pt x="386" y="2029"/>
                </a:lnTo>
                <a:lnTo>
                  <a:pt x="430" y="2027"/>
                </a:lnTo>
                <a:lnTo>
                  <a:pt x="474" y="2026"/>
                </a:lnTo>
                <a:lnTo>
                  <a:pt x="481" y="1951"/>
                </a:lnTo>
                <a:lnTo>
                  <a:pt x="486" y="1878"/>
                </a:lnTo>
                <a:lnTo>
                  <a:pt x="490" y="1804"/>
                </a:lnTo>
                <a:lnTo>
                  <a:pt x="494" y="1731"/>
                </a:lnTo>
                <a:lnTo>
                  <a:pt x="497" y="1656"/>
                </a:lnTo>
                <a:lnTo>
                  <a:pt x="501" y="1583"/>
                </a:lnTo>
                <a:lnTo>
                  <a:pt x="507" y="1509"/>
                </a:lnTo>
                <a:lnTo>
                  <a:pt x="514" y="1435"/>
                </a:lnTo>
                <a:lnTo>
                  <a:pt x="488" y="1403"/>
                </a:lnTo>
                <a:lnTo>
                  <a:pt x="463" y="1370"/>
                </a:lnTo>
                <a:lnTo>
                  <a:pt x="437" y="1337"/>
                </a:lnTo>
                <a:lnTo>
                  <a:pt x="411" y="1304"/>
                </a:lnTo>
                <a:lnTo>
                  <a:pt x="386" y="1271"/>
                </a:lnTo>
                <a:lnTo>
                  <a:pt x="361" y="1238"/>
                </a:lnTo>
                <a:lnTo>
                  <a:pt x="335" y="1205"/>
                </a:lnTo>
                <a:lnTo>
                  <a:pt x="309" y="1172"/>
                </a:lnTo>
                <a:lnTo>
                  <a:pt x="290" y="1200"/>
                </a:lnTo>
                <a:lnTo>
                  <a:pt x="272" y="1224"/>
                </a:lnTo>
                <a:lnTo>
                  <a:pt x="257" y="1244"/>
                </a:lnTo>
                <a:lnTo>
                  <a:pt x="242" y="1259"/>
                </a:lnTo>
                <a:lnTo>
                  <a:pt x="230" y="1271"/>
                </a:lnTo>
                <a:lnTo>
                  <a:pt x="219" y="1279"/>
                </a:lnTo>
                <a:lnTo>
                  <a:pt x="215" y="1281"/>
                </a:lnTo>
                <a:lnTo>
                  <a:pt x="211" y="1282"/>
                </a:lnTo>
                <a:lnTo>
                  <a:pt x="207" y="1282"/>
                </a:lnTo>
                <a:lnTo>
                  <a:pt x="204" y="1282"/>
                </a:lnTo>
                <a:lnTo>
                  <a:pt x="201" y="1280"/>
                </a:lnTo>
                <a:lnTo>
                  <a:pt x="198" y="1278"/>
                </a:lnTo>
                <a:lnTo>
                  <a:pt x="197" y="1274"/>
                </a:lnTo>
                <a:lnTo>
                  <a:pt x="195" y="1269"/>
                </a:lnTo>
                <a:lnTo>
                  <a:pt x="194" y="1257"/>
                </a:lnTo>
                <a:lnTo>
                  <a:pt x="195" y="1241"/>
                </a:lnTo>
                <a:lnTo>
                  <a:pt x="197" y="1221"/>
                </a:lnTo>
                <a:lnTo>
                  <a:pt x="201" y="1196"/>
                </a:lnTo>
                <a:lnTo>
                  <a:pt x="207" y="1168"/>
                </a:lnTo>
                <a:lnTo>
                  <a:pt x="215" y="1136"/>
                </a:lnTo>
                <a:lnTo>
                  <a:pt x="223" y="1116"/>
                </a:lnTo>
                <a:lnTo>
                  <a:pt x="229" y="1099"/>
                </a:lnTo>
                <a:lnTo>
                  <a:pt x="236" y="1080"/>
                </a:lnTo>
                <a:lnTo>
                  <a:pt x="240" y="1064"/>
                </a:lnTo>
                <a:lnTo>
                  <a:pt x="245" y="1047"/>
                </a:lnTo>
                <a:lnTo>
                  <a:pt x="248" y="1031"/>
                </a:lnTo>
                <a:lnTo>
                  <a:pt x="250" y="1016"/>
                </a:lnTo>
                <a:lnTo>
                  <a:pt x="251" y="1001"/>
                </a:lnTo>
                <a:lnTo>
                  <a:pt x="252" y="987"/>
                </a:lnTo>
                <a:lnTo>
                  <a:pt x="251" y="974"/>
                </a:lnTo>
                <a:lnTo>
                  <a:pt x="251" y="960"/>
                </a:lnTo>
                <a:lnTo>
                  <a:pt x="249" y="948"/>
                </a:lnTo>
                <a:lnTo>
                  <a:pt x="247" y="936"/>
                </a:lnTo>
                <a:lnTo>
                  <a:pt x="243" y="925"/>
                </a:lnTo>
                <a:lnTo>
                  <a:pt x="240" y="913"/>
                </a:lnTo>
                <a:lnTo>
                  <a:pt x="237" y="903"/>
                </a:lnTo>
                <a:lnTo>
                  <a:pt x="252" y="855"/>
                </a:lnTo>
                <a:lnTo>
                  <a:pt x="267" y="813"/>
                </a:lnTo>
                <a:lnTo>
                  <a:pt x="272" y="795"/>
                </a:lnTo>
                <a:lnTo>
                  <a:pt x="279" y="777"/>
                </a:lnTo>
                <a:lnTo>
                  <a:pt x="283" y="760"/>
                </a:lnTo>
                <a:lnTo>
                  <a:pt x="286" y="744"/>
                </a:lnTo>
                <a:lnTo>
                  <a:pt x="289" y="729"/>
                </a:lnTo>
                <a:lnTo>
                  <a:pt x="289" y="715"/>
                </a:lnTo>
                <a:lnTo>
                  <a:pt x="286" y="701"/>
                </a:lnTo>
                <a:lnTo>
                  <a:pt x="283" y="688"/>
                </a:lnTo>
                <a:lnTo>
                  <a:pt x="281" y="683"/>
                </a:lnTo>
                <a:lnTo>
                  <a:pt x="278" y="676"/>
                </a:lnTo>
                <a:lnTo>
                  <a:pt x="273" y="671"/>
                </a:lnTo>
                <a:lnTo>
                  <a:pt x="269" y="665"/>
                </a:lnTo>
                <a:lnTo>
                  <a:pt x="258" y="653"/>
                </a:lnTo>
                <a:lnTo>
                  <a:pt x="245" y="642"/>
                </a:lnTo>
                <a:lnTo>
                  <a:pt x="840" y="709"/>
                </a:lnTo>
                <a:lnTo>
                  <a:pt x="837" y="670"/>
                </a:lnTo>
                <a:lnTo>
                  <a:pt x="835" y="630"/>
                </a:lnTo>
                <a:lnTo>
                  <a:pt x="834" y="591"/>
                </a:lnTo>
                <a:lnTo>
                  <a:pt x="832" y="551"/>
                </a:lnTo>
                <a:lnTo>
                  <a:pt x="830" y="512"/>
                </a:lnTo>
                <a:lnTo>
                  <a:pt x="829" y="472"/>
                </a:lnTo>
                <a:lnTo>
                  <a:pt x="826" y="433"/>
                </a:lnTo>
                <a:lnTo>
                  <a:pt x="824" y="393"/>
                </a:lnTo>
                <a:lnTo>
                  <a:pt x="862" y="386"/>
                </a:lnTo>
                <a:lnTo>
                  <a:pt x="898" y="380"/>
                </a:lnTo>
                <a:lnTo>
                  <a:pt x="934" y="373"/>
                </a:lnTo>
                <a:lnTo>
                  <a:pt x="970" y="367"/>
                </a:lnTo>
                <a:lnTo>
                  <a:pt x="1006" y="360"/>
                </a:lnTo>
                <a:lnTo>
                  <a:pt x="1044" y="354"/>
                </a:lnTo>
                <a:lnTo>
                  <a:pt x="1080" y="347"/>
                </a:lnTo>
                <a:lnTo>
                  <a:pt x="1116" y="340"/>
                </a:lnTo>
                <a:lnTo>
                  <a:pt x="1134" y="306"/>
                </a:lnTo>
                <a:lnTo>
                  <a:pt x="1151" y="272"/>
                </a:lnTo>
                <a:lnTo>
                  <a:pt x="1169" y="238"/>
                </a:lnTo>
                <a:lnTo>
                  <a:pt x="1186" y="204"/>
                </a:lnTo>
                <a:lnTo>
                  <a:pt x="1204" y="170"/>
                </a:lnTo>
                <a:lnTo>
                  <a:pt x="1222" y="136"/>
                </a:lnTo>
                <a:lnTo>
                  <a:pt x="1239" y="102"/>
                </a:lnTo>
                <a:lnTo>
                  <a:pt x="1257" y="68"/>
                </a:lnTo>
                <a:lnTo>
                  <a:pt x="1268" y="64"/>
                </a:lnTo>
                <a:lnTo>
                  <a:pt x="1278" y="59"/>
                </a:lnTo>
                <a:lnTo>
                  <a:pt x="1287" y="58"/>
                </a:lnTo>
                <a:lnTo>
                  <a:pt x="1296" y="57"/>
                </a:lnTo>
                <a:lnTo>
                  <a:pt x="1304" y="58"/>
                </a:lnTo>
                <a:lnTo>
                  <a:pt x="1312" y="59"/>
                </a:lnTo>
                <a:lnTo>
                  <a:pt x="1318" y="64"/>
                </a:lnTo>
                <a:lnTo>
                  <a:pt x="1325" y="68"/>
                </a:lnTo>
                <a:lnTo>
                  <a:pt x="1331" y="75"/>
                </a:lnTo>
                <a:lnTo>
                  <a:pt x="1336" y="81"/>
                </a:lnTo>
                <a:lnTo>
                  <a:pt x="1340" y="90"/>
                </a:lnTo>
                <a:lnTo>
                  <a:pt x="1345" y="101"/>
                </a:lnTo>
                <a:lnTo>
                  <a:pt x="1348" y="112"/>
                </a:lnTo>
                <a:lnTo>
                  <a:pt x="1351" y="125"/>
                </a:lnTo>
                <a:lnTo>
                  <a:pt x="1352" y="140"/>
                </a:lnTo>
                <a:lnTo>
                  <a:pt x="1354" y="156"/>
                </a:lnTo>
                <a:lnTo>
                  <a:pt x="1364" y="151"/>
                </a:lnTo>
                <a:lnTo>
                  <a:pt x="1374" y="147"/>
                </a:lnTo>
                <a:lnTo>
                  <a:pt x="1384" y="146"/>
                </a:lnTo>
                <a:lnTo>
                  <a:pt x="1393" y="147"/>
                </a:lnTo>
                <a:lnTo>
                  <a:pt x="1401" y="149"/>
                </a:lnTo>
                <a:lnTo>
                  <a:pt x="1408" y="154"/>
                </a:lnTo>
                <a:lnTo>
                  <a:pt x="1416" y="158"/>
                </a:lnTo>
                <a:lnTo>
                  <a:pt x="1422" y="165"/>
                </a:lnTo>
                <a:lnTo>
                  <a:pt x="1428" y="174"/>
                </a:lnTo>
                <a:lnTo>
                  <a:pt x="1432" y="182"/>
                </a:lnTo>
                <a:lnTo>
                  <a:pt x="1437" y="192"/>
                </a:lnTo>
                <a:lnTo>
                  <a:pt x="1440" y="203"/>
                </a:lnTo>
                <a:lnTo>
                  <a:pt x="1442" y="214"/>
                </a:lnTo>
                <a:lnTo>
                  <a:pt x="1443" y="226"/>
                </a:lnTo>
                <a:lnTo>
                  <a:pt x="1443" y="239"/>
                </a:lnTo>
                <a:lnTo>
                  <a:pt x="1442" y="253"/>
                </a:lnTo>
                <a:lnTo>
                  <a:pt x="1461" y="230"/>
                </a:lnTo>
                <a:lnTo>
                  <a:pt x="1480" y="210"/>
                </a:lnTo>
                <a:lnTo>
                  <a:pt x="1498" y="191"/>
                </a:lnTo>
                <a:lnTo>
                  <a:pt x="1516" y="175"/>
                </a:lnTo>
                <a:lnTo>
                  <a:pt x="1533" y="160"/>
                </a:lnTo>
                <a:lnTo>
                  <a:pt x="1550" y="148"/>
                </a:lnTo>
                <a:lnTo>
                  <a:pt x="1565" y="137"/>
                </a:lnTo>
                <a:lnTo>
                  <a:pt x="1581" y="129"/>
                </a:lnTo>
                <a:lnTo>
                  <a:pt x="1596" y="122"/>
                </a:lnTo>
                <a:lnTo>
                  <a:pt x="1610" y="118"/>
                </a:lnTo>
                <a:lnTo>
                  <a:pt x="1624" y="114"/>
                </a:lnTo>
                <a:lnTo>
                  <a:pt x="1638" y="112"/>
                </a:lnTo>
                <a:lnTo>
                  <a:pt x="1650" y="112"/>
                </a:lnTo>
                <a:lnTo>
                  <a:pt x="1662" y="113"/>
                </a:lnTo>
                <a:lnTo>
                  <a:pt x="1674" y="116"/>
                </a:lnTo>
                <a:lnTo>
                  <a:pt x="1685" y="120"/>
                </a:lnTo>
                <a:lnTo>
                  <a:pt x="1696" y="125"/>
                </a:lnTo>
                <a:lnTo>
                  <a:pt x="1706" y="132"/>
                </a:lnTo>
                <a:lnTo>
                  <a:pt x="1714" y="140"/>
                </a:lnTo>
                <a:lnTo>
                  <a:pt x="1723" y="149"/>
                </a:lnTo>
                <a:lnTo>
                  <a:pt x="1732" y="159"/>
                </a:lnTo>
                <a:lnTo>
                  <a:pt x="1740" y="170"/>
                </a:lnTo>
                <a:lnTo>
                  <a:pt x="1746" y="182"/>
                </a:lnTo>
                <a:lnTo>
                  <a:pt x="1753" y="194"/>
                </a:lnTo>
                <a:lnTo>
                  <a:pt x="1759" y="209"/>
                </a:lnTo>
                <a:lnTo>
                  <a:pt x="1765" y="223"/>
                </a:lnTo>
                <a:lnTo>
                  <a:pt x="1770" y="237"/>
                </a:lnTo>
                <a:lnTo>
                  <a:pt x="1775" y="254"/>
                </a:lnTo>
                <a:lnTo>
                  <a:pt x="1778" y="269"/>
                </a:lnTo>
                <a:lnTo>
                  <a:pt x="1781" y="287"/>
                </a:lnTo>
                <a:lnTo>
                  <a:pt x="1785" y="303"/>
                </a:lnTo>
                <a:lnTo>
                  <a:pt x="1787" y="321"/>
                </a:lnTo>
                <a:lnTo>
                  <a:pt x="1786" y="328"/>
                </a:lnTo>
                <a:lnTo>
                  <a:pt x="1785" y="337"/>
                </a:lnTo>
                <a:lnTo>
                  <a:pt x="1786" y="344"/>
                </a:lnTo>
                <a:lnTo>
                  <a:pt x="1787" y="351"/>
                </a:lnTo>
                <a:lnTo>
                  <a:pt x="1790" y="359"/>
                </a:lnTo>
                <a:lnTo>
                  <a:pt x="1792" y="366"/>
                </a:lnTo>
                <a:lnTo>
                  <a:pt x="1797" y="372"/>
                </a:lnTo>
                <a:lnTo>
                  <a:pt x="1801" y="379"/>
                </a:lnTo>
                <a:lnTo>
                  <a:pt x="1812" y="392"/>
                </a:lnTo>
                <a:lnTo>
                  <a:pt x="1825" y="404"/>
                </a:lnTo>
                <a:lnTo>
                  <a:pt x="1840" y="416"/>
                </a:lnTo>
                <a:lnTo>
                  <a:pt x="1855" y="427"/>
                </a:lnTo>
                <a:lnTo>
                  <a:pt x="1851" y="458"/>
                </a:lnTo>
                <a:lnTo>
                  <a:pt x="1847" y="489"/>
                </a:lnTo>
                <a:lnTo>
                  <a:pt x="1844" y="518"/>
                </a:lnTo>
                <a:lnTo>
                  <a:pt x="1841" y="549"/>
                </a:lnTo>
                <a:lnTo>
                  <a:pt x="1863" y="527"/>
                </a:lnTo>
                <a:lnTo>
                  <a:pt x="1884" y="507"/>
                </a:lnTo>
                <a:lnTo>
                  <a:pt x="1904" y="492"/>
                </a:lnTo>
                <a:lnTo>
                  <a:pt x="1923" y="479"/>
                </a:lnTo>
                <a:lnTo>
                  <a:pt x="1942" y="470"/>
                </a:lnTo>
                <a:lnTo>
                  <a:pt x="1959" y="462"/>
                </a:lnTo>
                <a:lnTo>
                  <a:pt x="1967" y="460"/>
                </a:lnTo>
                <a:lnTo>
                  <a:pt x="1976" y="459"/>
                </a:lnTo>
                <a:lnTo>
                  <a:pt x="1983" y="458"/>
                </a:lnTo>
                <a:lnTo>
                  <a:pt x="1991" y="457"/>
                </a:lnTo>
                <a:lnTo>
                  <a:pt x="1998" y="457"/>
                </a:lnTo>
                <a:lnTo>
                  <a:pt x="2005" y="458"/>
                </a:lnTo>
                <a:lnTo>
                  <a:pt x="2012" y="459"/>
                </a:lnTo>
                <a:lnTo>
                  <a:pt x="2020" y="461"/>
                </a:lnTo>
                <a:lnTo>
                  <a:pt x="2026" y="463"/>
                </a:lnTo>
                <a:lnTo>
                  <a:pt x="2033" y="467"/>
                </a:lnTo>
                <a:lnTo>
                  <a:pt x="2038" y="470"/>
                </a:lnTo>
                <a:lnTo>
                  <a:pt x="2045" y="474"/>
                </a:lnTo>
                <a:lnTo>
                  <a:pt x="2057" y="484"/>
                </a:lnTo>
                <a:lnTo>
                  <a:pt x="2068" y="496"/>
                </a:lnTo>
                <a:lnTo>
                  <a:pt x="2078" y="509"/>
                </a:lnTo>
                <a:lnTo>
                  <a:pt x="2088" y="525"/>
                </a:lnTo>
                <a:lnTo>
                  <a:pt x="2137" y="482"/>
                </a:lnTo>
                <a:lnTo>
                  <a:pt x="2185" y="440"/>
                </a:lnTo>
                <a:lnTo>
                  <a:pt x="2234" y="397"/>
                </a:lnTo>
                <a:lnTo>
                  <a:pt x="2282" y="355"/>
                </a:lnTo>
                <a:lnTo>
                  <a:pt x="2331" y="312"/>
                </a:lnTo>
                <a:lnTo>
                  <a:pt x="2380" y="270"/>
                </a:lnTo>
                <a:lnTo>
                  <a:pt x="2428" y="227"/>
                </a:lnTo>
                <a:lnTo>
                  <a:pt x="2476" y="185"/>
                </a:lnTo>
                <a:lnTo>
                  <a:pt x="2491" y="179"/>
                </a:lnTo>
                <a:lnTo>
                  <a:pt x="2504" y="175"/>
                </a:lnTo>
                <a:lnTo>
                  <a:pt x="2517" y="171"/>
                </a:lnTo>
                <a:lnTo>
                  <a:pt x="2531" y="170"/>
                </a:lnTo>
                <a:lnTo>
                  <a:pt x="2544" y="169"/>
                </a:lnTo>
                <a:lnTo>
                  <a:pt x="2559" y="170"/>
                </a:lnTo>
                <a:lnTo>
                  <a:pt x="2572" y="172"/>
                </a:lnTo>
                <a:lnTo>
                  <a:pt x="2586" y="175"/>
                </a:lnTo>
                <a:lnTo>
                  <a:pt x="2600" y="179"/>
                </a:lnTo>
                <a:lnTo>
                  <a:pt x="2615" y="185"/>
                </a:lnTo>
                <a:lnTo>
                  <a:pt x="2629" y="190"/>
                </a:lnTo>
                <a:lnTo>
                  <a:pt x="2643" y="198"/>
                </a:lnTo>
                <a:lnTo>
                  <a:pt x="2657" y="205"/>
                </a:lnTo>
                <a:lnTo>
                  <a:pt x="2672" y="214"/>
                </a:lnTo>
                <a:lnTo>
                  <a:pt x="2686" y="223"/>
                </a:lnTo>
                <a:lnTo>
                  <a:pt x="2700" y="233"/>
                </a:lnTo>
                <a:lnTo>
                  <a:pt x="2716" y="204"/>
                </a:lnTo>
                <a:lnTo>
                  <a:pt x="2732" y="175"/>
                </a:lnTo>
                <a:lnTo>
                  <a:pt x="2747" y="146"/>
                </a:lnTo>
                <a:lnTo>
                  <a:pt x="2764" y="116"/>
                </a:lnTo>
                <a:lnTo>
                  <a:pt x="2779" y="88"/>
                </a:lnTo>
                <a:lnTo>
                  <a:pt x="2795" y="58"/>
                </a:lnTo>
                <a:lnTo>
                  <a:pt x="2811" y="29"/>
                </a:lnTo>
                <a:lnTo>
                  <a:pt x="2826" y="0"/>
                </a:lnTo>
                <a:lnTo>
                  <a:pt x="2841" y="26"/>
                </a:lnTo>
                <a:lnTo>
                  <a:pt x="2856" y="54"/>
                </a:lnTo>
                <a:lnTo>
                  <a:pt x="2870" y="80"/>
                </a:lnTo>
                <a:lnTo>
                  <a:pt x="2885" y="107"/>
                </a:lnTo>
                <a:lnTo>
                  <a:pt x="2875" y="136"/>
                </a:lnTo>
                <a:lnTo>
                  <a:pt x="2864" y="167"/>
                </a:lnTo>
                <a:lnTo>
                  <a:pt x="2854" y="197"/>
                </a:lnTo>
                <a:lnTo>
                  <a:pt x="2844" y="226"/>
                </a:lnTo>
                <a:lnTo>
                  <a:pt x="2833" y="256"/>
                </a:lnTo>
                <a:lnTo>
                  <a:pt x="2823" y="285"/>
                </a:lnTo>
                <a:lnTo>
                  <a:pt x="2812" y="315"/>
                </a:lnTo>
                <a:lnTo>
                  <a:pt x="2802" y="345"/>
                </a:lnTo>
                <a:lnTo>
                  <a:pt x="2820" y="388"/>
                </a:lnTo>
                <a:lnTo>
                  <a:pt x="2837" y="430"/>
                </a:lnTo>
                <a:lnTo>
                  <a:pt x="2855" y="472"/>
                </a:lnTo>
                <a:lnTo>
                  <a:pt x="2873" y="515"/>
                </a:lnTo>
                <a:lnTo>
                  <a:pt x="2890" y="558"/>
                </a:lnTo>
                <a:lnTo>
                  <a:pt x="2908" y="600"/>
                </a:lnTo>
                <a:lnTo>
                  <a:pt x="2925" y="642"/>
                </a:lnTo>
                <a:lnTo>
                  <a:pt x="2943" y="685"/>
                </a:lnTo>
                <a:lnTo>
                  <a:pt x="2969" y="697"/>
                </a:lnTo>
                <a:lnTo>
                  <a:pt x="2994" y="709"/>
                </a:lnTo>
                <a:lnTo>
                  <a:pt x="3020" y="721"/>
                </a:lnTo>
                <a:lnTo>
                  <a:pt x="3045" y="733"/>
                </a:lnTo>
                <a:lnTo>
                  <a:pt x="3041" y="762"/>
                </a:lnTo>
                <a:lnTo>
                  <a:pt x="3036" y="789"/>
                </a:lnTo>
                <a:lnTo>
                  <a:pt x="3031" y="818"/>
                </a:lnTo>
                <a:lnTo>
                  <a:pt x="3026" y="845"/>
                </a:lnTo>
                <a:lnTo>
                  <a:pt x="3041" y="861"/>
                </a:lnTo>
                <a:lnTo>
                  <a:pt x="3054" y="875"/>
                </a:lnTo>
                <a:lnTo>
                  <a:pt x="3067" y="888"/>
                </a:lnTo>
                <a:lnTo>
                  <a:pt x="3078" y="90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2481263" y="3690938"/>
            <a:ext cx="917575" cy="857250"/>
          </a:xfrm>
          <a:custGeom>
            <a:avLst/>
            <a:gdLst>
              <a:gd name="T0" fmla="*/ 2710 w 3066"/>
              <a:gd name="T1" fmla="*/ 842 h 2861"/>
              <a:gd name="T2" fmla="*/ 2725 w 3066"/>
              <a:gd name="T3" fmla="*/ 993 h 2861"/>
              <a:gd name="T4" fmla="*/ 3066 w 3066"/>
              <a:gd name="T5" fmla="*/ 2188 h 2861"/>
              <a:gd name="T6" fmla="*/ 2598 w 3066"/>
              <a:gd name="T7" fmla="*/ 2440 h 2861"/>
              <a:gd name="T8" fmla="*/ 2499 w 3066"/>
              <a:gd name="T9" fmla="*/ 2378 h 2861"/>
              <a:gd name="T10" fmla="*/ 2388 w 3066"/>
              <a:gd name="T11" fmla="*/ 2364 h 2861"/>
              <a:gd name="T12" fmla="*/ 2308 w 3066"/>
              <a:gd name="T13" fmla="*/ 2423 h 2861"/>
              <a:gd name="T14" fmla="*/ 1848 w 3066"/>
              <a:gd name="T15" fmla="*/ 2294 h 2861"/>
              <a:gd name="T16" fmla="*/ 1747 w 3066"/>
              <a:gd name="T17" fmla="*/ 2264 h 2861"/>
              <a:gd name="T18" fmla="*/ 1638 w 3066"/>
              <a:gd name="T19" fmla="*/ 2358 h 2861"/>
              <a:gd name="T20" fmla="*/ 1528 w 3066"/>
              <a:gd name="T21" fmla="*/ 2370 h 2861"/>
              <a:gd name="T22" fmla="*/ 1398 w 3066"/>
              <a:gd name="T23" fmla="*/ 2315 h 2861"/>
              <a:gd name="T24" fmla="*/ 1369 w 3066"/>
              <a:gd name="T25" fmla="*/ 2378 h 2861"/>
              <a:gd name="T26" fmla="*/ 926 w 3066"/>
              <a:gd name="T27" fmla="*/ 2739 h 2861"/>
              <a:gd name="T28" fmla="*/ 873 w 3066"/>
              <a:gd name="T29" fmla="*/ 2661 h 2861"/>
              <a:gd name="T30" fmla="*/ 792 w 3066"/>
              <a:gd name="T31" fmla="*/ 2618 h 2861"/>
              <a:gd name="T32" fmla="*/ 635 w 3066"/>
              <a:gd name="T33" fmla="*/ 2618 h 2861"/>
              <a:gd name="T34" fmla="*/ 13 w 3066"/>
              <a:gd name="T35" fmla="*/ 2678 h 2861"/>
              <a:gd name="T36" fmla="*/ 71 w 3066"/>
              <a:gd name="T37" fmla="*/ 2613 h 2861"/>
              <a:gd name="T38" fmla="*/ 209 w 3066"/>
              <a:gd name="T39" fmla="*/ 2534 h 2861"/>
              <a:gd name="T40" fmla="*/ 306 w 3066"/>
              <a:gd name="T41" fmla="*/ 2241 h 2861"/>
              <a:gd name="T42" fmla="*/ 230 w 3066"/>
              <a:gd name="T43" fmla="*/ 2038 h 2861"/>
              <a:gd name="T44" fmla="*/ 234 w 3066"/>
              <a:gd name="T45" fmla="*/ 1849 h 2861"/>
              <a:gd name="T46" fmla="*/ 349 w 3066"/>
              <a:gd name="T47" fmla="*/ 1515 h 2861"/>
              <a:gd name="T48" fmla="*/ 514 w 3066"/>
              <a:gd name="T49" fmla="*/ 1409 h 2861"/>
              <a:gd name="T50" fmla="*/ 594 w 3066"/>
              <a:gd name="T51" fmla="*/ 1446 h 2861"/>
              <a:gd name="T52" fmla="*/ 683 w 3066"/>
              <a:gd name="T53" fmla="*/ 1436 h 2861"/>
              <a:gd name="T54" fmla="*/ 843 w 3066"/>
              <a:gd name="T55" fmla="*/ 1292 h 2861"/>
              <a:gd name="T56" fmla="*/ 968 w 3066"/>
              <a:gd name="T57" fmla="*/ 1124 h 2861"/>
              <a:gd name="T58" fmla="*/ 990 w 3066"/>
              <a:gd name="T59" fmla="*/ 1034 h 2861"/>
              <a:gd name="T60" fmla="*/ 971 w 3066"/>
              <a:gd name="T61" fmla="*/ 947 h 2861"/>
              <a:gd name="T62" fmla="*/ 911 w 3066"/>
              <a:gd name="T63" fmla="*/ 889 h 2861"/>
              <a:gd name="T64" fmla="*/ 810 w 3066"/>
              <a:gd name="T65" fmla="*/ 922 h 2861"/>
              <a:gd name="T66" fmla="*/ 724 w 3066"/>
              <a:gd name="T67" fmla="*/ 966 h 2861"/>
              <a:gd name="T68" fmla="*/ 694 w 3066"/>
              <a:gd name="T69" fmla="*/ 925 h 2861"/>
              <a:gd name="T70" fmla="*/ 736 w 3066"/>
              <a:gd name="T71" fmla="*/ 831 h 2861"/>
              <a:gd name="T72" fmla="*/ 810 w 3066"/>
              <a:gd name="T73" fmla="*/ 640 h 2861"/>
              <a:gd name="T74" fmla="*/ 850 w 3066"/>
              <a:gd name="T75" fmla="*/ 532 h 2861"/>
              <a:gd name="T76" fmla="*/ 946 w 3066"/>
              <a:gd name="T77" fmla="*/ 425 h 2861"/>
              <a:gd name="T78" fmla="*/ 980 w 3066"/>
              <a:gd name="T79" fmla="*/ 276 h 2861"/>
              <a:gd name="T80" fmla="*/ 956 w 3066"/>
              <a:gd name="T81" fmla="*/ 125 h 2861"/>
              <a:gd name="T82" fmla="*/ 1030 w 3066"/>
              <a:gd name="T83" fmla="*/ 56 h 2861"/>
              <a:gd name="T84" fmla="*/ 1151 w 3066"/>
              <a:gd name="T85" fmla="*/ 151 h 2861"/>
              <a:gd name="T86" fmla="*/ 1186 w 3066"/>
              <a:gd name="T87" fmla="*/ 157 h 2861"/>
              <a:gd name="T88" fmla="*/ 1236 w 3066"/>
              <a:gd name="T89" fmla="*/ 39 h 2861"/>
              <a:gd name="T90" fmla="*/ 1336 w 3066"/>
              <a:gd name="T91" fmla="*/ 3 h 2861"/>
              <a:gd name="T92" fmla="*/ 1426 w 3066"/>
              <a:gd name="T93" fmla="*/ 107 h 2861"/>
              <a:gd name="T94" fmla="*/ 1499 w 3066"/>
              <a:gd name="T95" fmla="*/ 205 h 2861"/>
              <a:gd name="T96" fmla="*/ 1606 w 3066"/>
              <a:gd name="T97" fmla="*/ 195 h 2861"/>
              <a:gd name="T98" fmla="*/ 1725 w 3066"/>
              <a:gd name="T99" fmla="*/ 261 h 2861"/>
              <a:gd name="T100" fmla="*/ 1761 w 3066"/>
              <a:gd name="T101" fmla="*/ 389 h 2861"/>
              <a:gd name="T102" fmla="*/ 1800 w 3066"/>
              <a:gd name="T103" fmla="*/ 482 h 2861"/>
              <a:gd name="T104" fmla="*/ 1851 w 3066"/>
              <a:gd name="T105" fmla="*/ 509 h 2861"/>
              <a:gd name="T106" fmla="*/ 1939 w 3066"/>
              <a:gd name="T107" fmla="*/ 474 h 2861"/>
              <a:gd name="T108" fmla="*/ 2112 w 3066"/>
              <a:gd name="T109" fmla="*/ 454 h 2861"/>
              <a:gd name="T110" fmla="*/ 2243 w 3066"/>
              <a:gd name="T111" fmla="*/ 489 h 2861"/>
              <a:gd name="T112" fmla="*/ 2407 w 3066"/>
              <a:gd name="T113" fmla="*/ 637 h 2861"/>
              <a:gd name="T114" fmla="*/ 2514 w 3066"/>
              <a:gd name="T115" fmla="*/ 547 h 2861"/>
              <a:gd name="T116" fmla="*/ 2535 w 3066"/>
              <a:gd name="T117" fmla="*/ 564 h 2861"/>
              <a:gd name="T118" fmla="*/ 2535 w 3066"/>
              <a:gd name="T119" fmla="*/ 669 h 2861"/>
              <a:gd name="T120" fmla="*/ 2572 w 3066"/>
              <a:gd name="T121" fmla="*/ 678 h 2861"/>
              <a:gd name="T122" fmla="*/ 2656 w 3066"/>
              <a:gd name="T123" fmla="*/ 584 h 28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66"/>
              <a:gd name="T187" fmla="*/ 0 h 2861"/>
              <a:gd name="T188" fmla="*/ 3066 w 3066"/>
              <a:gd name="T189" fmla="*/ 2861 h 286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66" h="2861">
                <a:moveTo>
                  <a:pt x="2674" y="572"/>
                </a:moveTo>
                <a:lnTo>
                  <a:pt x="2750" y="735"/>
                </a:lnTo>
                <a:lnTo>
                  <a:pt x="2739" y="753"/>
                </a:lnTo>
                <a:lnTo>
                  <a:pt x="2731" y="770"/>
                </a:lnTo>
                <a:lnTo>
                  <a:pt x="2724" y="788"/>
                </a:lnTo>
                <a:lnTo>
                  <a:pt x="2718" y="805"/>
                </a:lnTo>
                <a:lnTo>
                  <a:pt x="2714" y="824"/>
                </a:lnTo>
                <a:lnTo>
                  <a:pt x="2710" y="842"/>
                </a:lnTo>
                <a:lnTo>
                  <a:pt x="2708" y="860"/>
                </a:lnTo>
                <a:lnTo>
                  <a:pt x="2707" y="879"/>
                </a:lnTo>
                <a:lnTo>
                  <a:pt x="2708" y="898"/>
                </a:lnTo>
                <a:lnTo>
                  <a:pt x="2709" y="916"/>
                </a:lnTo>
                <a:lnTo>
                  <a:pt x="2712" y="935"/>
                </a:lnTo>
                <a:lnTo>
                  <a:pt x="2715" y="955"/>
                </a:lnTo>
                <a:lnTo>
                  <a:pt x="2719" y="974"/>
                </a:lnTo>
                <a:lnTo>
                  <a:pt x="2725" y="993"/>
                </a:lnTo>
                <a:lnTo>
                  <a:pt x="2731" y="1013"/>
                </a:lnTo>
                <a:lnTo>
                  <a:pt x="2739" y="1033"/>
                </a:lnTo>
                <a:lnTo>
                  <a:pt x="2730" y="1199"/>
                </a:lnTo>
                <a:lnTo>
                  <a:pt x="2572" y="1380"/>
                </a:lnTo>
                <a:lnTo>
                  <a:pt x="2560" y="1467"/>
                </a:lnTo>
                <a:lnTo>
                  <a:pt x="2640" y="1548"/>
                </a:lnTo>
                <a:lnTo>
                  <a:pt x="2766" y="1477"/>
                </a:lnTo>
                <a:lnTo>
                  <a:pt x="3066" y="2188"/>
                </a:lnTo>
                <a:lnTo>
                  <a:pt x="2765" y="2548"/>
                </a:lnTo>
                <a:lnTo>
                  <a:pt x="2642" y="2499"/>
                </a:lnTo>
                <a:lnTo>
                  <a:pt x="2638" y="2489"/>
                </a:lnTo>
                <a:lnTo>
                  <a:pt x="2631" y="2478"/>
                </a:lnTo>
                <a:lnTo>
                  <a:pt x="2625" y="2468"/>
                </a:lnTo>
                <a:lnTo>
                  <a:pt x="2617" y="2458"/>
                </a:lnTo>
                <a:lnTo>
                  <a:pt x="2608" y="2448"/>
                </a:lnTo>
                <a:lnTo>
                  <a:pt x="2598" y="2440"/>
                </a:lnTo>
                <a:lnTo>
                  <a:pt x="2588" y="2430"/>
                </a:lnTo>
                <a:lnTo>
                  <a:pt x="2577" y="2421"/>
                </a:lnTo>
                <a:lnTo>
                  <a:pt x="2564" y="2412"/>
                </a:lnTo>
                <a:lnTo>
                  <a:pt x="2552" y="2404"/>
                </a:lnTo>
                <a:lnTo>
                  <a:pt x="2539" y="2397"/>
                </a:lnTo>
                <a:lnTo>
                  <a:pt x="2526" y="2390"/>
                </a:lnTo>
                <a:lnTo>
                  <a:pt x="2512" y="2384"/>
                </a:lnTo>
                <a:lnTo>
                  <a:pt x="2499" y="2378"/>
                </a:lnTo>
                <a:lnTo>
                  <a:pt x="2484" y="2373"/>
                </a:lnTo>
                <a:lnTo>
                  <a:pt x="2470" y="2369"/>
                </a:lnTo>
                <a:lnTo>
                  <a:pt x="2456" y="2366"/>
                </a:lnTo>
                <a:lnTo>
                  <a:pt x="2442" y="2363"/>
                </a:lnTo>
                <a:lnTo>
                  <a:pt x="2427" y="2362"/>
                </a:lnTo>
                <a:lnTo>
                  <a:pt x="2414" y="2362"/>
                </a:lnTo>
                <a:lnTo>
                  <a:pt x="2401" y="2362"/>
                </a:lnTo>
                <a:lnTo>
                  <a:pt x="2388" y="2364"/>
                </a:lnTo>
                <a:lnTo>
                  <a:pt x="2376" y="2366"/>
                </a:lnTo>
                <a:lnTo>
                  <a:pt x="2364" y="2370"/>
                </a:lnTo>
                <a:lnTo>
                  <a:pt x="2352" y="2376"/>
                </a:lnTo>
                <a:lnTo>
                  <a:pt x="2342" y="2382"/>
                </a:lnTo>
                <a:lnTo>
                  <a:pt x="2332" y="2390"/>
                </a:lnTo>
                <a:lnTo>
                  <a:pt x="2323" y="2400"/>
                </a:lnTo>
                <a:lnTo>
                  <a:pt x="2315" y="2411"/>
                </a:lnTo>
                <a:lnTo>
                  <a:pt x="2308" y="2423"/>
                </a:lnTo>
                <a:lnTo>
                  <a:pt x="2302" y="2437"/>
                </a:lnTo>
                <a:lnTo>
                  <a:pt x="2298" y="2453"/>
                </a:lnTo>
                <a:lnTo>
                  <a:pt x="1939" y="2393"/>
                </a:lnTo>
                <a:lnTo>
                  <a:pt x="1918" y="2367"/>
                </a:lnTo>
                <a:lnTo>
                  <a:pt x="1899" y="2344"/>
                </a:lnTo>
                <a:lnTo>
                  <a:pt x="1882" y="2324"/>
                </a:lnTo>
                <a:lnTo>
                  <a:pt x="1864" y="2308"/>
                </a:lnTo>
                <a:lnTo>
                  <a:pt x="1848" y="2294"/>
                </a:lnTo>
                <a:lnTo>
                  <a:pt x="1833" y="2283"/>
                </a:lnTo>
                <a:lnTo>
                  <a:pt x="1818" y="2274"/>
                </a:lnTo>
                <a:lnTo>
                  <a:pt x="1805" y="2267"/>
                </a:lnTo>
                <a:lnTo>
                  <a:pt x="1792" y="2263"/>
                </a:lnTo>
                <a:lnTo>
                  <a:pt x="1780" y="2261"/>
                </a:lnTo>
                <a:lnTo>
                  <a:pt x="1769" y="2260"/>
                </a:lnTo>
                <a:lnTo>
                  <a:pt x="1757" y="2261"/>
                </a:lnTo>
                <a:lnTo>
                  <a:pt x="1747" y="2264"/>
                </a:lnTo>
                <a:lnTo>
                  <a:pt x="1737" y="2268"/>
                </a:lnTo>
                <a:lnTo>
                  <a:pt x="1727" y="2274"/>
                </a:lnTo>
                <a:lnTo>
                  <a:pt x="1717" y="2279"/>
                </a:lnTo>
                <a:lnTo>
                  <a:pt x="1699" y="2295"/>
                </a:lnTo>
                <a:lnTo>
                  <a:pt x="1682" y="2312"/>
                </a:lnTo>
                <a:lnTo>
                  <a:pt x="1664" y="2331"/>
                </a:lnTo>
                <a:lnTo>
                  <a:pt x="1648" y="2350"/>
                </a:lnTo>
                <a:lnTo>
                  <a:pt x="1638" y="2358"/>
                </a:lnTo>
                <a:lnTo>
                  <a:pt x="1629" y="2366"/>
                </a:lnTo>
                <a:lnTo>
                  <a:pt x="1620" y="2374"/>
                </a:lnTo>
                <a:lnTo>
                  <a:pt x="1611" y="2380"/>
                </a:lnTo>
                <a:lnTo>
                  <a:pt x="1601" y="2385"/>
                </a:lnTo>
                <a:lnTo>
                  <a:pt x="1591" y="2389"/>
                </a:lnTo>
                <a:lnTo>
                  <a:pt x="1580" y="2392"/>
                </a:lnTo>
                <a:lnTo>
                  <a:pt x="1568" y="2393"/>
                </a:lnTo>
                <a:lnTo>
                  <a:pt x="1528" y="2370"/>
                </a:lnTo>
                <a:lnTo>
                  <a:pt x="1494" y="2351"/>
                </a:lnTo>
                <a:lnTo>
                  <a:pt x="1465" y="2335"/>
                </a:lnTo>
                <a:lnTo>
                  <a:pt x="1440" y="2324"/>
                </a:lnTo>
                <a:lnTo>
                  <a:pt x="1429" y="2320"/>
                </a:lnTo>
                <a:lnTo>
                  <a:pt x="1421" y="2318"/>
                </a:lnTo>
                <a:lnTo>
                  <a:pt x="1412" y="2315"/>
                </a:lnTo>
                <a:lnTo>
                  <a:pt x="1404" y="2315"/>
                </a:lnTo>
                <a:lnTo>
                  <a:pt x="1398" y="2315"/>
                </a:lnTo>
                <a:lnTo>
                  <a:pt x="1391" y="2318"/>
                </a:lnTo>
                <a:lnTo>
                  <a:pt x="1387" y="2321"/>
                </a:lnTo>
                <a:lnTo>
                  <a:pt x="1382" y="2325"/>
                </a:lnTo>
                <a:lnTo>
                  <a:pt x="1378" y="2331"/>
                </a:lnTo>
                <a:lnTo>
                  <a:pt x="1376" y="2337"/>
                </a:lnTo>
                <a:lnTo>
                  <a:pt x="1373" y="2345"/>
                </a:lnTo>
                <a:lnTo>
                  <a:pt x="1371" y="2355"/>
                </a:lnTo>
                <a:lnTo>
                  <a:pt x="1369" y="2378"/>
                </a:lnTo>
                <a:lnTo>
                  <a:pt x="1369" y="2407"/>
                </a:lnTo>
                <a:lnTo>
                  <a:pt x="1373" y="2480"/>
                </a:lnTo>
                <a:lnTo>
                  <a:pt x="1380" y="2579"/>
                </a:lnTo>
                <a:lnTo>
                  <a:pt x="1200" y="2824"/>
                </a:lnTo>
                <a:lnTo>
                  <a:pt x="939" y="2778"/>
                </a:lnTo>
                <a:lnTo>
                  <a:pt x="935" y="2764"/>
                </a:lnTo>
                <a:lnTo>
                  <a:pt x="931" y="2751"/>
                </a:lnTo>
                <a:lnTo>
                  <a:pt x="926" y="2739"/>
                </a:lnTo>
                <a:lnTo>
                  <a:pt x="921" y="2727"/>
                </a:lnTo>
                <a:lnTo>
                  <a:pt x="916" y="2716"/>
                </a:lnTo>
                <a:lnTo>
                  <a:pt x="909" y="2706"/>
                </a:lnTo>
                <a:lnTo>
                  <a:pt x="902" y="2696"/>
                </a:lnTo>
                <a:lnTo>
                  <a:pt x="896" y="2686"/>
                </a:lnTo>
                <a:lnTo>
                  <a:pt x="888" y="2678"/>
                </a:lnTo>
                <a:lnTo>
                  <a:pt x="881" y="2669"/>
                </a:lnTo>
                <a:lnTo>
                  <a:pt x="873" y="2661"/>
                </a:lnTo>
                <a:lnTo>
                  <a:pt x="864" y="2654"/>
                </a:lnTo>
                <a:lnTo>
                  <a:pt x="854" y="2647"/>
                </a:lnTo>
                <a:lnTo>
                  <a:pt x="845" y="2641"/>
                </a:lnTo>
                <a:lnTo>
                  <a:pt x="836" y="2636"/>
                </a:lnTo>
                <a:lnTo>
                  <a:pt x="825" y="2630"/>
                </a:lnTo>
                <a:lnTo>
                  <a:pt x="814" y="2626"/>
                </a:lnTo>
                <a:lnTo>
                  <a:pt x="803" y="2622"/>
                </a:lnTo>
                <a:lnTo>
                  <a:pt x="792" y="2618"/>
                </a:lnTo>
                <a:lnTo>
                  <a:pt x="780" y="2616"/>
                </a:lnTo>
                <a:lnTo>
                  <a:pt x="766" y="2614"/>
                </a:lnTo>
                <a:lnTo>
                  <a:pt x="753" y="2612"/>
                </a:lnTo>
                <a:lnTo>
                  <a:pt x="740" y="2611"/>
                </a:lnTo>
                <a:lnTo>
                  <a:pt x="727" y="2611"/>
                </a:lnTo>
                <a:lnTo>
                  <a:pt x="697" y="2611"/>
                </a:lnTo>
                <a:lnTo>
                  <a:pt x="666" y="2614"/>
                </a:lnTo>
                <a:lnTo>
                  <a:pt x="635" y="2618"/>
                </a:lnTo>
                <a:lnTo>
                  <a:pt x="601" y="2626"/>
                </a:lnTo>
                <a:lnTo>
                  <a:pt x="282" y="2861"/>
                </a:lnTo>
                <a:lnTo>
                  <a:pt x="158" y="2737"/>
                </a:lnTo>
                <a:lnTo>
                  <a:pt x="17" y="2734"/>
                </a:lnTo>
                <a:lnTo>
                  <a:pt x="0" y="2737"/>
                </a:lnTo>
                <a:lnTo>
                  <a:pt x="5" y="2716"/>
                </a:lnTo>
                <a:lnTo>
                  <a:pt x="8" y="2696"/>
                </a:lnTo>
                <a:lnTo>
                  <a:pt x="13" y="2678"/>
                </a:lnTo>
                <a:lnTo>
                  <a:pt x="18" y="2662"/>
                </a:lnTo>
                <a:lnTo>
                  <a:pt x="24" y="2649"/>
                </a:lnTo>
                <a:lnTo>
                  <a:pt x="31" y="2637"/>
                </a:lnTo>
                <a:lnTo>
                  <a:pt x="34" y="2633"/>
                </a:lnTo>
                <a:lnTo>
                  <a:pt x="37" y="2629"/>
                </a:lnTo>
                <a:lnTo>
                  <a:pt x="42" y="2626"/>
                </a:lnTo>
                <a:lnTo>
                  <a:pt x="46" y="2624"/>
                </a:lnTo>
                <a:lnTo>
                  <a:pt x="71" y="2613"/>
                </a:lnTo>
                <a:lnTo>
                  <a:pt x="97" y="2604"/>
                </a:lnTo>
                <a:lnTo>
                  <a:pt x="123" y="2594"/>
                </a:lnTo>
                <a:lnTo>
                  <a:pt x="148" y="2582"/>
                </a:lnTo>
                <a:lnTo>
                  <a:pt x="162" y="2575"/>
                </a:lnTo>
                <a:lnTo>
                  <a:pt x="174" y="2567"/>
                </a:lnTo>
                <a:lnTo>
                  <a:pt x="186" y="2557"/>
                </a:lnTo>
                <a:lnTo>
                  <a:pt x="197" y="2546"/>
                </a:lnTo>
                <a:lnTo>
                  <a:pt x="209" y="2534"/>
                </a:lnTo>
                <a:lnTo>
                  <a:pt x="220" y="2519"/>
                </a:lnTo>
                <a:lnTo>
                  <a:pt x="230" y="2502"/>
                </a:lnTo>
                <a:lnTo>
                  <a:pt x="241" y="2483"/>
                </a:lnTo>
                <a:lnTo>
                  <a:pt x="254" y="2435"/>
                </a:lnTo>
                <a:lnTo>
                  <a:pt x="267" y="2386"/>
                </a:lnTo>
                <a:lnTo>
                  <a:pt x="280" y="2337"/>
                </a:lnTo>
                <a:lnTo>
                  <a:pt x="293" y="2289"/>
                </a:lnTo>
                <a:lnTo>
                  <a:pt x="306" y="2241"/>
                </a:lnTo>
                <a:lnTo>
                  <a:pt x="321" y="2191"/>
                </a:lnTo>
                <a:lnTo>
                  <a:pt x="334" y="2143"/>
                </a:lnTo>
                <a:lnTo>
                  <a:pt x="347" y="2095"/>
                </a:lnTo>
                <a:lnTo>
                  <a:pt x="316" y="2086"/>
                </a:lnTo>
                <a:lnTo>
                  <a:pt x="287" y="2077"/>
                </a:lnTo>
                <a:lnTo>
                  <a:pt x="256" y="2070"/>
                </a:lnTo>
                <a:lnTo>
                  <a:pt x="225" y="2061"/>
                </a:lnTo>
                <a:lnTo>
                  <a:pt x="230" y="2038"/>
                </a:lnTo>
                <a:lnTo>
                  <a:pt x="234" y="2015"/>
                </a:lnTo>
                <a:lnTo>
                  <a:pt x="238" y="1992"/>
                </a:lnTo>
                <a:lnTo>
                  <a:pt x="243" y="1969"/>
                </a:lnTo>
                <a:lnTo>
                  <a:pt x="247" y="1946"/>
                </a:lnTo>
                <a:lnTo>
                  <a:pt x="252" y="1923"/>
                </a:lnTo>
                <a:lnTo>
                  <a:pt x="255" y="1900"/>
                </a:lnTo>
                <a:lnTo>
                  <a:pt x="259" y="1876"/>
                </a:lnTo>
                <a:lnTo>
                  <a:pt x="234" y="1849"/>
                </a:lnTo>
                <a:lnTo>
                  <a:pt x="209" y="1825"/>
                </a:lnTo>
                <a:lnTo>
                  <a:pt x="183" y="1801"/>
                </a:lnTo>
                <a:lnTo>
                  <a:pt x="157" y="1774"/>
                </a:lnTo>
                <a:lnTo>
                  <a:pt x="196" y="1724"/>
                </a:lnTo>
                <a:lnTo>
                  <a:pt x="234" y="1672"/>
                </a:lnTo>
                <a:lnTo>
                  <a:pt x="272" y="1620"/>
                </a:lnTo>
                <a:lnTo>
                  <a:pt x="311" y="1568"/>
                </a:lnTo>
                <a:lnTo>
                  <a:pt x="349" y="1515"/>
                </a:lnTo>
                <a:lnTo>
                  <a:pt x="388" y="1463"/>
                </a:lnTo>
                <a:lnTo>
                  <a:pt x="425" y="1411"/>
                </a:lnTo>
                <a:lnTo>
                  <a:pt x="463" y="1361"/>
                </a:lnTo>
                <a:lnTo>
                  <a:pt x="474" y="1373"/>
                </a:lnTo>
                <a:lnTo>
                  <a:pt x="484" y="1383"/>
                </a:lnTo>
                <a:lnTo>
                  <a:pt x="494" y="1392"/>
                </a:lnTo>
                <a:lnTo>
                  <a:pt x="504" y="1401"/>
                </a:lnTo>
                <a:lnTo>
                  <a:pt x="514" y="1409"/>
                </a:lnTo>
                <a:lnTo>
                  <a:pt x="525" y="1417"/>
                </a:lnTo>
                <a:lnTo>
                  <a:pt x="535" y="1423"/>
                </a:lnTo>
                <a:lnTo>
                  <a:pt x="545" y="1429"/>
                </a:lnTo>
                <a:lnTo>
                  <a:pt x="554" y="1433"/>
                </a:lnTo>
                <a:lnTo>
                  <a:pt x="564" y="1437"/>
                </a:lnTo>
                <a:lnTo>
                  <a:pt x="574" y="1441"/>
                </a:lnTo>
                <a:lnTo>
                  <a:pt x="584" y="1444"/>
                </a:lnTo>
                <a:lnTo>
                  <a:pt x="594" y="1446"/>
                </a:lnTo>
                <a:lnTo>
                  <a:pt x="604" y="1447"/>
                </a:lnTo>
                <a:lnTo>
                  <a:pt x="614" y="1448"/>
                </a:lnTo>
                <a:lnTo>
                  <a:pt x="624" y="1448"/>
                </a:lnTo>
                <a:lnTo>
                  <a:pt x="634" y="1448"/>
                </a:lnTo>
                <a:lnTo>
                  <a:pt x="643" y="1447"/>
                </a:lnTo>
                <a:lnTo>
                  <a:pt x="653" y="1445"/>
                </a:lnTo>
                <a:lnTo>
                  <a:pt x="663" y="1443"/>
                </a:lnTo>
                <a:lnTo>
                  <a:pt x="683" y="1436"/>
                </a:lnTo>
                <a:lnTo>
                  <a:pt x="703" y="1429"/>
                </a:lnTo>
                <a:lnTo>
                  <a:pt x="721" y="1418"/>
                </a:lnTo>
                <a:lnTo>
                  <a:pt x="741" y="1406"/>
                </a:lnTo>
                <a:lnTo>
                  <a:pt x="760" y="1391"/>
                </a:lnTo>
                <a:lnTo>
                  <a:pt x="780" y="1376"/>
                </a:lnTo>
                <a:lnTo>
                  <a:pt x="800" y="1347"/>
                </a:lnTo>
                <a:lnTo>
                  <a:pt x="822" y="1320"/>
                </a:lnTo>
                <a:lnTo>
                  <a:pt x="843" y="1292"/>
                </a:lnTo>
                <a:lnTo>
                  <a:pt x="864" y="1264"/>
                </a:lnTo>
                <a:lnTo>
                  <a:pt x="886" y="1236"/>
                </a:lnTo>
                <a:lnTo>
                  <a:pt x="907" y="1208"/>
                </a:lnTo>
                <a:lnTo>
                  <a:pt x="929" y="1181"/>
                </a:lnTo>
                <a:lnTo>
                  <a:pt x="950" y="1152"/>
                </a:lnTo>
                <a:lnTo>
                  <a:pt x="956" y="1143"/>
                </a:lnTo>
                <a:lnTo>
                  <a:pt x="963" y="1133"/>
                </a:lnTo>
                <a:lnTo>
                  <a:pt x="968" y="1124"/>
                </a:lnTo>
                <a:lnTo>
                  <a:pt x="974" y="1113"/>
                </a:lnTo>
                <a:lnTo>
                  <a:pt x="978" y="1103"/>
                </a:lnTo>
                <a:lnTo>
                  <a:pt x="982" y="1091"/>
                </a:lnTo>
                <a:lnTo>
                  <a:pt x="985" y="1080"/>
                </a:lnTo>
                <a:lnTo>
                  <a:pt x="987" y="1069"/>
                </a:lnTo>
                <a:lnTo>
                  <a:pt x="989" y="1057"/>
                </a:lnTo>
                <a:lnTo>
                  <a:pt x="990" y="1046"/>
                </a:lnTo>
                <a:lnTo>
                  <a:pt x="990" y="1034"/>
                </a:lnTo>
                <a:lnTo>
                  <a:pt x="990" y="1023"/>
                </a:lnTo>
                <a:lnTo>
                  <a:pt x="989" y="1012"/>
                </a:lnTo>
                <a:lnTo>
                  <a:pt x="988" y="1000"/>
                </a:lnTo>
                <a:lnTo>
                  <a:pt x="986" y="989"/>
                </a:lnTo>
                <a:lnTo>
                  <a:pt x="983" y="978"/>
                </a:lnTo>
                <a:lnTo>
                  <a:pt x="979" y="968"/>
                </a:lnTo>
                <a:lnTo>
                  <a:pt x="975" y="957"/>
                </a:lnTo>
                <a:lnTo>
                  <a:pt x="971" y="947"/>
                </a:lnTo>
                <a:lnTo>
                  <a:pt x="965" y="938"/>
                </a:lnTo>
                <a:lnTo>
                  <a:pt x="960" y="929"/>
                </a:lnTo>
                <a:lnTo>
                  <a:pt x="953" y="921"/>
                </a:lnTo>
                <a:lnTo>
                  <a:pt x="946" y="913"/>
                </a:lnTo>
                <a:lnTo>
                  <a:pt x="939" y="906"/>
                </a:lnTo>
                <a:lnTo>
                  <a:pt x="930" y="900"/>
                </a:lnTo>
                <a:lnTo>
                  <a:pt x="921" y="893"/>
                </a:lnTo>
                <a:lnTo>
                  <a:pt x="911" y="889"/>
                </a:lnTo>
                <a:lnTo>
                  <a:pt x="901" y="884"/>
                </a:lnTo>
                <a:lnTo>
                  <a:pt x="890" y="881"/>
                </a:lnTo>
                <a:lnTo>
                  <a:pt x="879" y="879"/>
                </a:lnTo>
                <a:lnTo>
                  <a:pt x="867" y="878"/>
                </a:lnTo>
                <a:lnTo>
                  <a:pt x="855" y="878"/>
                </a:lnTo>
                <a:lnTo>
                  <a:pt x="839" y="894"/>
                </a:lnTo>
                <a:lnTo>
                  <a:pt x="825" y="908"/>
                </a:lnTo>
                <a:lnTo>
                  <a:pt x="810" y="922"/>
                </a:lnTo>
                <a:lnTo>
                  <a:pt x="797" y="933"/>
                </a:lnTo>
                <a:lnTo>
                  <a:pt x="784" y="943"/>
                </a:lnTo>
                <a:lnTo>
                  <a:pt x="772" y="950"/>
                </a:lnTo>
                <a:lnTo>
                  <a:pt x="761" y="956"/>
                </a:lnTo>
                <a:lnTo>
                  <a:pt x="750" y="960"/>
                </a:lnTo>
                <a:lnTo>
                  <a:pt x="740" y="963"/>
                </a:lnTo>
                <a:lnTo>
                  <a:pt x="731" y="964"/>
                </a:lnTo>
                <a:lnTo>
                  <a:pt x="724" y="966"/>
                </a:lnTo>
                <a:lnTo>
                  <a:pt x="717" y="964"/>
                </a:lnTo>
                <a:lnTo>
                  <a:pt x="710" y="961"/>
                </a:lnTo>
                <a:lnTo>
                  <a:pt x="705" y="958"/>
                </a:lnTo>
                <a:lnTo>
                  <a:pt x="700" y="953"/>
                </a:lnTo>
                <a:lnTo>
                  <a:pt x="697" y="948"/>
                </a:lnTo>
                <a:lnTo>
                  <a:pt x="695" y="941"/>
                </a:lnTo>
                <a:lnTo>
                  <a:pt x="694" y="934"/>
                </a:lnTo>
                <a:lnTo>
                  <a:pt x="694" y="925"/>
                </a:lnTo>
                <a:lnTo>
                  <a:pt x="695" y="915"/>
                </a:lnTo>
                <a:lnTo>
                  <a:pt x="697" y="905"/>
                </a:lnTo>
                <a:lnTo>
                  <a:pt x="700" y="894"/>
                </a:lnTo>
                <a:lnTo>
                  <a:pt x="705" y="882"/>
                </a:lnTo>
                <a:lnTo>
                  <a:pt x="711" y="870"/>
                </a:lnTo>
                <a:lnTo>
                  <a:pt x="718" y="858"/>
                </a:lnTo>
                <a:lnTo>
                  <a:pt x="727" y="845"/>
                </a:lnTo>
                <a:lnTo>
                  <a:pt x="736" y="831"/>
                </a:lnTo>
                <a:lnTo>
                  <a:pt x="747" y="816"/>
                </a:lnTo>
                <a:lnTo>
                  <a:pt x="759" y="802"/>
                </a:lnTo>
                <a:lnTo>
                  <a:pt x="773" y="788"/>
                </a:lnTo>
                <a:lnTo>
                  <a:pt x="787" y="774"/>
                </a:lnTo>
                <a:lnTo>
                  <a:pt x="804" y="759"/>
                </a:lnTo>
                <a:lnTo>
                  <a:pt x="808" y="712"/>
                </a:lnTo>
                <a:lnTo>
                  <a:pt x="810" y="673"/>
                </a:lnTo>
                <a:lnTo>
                  <a:pt x="810" y="640"/>
                </a:lnTo>
                <a:lnTo>
                  <a:pt x="812" y="611"/>
                </a:lnTo>
                <a:lnTo>
                  <a:pt x="815" y="599"/>
                </a:lnTo>
                <a:lnTo>
                  <a:pt x="817" y="587"/>
                </a:lnTo>
                <a:lnTo>
                  <a:pt x="820" y="575"/>
                </a:lnTo>
                <a:lnTo>
                  <a:pt x="826" y="564"/>
                </a:lnTo>
                <a:lnTo>
                  <a:pt x="832" y="554"/>
                </a:lnTo>
                <a:lnTo>
                  <a:pt x="840" y="543"/>
                </a:lnTo>
                <a:lnTo>
                  <a:pt x="850" y="532"/>
                </a:lnTo>
                <a:lnTo>
                  <a:pt x="862" y="521"/>
                </a:lnTo>
                <a:lnTo>
                  <a:pt x="876" y="509"/>
                </a:lnTo>
                <a:lnTo>
                  <a:pt x="890" y="496"/>
                </a:lnTo>
                <a:lnTo>
                  <a:pt x="904" y="483"/>
                </a:lnTo>
                <a:lnTo>
                  <a:pt x="916" y="469"/>
                </a:lnTo>
                <a:lnTo>
                  <a:pt x="927" y="455"/>
                </a:lnTo>
                <a:lnTo>
                  <a:pt x="937" y="440"/>
                </a:lnTo>
                <a:lnTo>
                  <a:pt x="946" y="425"/>
                </a:lnTo>
                <a:lnTo>
                  <a:pt x="954" y="409"/>
                </a:lnTo>
                <a:lnTo>
                  <a:pt x="962" y="393"/>
                </a:lnTo>
                <a:lnTo>
                  <a:pt x="968" y="375"/>
                </a:lnTo>
                <a:lnTo>
                  <a:pt x="973" y="356"/>
                </a:lnTo>
                <a:lnTo>
                  <a:pt x="977" y="338"/>
                </a:lnTo>
                <a:lnTo>
                  <a:pt x="979" y="318"/>
                </a:lnTo>
                <a:lnTo>
                  <a:pt x="980" y="297"/>
                </a:lnTo>
                <a:lnTo>
                  <a:pt x="980" y="276"/>
                </a:lnTo>
                <a:lnTo>
                  <a:pt x="978" y="253"/>
                </a:lnTo>
                <a:lnTo>
                  <a:pt x="971" y="231"/>
                </a:lnTo>
                <a:lnTo>
                  <a:pt x="964" y="209"/>
                </a:lnTo>
                <a:lnTo>
                  <a:pt x="958" y="190"/>
                </a:lnTo>
                <a:lnTo>
                  <a:pt x="955" y="171"/>
                </a:lnTo>
                <a:lnTo>
                  <a:pt x="954" y="155"/>
                </a:lnTo>
                <a:lnTo>
                  <a:pt x="954" y="139"/>
                </a:lnTo>
                <a:lnTo>
                  <a:pt x="956" y="125"/>
                </a:lnTo>
                <a:lnTo>
                  <a:pt x="960" y="112"/>
                </a:lnTo>
                <a:lnTo>
                  <a:pt x="965" y="100"/>
                </a:lnTo>
                <a:lnTo>
                  <a:pt x="972" y="90"/>
                </a:lnTo>
                <a:lnTo>
                  <a:pt x="980" y="80"/>
                </a:lnTo>
                <a:lnTo>
                  <a:pt x="990" y="72"/>
                </a:lnTo>
                <a:lnTo>
                  <a:pt x="1001" y="66"/>
                </a:lnTo>
                <a:lnTo>
                  <a:pt x="1016" y="60"/>
                </a:lnTo>
                <a:lnTo>
                  <a:pt x="1030" y="56"/>
                </a:lnTo>
                <a:lnTo>
                  <a:pt x="1046" y="52"/>
                </a:lnTo>
                <a:lnTo>
                  <a:pt x="1106" y="79"/>
                </a:lnTo>
                <a:lnTo>
                  <a:pt x="1118" y="104"/>
                </a:lnTo>
                <a:lnTo>
                  <a:pt x="1129" y="124"/>
                </a:lnTo>
                <a:lnTo>
                  <a:pt x="1134" y="133"/>
                </a:lnTo>
                <a:lnTo>
                  <a:pt x="1140" y="140"/>
                </a:lnTo>
                <a:lnTo>
                  <a:pt x="1145" y="146"/>
                </a:lnTo>
                <a:lnTo>
                  <a:pt x="1151" y="151"/>
                </a:lnTo>
                <a:lnTo>
                  <a:pt x="1155" y="155"/>
                </a:lnTo>
                <a:lnTo>
                  <a:pt x="1159" y="158"/>
                </a:lnTo>
                <a:lnTo>
                  <a:pt x="1165" y="160"/>
                </a:lnTo>
                <a:lnTo>
                  <a:pt x="1169" y="161"/>
                </a:lnTo>
                <a:lnTo>
                  <a:pt x="1174" y="161"/>
                </a:lnTo>
                <a:lnTo>
                  <a:pt x="1177" y="160"/>
                </a:lnTo>
                <a:lnTo>
                  <a:pt x="1181" y="159"/>
                </a:lnTo>
                <a:lnTo>
                  <a:pt x="1186" y="157"/>
                </a:lnTo>
                <a:lnTo>
                  <a:pt x="1193" y="149"/>
                </a:lnTo>
                <a:lnTo>
                  <a:pt x="1200" y="140"/>
                </a:lnTo>
                <a:lnTo>
                  <a:pt x="1207" y="128"/>
                </a:lnTo>
                <a:lnTo>
                  <a:pt x="1213" y="113"/>
                </a:lnTo>
                <a:lnTo>
                  <a:pt x="1220" y="97"/>
                </a:lnTo>
                <a:lnTo>
                  <a:pt x="1225" y="79"/>
                </a:lnTo>
                <a:lnTo>
                  <a:pt x="1231" y="60"/>
                </a:lnTo>
                <a:lnTo>
                  <a:pt x="1236" y="39"/>
                </a:lnTo>
                <a:lnTo>
                  <a:pt x="1249" y="28"/>
                </a:lnTo>
                <a:lnTo>
                  <a:pt x="1263" y="18"/>
                </a:lnTo>
                <a:lnTo>
                  <a:pt x="1275" y="11"/>
                </a:lnTo>
                <a:lnTo>
                  <a:pt x="1287" y="5"/>
                </a:lnTo>
                <a:lnTo>
                  <a:pt x="1300" y="2"/>
                </a:lnTo>
                <a:lnTo>
                  <a:pt x="1312" y="0"/>
                </a:lnTo>
                <a:lnTo>
                  <a:pt x="1324" y="1"/>
                </a:lnTo>
                <a:lnTo>
                  <a:pt x="1336" y="3"/>
                </a:lnTo>
                <a:lnTo>
                  <a:pt x="1348" y="9"/>
                </a:lnTo>
                <a:lnTo>
                  <a:pt x="1359" y="15"/>
                </a:lnTo>
                <a:lnTo>
                  <a:pt x="1371" y="25"/>
                </a:lnTo>
                <a:lnTo>
                  <a:pt x="1382" y="36"/>
                </a:lnTo>
                <a:lnTo>
                  <a:pt x="1393" y="50"/>
                </a:lnTo>
                <a:lnTo>
                  <a:pt x="1404" y="67"/>
                </a:lnTo>
                <a:lnTo>
                  <a:pt x="1415" y="86"/>
                </a:lnTo>
                <a:lnTo>
                  <a:pt x="1426" y="107"/>
                </a:lnTo>
                <a:lnTo>
                  <a:pt x="1433" y="126"/>
                </a:lnTo>
                <a:lnTo>
                  <a:pt x="1440" y="142"/>
                </a:lnTo>
                <a:lnTo>
                  <a:pt x="1449" y="157"/>
                </a:lnTo>
                <a:lnTo>
                  <a:pt x="1458" y="170"/>
                </a:lnTo>
                <a:lnTo>
                  <a:pt x="1468" y="181"/>
                </a:lnTo>
                <a:lnTo>
                  <a:pt x="1478" y="191"/>
                </a:lnTo>
                <a:lnTo>
                  <a:pt x="1488" y="198"/>
                </a:lnTo>
                <a:lnTo>
                  <a:pt x="1499" y="205"/>
                </a:lnTo>
                <a:lnTo>
                  <a:pt x="1511" y="209"/>
                </a:lnTo>
                <a:lnTo>
                  <a:pt x="1523" y="213"/>
                </a:lnTo>
                <a:lnTo>
                  <a:pt x="1535" y="214"/>
                </a:lnTo>
                <a:lnTo>
                  <a:pt x="1548" y="214"/>
                </a:lnTo>
                <a:lnTo>
                  <a:pt x="1561" y="212"/>
                </a:lnTo>
                <a:lnTo>
                  <a:pt x="1575" y="207"/>
                </a:lnTo>
                <a:lnTo>
                  <a:pt x="1591" y="202"/>
                </a:lnTo>
                <a:lnTo>
                  <a:pt x="1606" y="195"/>
                </a:lnTo>
                <a:lnTo>
                  <a:pt x="1627" y="198"/>
                </a:lnTo>
                <a:lnTo>
                  <a:pt x="1647" y="203"/>
                </a:lnTo>
                <a:lnTo>
                  <a:pt x="1664" y="209"/>
                </a:lnTo>
                <a:lnTo>
                  <a:pt x="1680" y="217"/>
                </a:lnTo>
                <a:lnTo>
                  <a:pt x="1693" y="226"/>
                </a:lnTo>
                <a:lnTo>
                  <a:pt x="1705" y="237"/>
                </a:lnTo>
                <a:lnTo>
                  <a:pt x="1716" y="248"/>
                </a:lnTo>
                <a:lnTo>
                  <a:pt x="1725" y="261"/>
                </a:lnTo>
                <a:lnTo>
                  <a:pt x="1732" y="274"/>
                </a:lnTo>
                <a:lnTo>
                  <a:pt x="1739" y="288"/>
                </a:lnTo>
                <a:lnTo>
                  <a:pt x="1744" y="304"/>
                </a:lnTo>
                <a:lnTo>
                  <a:pt x="1750" y="320"/>
                </a:lnTo>
                <a:lnTo>
                  <a:pt x="1753" y="337"/>
                </a:lnTo>
                <a:lnTo>
                  <a:pt x="1757" y="354"/>
                </a:lnTo>
                <a:lnTo>
                  <a:pt x="1759" y="372"/>
                </a:lnTo>
                <a:lnTo>
                  <a:pt x="1761" y="389"/>
                </a:lnTo>
                <a:lnTo>
                  <a:pt x="1765" y="405"/>
                </a:lnTo>
                <a:lnTo>
                  <a:pt x="1770" y="420"/>
                </a:lnTo>
                <a:lnTo>
                  <a:pt x="1774" y="433"/>
                </a:lnTo>
                <a:lnTo>
                  <a:pt x="1780" y="445"/>
                </a:lnTo>
                <a:lnTo>
                  <a:pt x="1784" y="456"/>
                </a:lnTo>
                <a:lnTo>
                  <a:pt x="1789" y="465"/>
                </a:lnTo>
                <a:lnTo>
                  <a:pt x="1795" y="474"/>
                </a:lnTo>
                <a:lnTo>
                  <a:pt x="1800" y="482"/>
                </a:lnTo>
                <a:lnTo>
                  <a:pt x="1806" y="488"/>
                </a:lnTo>
                <a:lnTo>
                  <a:pt x="1813" y="494"/>
                </a:lnTo>
                <a:lnTo>
                  <a:pt x="1818" y="498"/>
                </a:lnTo>
                <a:lnTo>
                  <a:pt x="1825" y="502"/>
                </a:lnTo>
                <a:lnTo>
                  <a:pt x="1831" y="506"/>
                </a:lnTo>
                <a:lnTo>
                  <a:pt x="1838" y="507"/>
                </a:lnTo>
                <a:lnTo>
                  <a:pt x="1844" y="509"/>
                </a:lnTo>
                <a:lnTo>
                  <a:pt x="1851" y="509"/>
                </a:lnTo>
                <a:lnTo>
                  <a:pt x="1858" y="509"/>
                </a:lnTo>
                <a:lnTo>
                  <a:pt x="1865" y="508"/>
                </a:lnTo>
                <a:lnTo>
                  <a:pt x="1872" y="507"/>
                </a:lnTo>
                <a:lnTo>
                  <a:pt x="1879" y="505"/>
                </a:lnTo>
                <a:lnTo>
                  <a:pt x="1894" y="500"/>
                </a:lnTo>
                <a:lnTo>
                  <a:pt x="1909" y="493"/>
                </a:lnTo>
                <a:lnTo>
                  <a:pt x="1923" y="484"/>
                </a:lnTo>
                <a:lnTo>
                  <a:pt x="1939" y="474"/>
                </a:lnTo>
                <a:lnTo>
                  <a:pt x="1954" y="464"/>
                </a:lnTo>
                <a:lnTo>
                  <a:pt x="1971" y="453"/>
                </a:lnTo>
                <a:lnTo>
                  <a:pt x="1997" y="451"/>
                </a:lnTo>
                <a:lnTo>
                  <a:pt x="2023" y="451"/>
                </a:lnTo>
                <a:lnTo>
                  <a:pt x="2047" y="450"/>
                </a:lnTo>
                <a:lnTo>
                  <a:pt x="2070" y="451"/>
                </a:lnTo>
                <a:lnTo>
                  <a:pt x="2092" y="452"/>
                </a:lnTo>
                <a:lnTo>
                  <a:pt x="2112" y="454"/>
                </a:lnTo>
                <a:lnTo>
                  <a:pt x="2132" y="456"/>
                </a:lnTo>
                <a:lnTo>
                  <a:pt x="2151" y="460"/>
                </a:lnTo>
                <a:lnTo>
                  <a:pt x="2168" y="463"/>
                </a:lnTo>
                <a:lnTo>
                  <a:pt x="2185" y="467"/>
                </a:lnTo>
                <a:lnTo>
                  <a:pt x="2200" y="472"/>
                </a:lnTo>
                <a:lnTo>
                  <a:pt x="2215" y="477"/>
                </a:lnTo>
                <a:lnTo>
                  <a:pt x="2230" y="483"/>
                </a:lnTo>
                <a:lnTo>
                  <a:pt x="2243" y="489"/>
                </a:lnTo>
                <a:lnTo>
                  <a:pt x="2255" y="496"/>
                </a:lnTo>
                <a:lnTo>
                  <a:pt x="2267" y="502"/>
                </a:lnTo>
                <a:lnTo>
                  <a:pt x="2289" y="517"/>
                </a:lnTo>
                <a:lnTo>
                  <a:pt x="2309" y="532"/>
                </a:lnTo>
                <a:lnTo>
                  <a:pt x="2327" y="549"/>
                </a:lnTo>
                <a:lnTo>
                  <a:pt x="2344" y="566"/>
                </a:lnTo>
                <a:lnTo>
                  <a:pt x="2376" y="601"/>
                </a:lnTo>
                <a:lnTo>
                  <a:pt x="2407" y="637"/>
                </a:lnTo>
                <a:lnTo>
                  <a:pt x="2425" y="619"/>
                </a:lnTo>
                <a:lnTo>
                  <a:pt x="2440" y="602"/>
                </a:lnTo>
                <a:lnTo>
                  <a:pt x="2456" y="587"/>
                </a:lnTo>
                <a:lnTo>
                  <a:pt x="2470" y="575"/>
                </a:lnTo>
                <a:lnTo>
                  <a:pt x="2483" y="564"/>
                </a:lnTo>
                <a:lnTo>
                  <a:pt x="2495" y="556"/>
                </a:lnTo>
                <a:lnTo>
                  <a:pt x="2505" y="551"/>
                </a:lnTo>
                <a:lnTo>
                  <a:pt x="2514" y="547"/>
                </a:lnTo>
                <a:lnTo>
                  <a:pt x="2518" y="547"/>
                </a:lnTo>
                <a:lnTo>
                  <a:pt x="2522" y="547"/>
                </a:lnTo>
                <a:lnTo>
                  <a:pt x="2525" y="549"/>
                </a:lnTo>
                <a:lnTo>
                  <a:pt x="2528" y="550"/>
                </a:lnTo>
                <a:lnTo>
                  <a:pt x="2530" y="552"/>
                </a:lnTo>
                <a:lnTo>
                  <a:pt x="2533" y="555"/>
                </a:lnTo>
                <a:lnTo>
                  <a:pt x="2534" y="559"/>
                </a:lnTo>
                <a:lnTo>
                  <a:pt x="2535" y="564"/>
                </a:lnTo>
                <a:lnTo>
                  <a:pt x="2536" y="576"/>
                </a:lnTo>
                <a:lnTo>
                  <a:pt x="2536" y="591"/>
                </a:lnTo>
                <a:lnTo>
                  <a:pt x="2534" y="610"/>
                </a:lnTo>
                <a:lnTo>
                  <a:pt x="2529" y="632"/>
                </a:lnTo>
                <a:lnTo>
                  <a:pt x="2529" y="647"/>
                </a:lnTo>
                <a:lnTo>
                  <a:pt x="2532" y="660"/>
                </a:lnTo>
                <a:lnTo>
                  <a:pt x="2533" y="665"/>
                </a:lnTo>
                <a:lnTo>
                  <a:pt x="2535" y="669"/>
                </a:lnTo>
                <a:lnTo>
                  <a:pt x="2537" y="674"/>
                </a:lnTo>
                <a:lnTo>
                  <a:pt x="2540" y="677"/>
                </a:lnTo>
                <a:lnTo>
                  <a:pt x="2544" y="679"/>
                </a:lnTo>
                <a:lnTo>
                  <a:pt x="2547" y="680"/>
                </a:lnTo>
                <a:lnTo>
                  <a:pt x="2550" y="681"/>
                </a:lnTo>
                <a:lnTo>
                  <a:pt x="2555" y="682"/>
                </a:lnTo>
                <a:lnTo>
                  <a:pt x="2562" y="681"/>
                </a:lnTo>
                <a:lnTo>
                  <a:pt x="2572" y="678"/>
                </a:lnTo>
                <a:lnTo>
                  <a:pt x="2582" y="673"/>
                </a:lnTo>
                <a:lnTo>
                  <a:pt x="2593" y="665"/>
                </a:lnTo>
                <a:lnTo>
                  <a:pt x="2603" y="656"/>
                </a:lnTo>
                <a:lnTo>
                  <a:pt x="2614" y="645"/>
                </a:lnTo>
                <a:lnTo>
                  <a:pt x="2625" y="632"/>
                </a:lnTo>
                <a:lnTo>
                  <a:pt x="2636" y="618"/>
                </a:lnTo>
                <a:lnTo>
                  <a:pt x="2646" y="601"/>
                </a:lnTo>
                <a:lnTo>
                  <a:pt x="2656" y="584"/>
                </a:lnTo>
                <a:lnTo>
                  <a:pt x="2674" y="57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1609725" y="3533775"/>
            <a:ext cx="1192213" cy="1119188"/>
          </a:xfrm>
          <a:custGeom>
            <a:avLst/>
            <a:gdLst>
              <a:gd name="T0" fmla="*/ 2507 w 3984"/>
              <a:gd name="T1" fmla="*/ 3441 h 3738"/>
              <a:gd name="T2" fmla="*/ 2480 w 3984"/>
              <a:gd name="T3" fmla="*/ 3612 h 3738"/>
              <a:gd name="T4" fmla="*/ 2366 w 3984"/>
              <a:gd name="T5" fmla="*/ 3692 h 3738"/>
              <a:gd name="T6" fmla="*/ 1795 w 3984"/>
              <a:gd name="T7" fmla="*/ 3710 h 3738"/>
              <a:gd name="T8" fmla="*/ 1663 w 3984"/>
              <a:gd name="T9" fmla="*/ 3623 h 3738"/>
              <a:gd name="T10" fmla="*/ 1561 w 3984"/>
              <a:gd name="T11" fmla="*/ 3570 h 3738"/>
              <a:gd name="T12" fmla="*/ 1513 w 3984"/>
              <a:gd name="T13" fmla="*/ 3616 h 3738"/>
              <a:gd name="T14" fmla="*/ 1298 w 3984"/>
              <a:gd name="T15" fmla="*/ 3376 h 3738"/>
              <a:gd name="T16" fmla="*/ 14 w 3984"/>
              <a:gd name="T17" fmla="*/ 1257 h 3738"/>
              <a:gd name="T18" fmla="*/ 57 w 3984"/>
              <a:gd name="T19" fmla="*/ 796 h 3738"/>
              <a:gd name="T20" fmla="*/ 177 w 3984"/>
              <a:gd name="T21" fmla="*/ 594 h 3738"/>
              <a:gd name="T22" fmla="*/ 930 w 3984"/>
              <a:gd name="T23" fmla="*/ 513 h 3738"/>
              <a:gd name="T24" fmla="*/ 1704 w 3984"/>
              <a:gd name="T25" fmla="*/ 403 h 3738"/>
              <a:gd name="T26" fmla="*/ 1839 w 3984"/>
              <a:gd name="T27" fmla="*/ 247 h 3738"/>
              <a:gd name="T28" fmla="*/ 1922 w 3984"/>
              <a:gd name="T29" fmla="*/ 243 h 3738"/>
              <a:gd name="T30" fmla="*/ 2017 w 3984"/>
              <a:gd name="T31" fmla="*/ 264 h 3738"/>
              <a:gd name="T32" fmla="*/ 2079 w 3984"/>
              <a:gd name="T33" fmla="*/ 138 h 3738"/>
              <a:gd name="T34" fmla="*/ 2124 w 3984"/>
              <a:gd name="T35" fmla="*/ 56 h 3738"/>
              <a:gd name="T36" fmla="*/ 2198 w 3984"/>
              <a:gd name="T37" fmla="*/ 34 h 3738"/>
              <a:gd name="T38" fmla="*/ 2257 w 3984"/>
              <a:gd name="T39" fmla="*/ 71 h 3738"/>
              <a:gd name="T40" fmla="*/ 2286 w 3984"/>
              <a:gd name="T41" fmla="*/ 216 h 3738"/>
              <a:gd name="T42" fmla="*/ 2318 w 3984"/>
              <a:gd name="T43" fmla="*/ 247 h 3738"/>
              <a:gd name="T44" fmla="*/ 2382 w 3984"/>
              <a:gd name="T45" fmla="*/ 95 h 3738"/>
              <a:gd name="T46" fmla="*/ 2436 w 3984"/>
              <a:gd name="T47" fmla="*/ 24 h 3738"/>
              <a:gd name="T48" fmla="*/ 2563 w 3984"/>
              <a:gd name="T49" fmla="*/ 23 h 3738"/>
              <a:gd name="T50" fmla="*/ 2741 w 3984"/>
              <a:gd name="T51" fmla="*/ 154 h 3738"/>
              <a:gd name="T52" fmla="*/ 2920 w 3984"/>
              <a:gd name="T53" fmla="*/ 274 h 3738"/>
              <a:gd name="T54" fmla="*/ 3034 w 3984"/>
              <a:gd name="T55" fmla="*/ 224 h 3738"/>
              <a:gd name="T56" fmla="*/ 3091 w 3984"/>
              <a:gd name="T57" fmla="*/ 202 h 3738"/>
              <a:gd name="T58" fmla="*/ 3143 w 3984"/>
              <a:gd name="T59" fmla="*/ 246 h 3738"/>
              <a:gd name="T60" fmla="*/ 3259 w 3984"/>
              <a:gd name="T61" fmla="*/ 345 h 3738"/>
              <a:gd name="T62" fmla="*/ 3505 w 3984"/>
              <a:gd name="T63" fmla="*/ 348 h 3738"/>
              <a:gd name="T64" fmla="*/ 3843 w 3984"/>
              <a:gd name="T65" fmla="*/ 433 h 3738"/>
              <a:gd name="T66" fmla="*/ 3938 w 3984"/>
              <a:gd name="T67" fmla="*/ 503 h 3738"/>
              <a:gd name="T68" fmla="*/ 3906 w 3984"/>
              <a:gd name="T69" fmla="*/ 596 h 3738"/>
              <a:gd name="T70" fmla="*/ 3868 w 3984"/>
              <a:gd name="T71" fmla="*/ 643 h 3738"/>
              <a:gd name="T72" fmla="*/ 3890 w 3984"/>
              <a:gd name="T73" fmla="*/ 803 h 3738"/>
              <a:gd name="T74" fmla="*/ 3847 w 3984"/>
              <a:gd name="T75" fmla="*/ 967 h 3738"/>
              <a:gd name="T76" fmla="*/ 3742 w 3984"/>
              <a:gd name="T77" fmla="*/ 1081 h 3738"/>
              <a:gd name="T78" fmla="*/ 3714 w 3984"/>
              <a:gd name="T79" fmla="*/ 1286 h 3738"/>
              <a:gd name="T80" fmla="*/ 3615 w 3984"/>
              <a:gd name="T81" fmla="*/ 1409 h 3738"/>
              <a:gd name="T82" fmla="*/ 3615 w 3984"/>
              <a:gd name="T83" fmla="*/ 1485 h 3738"/>
              <a:gd name="T84" fmla="*/ 3694 w 3984"/>
              <a:gd name="T85" fmla="*/ 1470 h 3738"/>
              <a:gd name="T86" fmla="*/ 3811 w 3984"/>
              <a:gd name="T87" fmla="*/ 1411 h 3738"/>
              <a:gd name="T88" fmla="*/ 3881 w 3984"/>
              <a:gd name="T89" fmla="*/ 1474 h 3738"/>
              <a:gd name="T90" fmla="*/ 3900 w 3984"/>
              <a:gd name="T91" fmla="*/ 1573 h 3738"/>
              <a:gd name="T92" fmla="*/ 3866 w 3984"/>
              <a:gd name="T93" fmla="*/ 1670 h 3738"/>
              <a:gd name="T94" fmla="*/ 3690 w 3984"/>
              <a:gd name="T95" fmla="*/ 1903 h 3738"/>
              <a:gd name="T96" fmla="*/ 3544 w 3984"/>
              <a:gd name="T97" fmla="*/ 1975 h 3738"/>
              <a:gd name="T98" fmla="*/ 3455 w 3984"/>
              <a:gd name="T99" fmla="*/ 1956 h 3738"/>
              <a:gd name="T100" fmla="*/ 3335 w 3984"/>
              <a:gd name="T101" fmla="*/ 1938 h 3738"/>
              <a:gd name="T102" fmla="*/ 3119 w 3984"/>
              <a:gd name="T103" fmla="*/ 2352 h 3738"/>
              <a:gd name="T104" fmla="*/ 3140 w 3984"/>
              <a:gd name="T105" fmla="*/ 2565 h 3738"/>
              <a:gd name="T106" fmla="*/ 3203 w 3984"/>
              <a:gd name="T107" fmla="*/ 2816 h 3738"/>
              <a:gd name="T108" fmla="*/ 3096 w 3984"/>
              <a:gd name="T109" fmla="*/ 3084 h 3738"/>
              <a:gd name="T110" fmla="*/ 2947 w 3984"/>
              <a:gd name="T111" fmla="*/ 3156 h 37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84"/>
              <a:gd name="T169" fmla="*/ 0 h 3738"/>
              <a:gd name="T170" fmla="*/ 3984 w 3984"/>
              <a:gd name="T171" fmla="*/ 3738 h 373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84" h="3738">
                <a:moveTo>
                  <a:pt x="2910" y="3264"/>
                </a:moveTo>
                <a:lnTo>
                  <a:pt x="2603" y="3317"/>
                </a:lnTo>
                <a:lnTo>
                  <a:pt x="2584" y="3334"/>
                </a:lnTo>
                <a:lnTo>
                  <a:pt x="2568" y="3352"/>
                </a:lnTo>
                <a:lnTo>
                  <a:pt x="2553" y="3369"/>
                </a:lnTo>
                <a:lnTo>
                  <a:pt x="2539" y="3387"/>
                </a:lnTo>
                <a:lnTo>
                  <a:pt x="2527" y="3404"/>
                </a:lnTo>
                <a:lnTo>
                  <a:pt x="2517" y="3423"/>
                </a:lnTo>
                <a:lnTo>
                  <a:pt x="2507" y="3441"/>
                </a:lnTo>
                <a:lnTo>
                  <a:pt x="2500" y="3459"/>
                </a:lnTo>
                <a:lnTo>
                  <a:pt x="2493" y="3478"/>
                </a:lnTo>
                <a:lnTo>
                  <a:pt x="2488" y="3497"/>
                </a:lnTo>
                <a:lnTo>
                  <a:pt x="2483" y="3515"/>
                </a:lnTo>
                <a:lnTo>
                  <a:pt x="2480" y="3534"/>
                </a:lnTo>
                <a:lnTo>
                  <a:pt x="2479" y="3554"/>
                </a:lnTo>
                <a:lnTo>
                  <a:pt x="2478" y="3572"/>
                </a:lnTo>
                <a:lnTo>
                  <a:pt x="2478" y="3592"/>
                </a:lnTo>
                <a:lnTo>
                  <a:pt x="2480" y="3612"/>
                </a:lnTo>
                <a:lnTo>
                  <a:pt x="2463" y="3630"/>
                </a:lnTo>
                <a:lnTo>
                  <a:pt x="2447" y="3647"/>
                </a:lnTo>
                <a:lnTo>
                  <a:pt x="2430" y="3660"/>
                </a:lnTo>
                <a:lnTo>
                  <a:pt x="2413" y="3672"/>
                </a:lnTo>
                <a:lnTo>
                  <a:pt x="2404" y="3678"/>
                </a:lnTo>
                <a:lnTo>
                  <a:pt x="2394" y="3682"/>
                </a:lnTo>
                <a:lnTo>
                  <a:pt x="2385" y="3685"/>
                </a:lnTo>
                <a:lnTo>
                  <a:pt x="2376" y="3689"/>
                </a:lnTo>
                <a:lnTo>
                  <a:pt x="2366" y="3692"/>
                </a:lnTo>
                <a:lnTo>
                  <a:pt x="2357" y="3694"/>
                </a:lnTo>
                <a:lnTo>
                  <a:pt x="2347" y="3695"/>
                </a:lnTo>
                <a:lnTo>
                  <a:pt x="2336" y="3696"/>
                </a:lnTo>
                <a:lnTo>
                  <a:pt x="1864" y="3711"/>
                </a:lnTo>
                <a:lnTo>
                  <a:pt x="1848" y="3712"/>
                </a:lnTo>
                <a:lnTo>
                  <a:pt x="1833" y="3712"/>
                </a:lnTo>
                <a:lnTo>
                  <a:pt x="1820" y="3712"/>
                </a:lnTo>
                <a:lnTo>
                  <a:pt x="1807" y="3711"/>
                </a:lnTo>
                <a:lnTo>
                  <a:pt x="1795" y="3710"/>
                </a:lnTo>
                <a:lnTo>
                  <a:pt x="1784" y="3707"/>
                </a:lnTo>
                <a:lnTo>
                  <a:pt x="1774" y="3705"/>
                </a:lnTo>
                <a:lnTo>
                  <a:pt x="1764" y="3702"/>
                </a:lnTo>
                <a:lnTo>
                  <a:pt x="1747" y="3695"/>
                </a:lnTo>
                <a:lnTo>
                  <a:pt x="1731" y="3686"/>
                </a:lnTo>
                <a:lnTo>
                  <a:pt x="1717" y="3678"/>
                </a:lnTo>
                <a:lnTo>
                  <a:pt x="1705" y="3668"/>
                </a:lnTo>
                <a:lnTo>
                  <a:pt x="1684" y="3645"/>
                </a:lnTo>
                <a:lnTo>
                  <a:pt x="1663" y="3623"/>
                </a:lnTo>
                <a:lnTo>
                  <a:pt x="1652" y="3611"/>
                </a:lnTo>
                <a:lnTo>
                  <a:pt x="1640" y="3601"/>
                </a:lnTo>
                <a:lnTo>
                  <a:pt x="1627" y="3591"/>
                </a:lnTo>
                <a:lnTo>
                  <a:pt x="1613" y="3582"/>
                </a:lnTo>
                <a:lnTo>
                  <a:pt x="1601" y="3578"/>
                </a:lnTo>
                <a:lnTo>
                  <a:pt x="1590" y="3575"/>
                </a:lnTo>
                <a:lnTo>
                  <a:pt x="1580" y="3571"/>
                </a:lnTo>
                <a:lnTo>
                  <a:pt x="1570" y="3570"/>
                </a:lnTo>
                <a:lnTo>
                  <a:pt x="1561" y="3570"/>
                </a:lnTo>
                <a:lnTo>
                  <a:pt x="1552" y="3571"/>
                </a:lnTo>
                <a:lnTo>
                  <a:pt x="1545" y="3572"/>
                </a:lnTo>
                <a:lnTo>
                  <a:pt x="1538" y="3576"/>
                </a:lnTo>
                <a:lnTo>
                  <a:pt x="1532" y="3580"/>
                </a:lnTo>
                <a:lnTo>
                  <a:pt x="1527" y="3584"/>
                </a:lnTo>
                <a:lnTo>
                  <a:pt x="1523" y="3591"/>
                </a:lnTo>
                <a:lnTo>
                  <a:pt x="1518" y="3599"/>
                </a:lnTo>
                <a:lnTo>
                  <a:pt x="1515" y="3606"/>
                </a:lnTo>
                <a:lnTo>
                  <a:pt x="1513" y="3616"/>
                </a:lnTo>
                <a:lnTo>
                  <a:pt x="1512" y="3626"/>
                </a:lnTo>
                <a:lnTo>
                  <a:pt x="1511" y="3638"/>
                </a:lnTo>
                <a:lnTo>
                  <a:pt x="1505" y="3729"/>
                </a:lnTo>
                <a:lnTo>
                  <a:pt x="1400" y="3738"/>
                </a:lnTo>
                <a:lnTo>
                  <a:pt x="1389" y="3477"/>
                </a:lnTo>
                <a:lnTo>
                  <a:pt x="1366" y="3452"/>
                </a:lnTo>
                <a:lnTo>
                  <a:pt x="1344" y="3426"/>
                </a:lnTo>
                <a:lnTo>
                  <a:pt x="1321" y="3401"/>
                </a:lnTo>
                <a:lnTo>
                  <a:pt x="1298" y="3376"/>
                </a:lnTo>
                <a:lnTo>
                  <a:pt x="317" y="3466"/>
                </a:lnTo>
                <a:lnTo>
                  <a:pt x="200" y="2768"/>
                </a:lnTo>
                <a:lnTo>
                  <a:pt x="108" y="2762"/>
                </a:lnTo>
                <a:lnTo>
                  <a:pt x="103" y="1539"/>
                </a:lnTo>
                <a:lnTo>
                  <a:pt x="25" y="1431"/>
                </a:lnTo>
                <a:lnTo>
                  <a:pt x="21" y="1339"/>
                </a:lnTo>
                <a:lnTo>
                  <a:pt x="0" y="1322"/>
                </a:lnTo>
                <a:lnTo>
                  <a:pt x="15" y="1316"/>
                </a:lnTo>
                <a:lnTo>
                  <a:pt x="14" y="1257"/>
                </a:lnTo>
                <a:lnTo>
                  <a:pt x="13" y="1198"/>
                </a:lnTo>
                <a:lnTo>
                  <a:pt x="12" y="1140"/>
                </a:lnTo>
                <a:lnTo>
                  <a:pt x="10" y="1082"/>
                </a:lnTo>
                <a:lnTo>
                  <a:pt x="9" y="1024"/>
                </a:lnTo>
                <a:lnTo>
                  <a:pt x="8" y="967"/>
                </a:lnTo>
                <a:lnTo>
                  <a:pt x="6" y="908"/>
                </a:lnTo>
                <a:lnTo>
                  <a:pt x="4" y="849"/>
                </a:lnTo>
                <a:lnTo>
                  <a:pt x="31" y="823"/>
                </a:lnTo>
                <a:lnTo>
                  <a:pt x="57" y="796"/>
                </a:lnTo>
                <a:lnTo>
                  <a:pt x="83" y="766"/>
                </a:lnTo>
                <a:lnTo>
                  <a:pt x="109" y="735"/>
                </a:lnTo>
                <a:lnTo>
                  <a:pt x="124" y="716"/>
                </a:lnTo>
                <a:lnTo>
                  <a:pt x="137" y="696"/>
                </a:lnTo>
                <a:lnTo>
                  <a:pt x="147" y="675"/>
                </a:lnTo>
                <a:lnTo>
                  <a:pt x="157" y="655"/>
                </a:lnTo>
                <a:lnTo>
                  <a:pt x="165" y="634"/>
                </a:lnTo>
                <a:lnTo>
                  <a:pt x="171" y="613"/>
                </a:lnTo>
                <a:lnTo>
                  <a:pt x="177" y="594"/>
                </a:lnTo>
                <a:lnTo>
                  <a:pt x="182" y="575"/>
                </a:lnTo>
                <a:lnTo>
                  <a:pt x="276" y="567"/>
                </a:lnTo>
                <a:lnTo>
                  <a:pt x="369" y="559"/>
                </a:lnTo>
                <a:lnTo>
                  <a:pt x="462" y="551"/>
                </a:lnTo>
                <a:lnTo>
                  <a:pt x="555" y="543"/>
                </a:lnTo>
                <a:lnTo>
                  <a:pt x="650" y="536"/>
                </a:lnTo>
                <a:lnTo>
                  <a:pt x="743" y="528"/>
                </a:lnTo>
                <a:lnTo>
                  <a:pt x="836" y="520"/>
                </a:lnTo>
                <a:lnTo>
                  <a:pt x="930" y="513"/>
                </a:lnTo>
                <a:lnTo>
                  <a:pt x="1023" y="505"/>
                </a:lnTo>
                <a:lnTo>
                  <a:pt x="1116" y="497"/>
                </a:lnTo>
                <a:lnTo>
                  <a:pt x="1210" y="489"/>
                </a:lnTo>
                <a:lnTo>
                  <a:pt x="1303" y="482"/>
                </a:lnTo>
                <a:lnTo>
                  <a:pt x="1397" y="474"/>
                </a:lnTo>
                <a:lnTo>
                  <a:pt x="1491" y="466"/>
                </a:lnTo>
                <a:lnTo>
                  <a:pt x="1584" y="459"/>
                </a:lnTo>
                <a:lnTo>
                  <a:pt x="1677" y="451"/>
                </a:lnTo>
                <a:lnTo>
                  <a:pt x="1704" y="403"/>
                </a:lnTo>
                <a:lnTo>
                  <a:pt x="1732" y="358"/>
                </a:lnTo>
                <a:lnTo>
                  <a:pt x="1745" y="337"/>
                </a:lnTo>
                <a:lnTo>
                  <a:pt x="1761" y="317"/>
                </a:lnTo>
                <a:lnTo>
                  <a:pt x="1775" y="298"/>
                </a:lnTo>
                <a:lnTo>
                  <a:pt x="1790" y="282"/>
                </a:lnTo>
                <a:lnTo>
                  <a:pt x="1806" y="268"/>
                </a:lnTo>
                <a:lnTo>
                  <a:pt x="1822" y="256"/>
                </a:lnTo>
                <a:lnTo>
                  <a:pt x="1830" y="251"/>
                </a:lnTo>
                <a:lnTo>
                  <a:pt x="1839" y="247"/>
                </a:lnTo>
                <a:lnTo>
                  <a:pt x="1848" y="244"/>
                </a:lnTo>
                <a:lnTo>
                  <a:pt x="1856" y="240"/>
                </a:lnTo>
                <a:lnTo>
                  <a:pt x="1865" y="238"/>
                </a:lnTo>
                <a:lnTo>
                  <a:pt x="1874" y="237"/>
                </a:lnTo>
                <a:lnTo>
                  <a:pt x="1884" y="236"/>
                </a:lnTo>
                <a:lnTo>
                  <a:pt x="1893" y="236"/>
                </a:lnTo>
                <a:lnTo>
                  <a:pt x="1902" y="237"/>
                </a:lnTo>
                <a:lnTo>
                  <a:pt x="1912" y="239"/>
                </a:lnTo>
                <a:lnTo>
                  <a:pt x="1922" y="243"/>
                </a:lnTo>
                <a:lnTo>
                  <a:pt x="1932" y="247"/>
                </a:lnTo>
                <a:lnTo>
                  <a:pt x="1944" y="256"/>
                </a:lnTo>
                <a:lnTo>
                  <a:pt x="1955" y="263"/>
                </a:lnTo>
                <a:lnTo>
                  <a:pt x="1966" y="269"/>
                </a:lnTo>
                <a:lnTo>
                  <a:pt x="1977" y="272"/>
                </a:lnTo>
                <a:lnTo>
                  <a:pt x="1988" y="273"/>
                </a:lnTo>
                <a:lnTo>
                  <a:pt x="1998" y="272"/>
                </a:lnTo>
                <a:lnTo>
                  <a:pt x="2007" y="270"/>
                </a:lnTo>
                <a:lnTo>
                  <a:pt x="2017" y="264"/>
                </a:lnTo>
                <a:lnTo>
                  <a:pt x="2025" y="258"/>
                </a:lnTo>
                <a:lnTo>
                  <a:pt x="2034" y="249"/>
                </a:lnTo>
                <a:lnTo>
                  <a:pt x="2042" y="238"/>
                </a:lnTo>
                <a:lnTo>
                  <a:pt x="2051" y="225"/>
                </a:lnTo>
                <a:lnTo>
                  <a:pt x="2057" y="210"/>
                </a:lnTo>
                <a:lnTo>
                  <a:pt x="2065" y="192"/>
                </a:lnTo>
                <a:lnTo>
                  <a:pt x="2071" y="173"/>
                </a:lnTo>
                <a:lnTo>
                  <a:pt x="2078" y="151"/>
                </a:lnTo>
                <a:lnTo>
                  <a:pt x="2079" y="138"/>
                </a:lnTo>
                <a:lnTo>
                  <a:pt x="2081" y="126"/>
                </a:lnTo>
                <a:lnTo>
                  <a:pt x="2085" y="115"/>
                </a:lnTo>
                <a:lnTo>
                  <a:pt x="2088" y="104"/>
                </a:lnTo>
                <a:lnTo>
                  <a:pt x="2092" y="94"/>
                </a:lnTo>
                <a:lnTo>
                  <a:pt x="2098" y="86"/>
                </a:lnTo>
                <a:lnTo>
                  <a:pt x="2103" y="77"/>
                </a:lnTo>
                <a:lnTo>
                  <a:pt x="2110" y="69"/>
                </a:lnTo>
                <a:lnTo>
                  <a:pt x="2116" y="63"/>
                </a:lnTo>
                <a:lnTo>
                  <a:pt x="2124" y="56"/>
                </a:lnTo>
                <a:lnTo>
                  <a:pt x="2131" y="50"/>
                </a:lnTo>
                <a:lnTo>
                  <a:pt x="2140" y="46"/>
                </a:lnTo>
                <a:lnTo>
                  <a:pt x="2147" y="42"/>
                </a:lnTo>
                <a:lnTo>
                  <a:pt x="2155" y="38"/>
                </a:lnTo>
                <a:lnTo>
                  <a:pt x="2164" y="36"/>
                </a:lnTo>
                <a:lnTo>
                  <a:pt x="2172" y="34"/>
                </a:lnTo>
                <a:lnTo>
                  <a:pt x="2181" y="33"/>
                </a:lnTo>
                <a:lnTo>
                  <a:pt x="2189" y="33"/>
                </a:lnTo>
                <a:lnTo>
                  <a:pt x="2198" y="34"/>
                </a:lnTo>
                <a:lnTo>
                  <a:pt x="2205" y="35"/>
                </a:lnTo>
                <a:lnTo>
                  <a:pt x="2213" y="36"/>
                </a:lnTo>
                <a:lnTo>
                  <a:pt x="2221" y="39"/>
                </a:lnTo>
                <a:lnTo>
                  <a:pt x="2228" y="43"/>
                </a:lnTo>
                <a:lnTo>
                  <a:pt x="2235" y="47"/>
                </a:lnTo>
                <a:lnTo>
                  <a:pt x="2242" y="53"/>
                </a:lnTo>
                <a:lnTo>
                  <a:pt x="2247" y="58"/>
                </a:lnTo>
                <a:lnTo>
                  <a:pt x="2253" y="65"/>
                </a:lnTo>
                <a:lnTo>
                  <a:pt x="2257" y="71"/>
                </a:lnTo>
                <a:lnTo>
                  <a:pt x="2261" y="80"/>
                </a:lnTo>
                <a:lnTo>
                  <a:pt x="2265" y="88"/>
                </a:lnTo>
                <a:lnTo>
                  <a:pt x="2267" y="98"/>
                </a:lnTo>
                <a:lnTo>
                  <a:pt x="2268" y="108"/>
                </a:lnTo>
                <a:lnTo>
                  <a:pt x="2270" y="133"/>
                </a:lnTo>
                <a:lnTo>
                  <a:pt x="2273" y="157"/>
                </a:lnTo>
                <a:lnTo>
                  <a:pt x="2277" y="179"/>
                </a:lnTo>
                <a:lnTo>
                  <a:pt x="2280" y="199"/>
                </a:lnTo>
                <a:lnTo>
                  <a:pt x="2286" y="216"/>
                </a:lnTo>
                <a:lnTo>
                  <a:pt x="2291" y="230"/>
                </a:lnTo>
                <a:lnTo>
                  <a:pt x="2293" y="236"/>
                </a:lnTo>
                <a:lnTo>
                  <a:pt x="2296" y="240"/>
                </a:lnTo>
                <a:lnTo>
                  <a:pt x="2300" y="245"/>
                </a:lnTo>
                <a:lnTo>
                  <a:pt x="2303" y="248"/>
                </a:lnTo>
                <a:lnTo>
                  <a:pt x="2306" y="249"/>
                </a:lnTo>
                <a:lnTo>
                  <a:pt x="2310" y="250"/>
                </a:lnTo>
                <a:lnTo>
                  <a:pt x="2314" y="249"/>
                </a:lnTo>
                <a:lnTo>
                  <a:pt x="2318" y="247"/>
                </a:lnTo>
                <a:lnTo>
                  <a:pt x="2322" y="244"/>
                </a:lnTo>
                <a:lnTo>
                  <a:pt x="2326" y="239"/>
                </a:lnTo>
                <a:lnTo>
                  <a:pt x="2331" y="234"/>
                </a:lnTo>
                <a:lnTo>
                  <a:pt x="2336" y="226"/>
                </a:lnTo>
                <a:lnTo>
                  <a:pt x="2346" y="206"/>
                </a:lnTo>
                <a:lnTo>
                  <a:pt x="2356" y="179"/>
                </a:lnTo>
                <a:lnTo>
                  <a:pt x="2368" y="146"/>
                </a:lnTo>
                <a:lnTo>
                  <a:pt x="2379" y="104"/>
                </a:lnTo>
                <a:lnTo>
                  <a:pt x="2382" y="95"/>
                </a:lnTo>
                <a:lnTo>
                  <a:pt x="2385" y="87"/>
                </a:lnTo>
                <a:lnTo>
                  <a:pt x="2390" y="78"/>
                </a:lnTo>
                <a:lnTo>
                  <a:pt x="2395" y="69"/>
                </a:lnTo>
                <a:lnTo>
                  <a:pt x="2401" y="60"/>
                </a:lnTo>
                <a:lnTo>
                  <a:pt x="2406" y="53"/>
                </a:lnTo>
                <a:lnTo>
                  <a:pt x="2413" y="45"/>
                </a:lnTo>
                <a:lnTo>
                  <a:pt x="2421" y="37"/>
                </a:lnTo>
                <a:lnTo>
                  <a:pt x="2428" y="31"/>
                </a:lnTo>
                <a:lnTo>
                  <a:pt x="2436" y="24"/>
                </a:lnTo>
                <a:lnTo>
                  <a:pt x="2445" y="19"/>
                </a:lnTo>
                <a:lnTo>
                  <a:pt x="2453" y="13"/>
                </a:lnTo>
                <a:lnTo>
                  <a:pt x="2463" y="9"/>
                </a:lnTo>
                <a:lnTo>
                  <a:pt x="2473" y="5"/>
                </a:lnTo>
                <a:lnTo>
                  <a:pt x="2483" y="2"/>
                </a:lnTo>
                <a:lnTo>
                  <a:pt x="2493" y="0"/>
                </a:lnTo>
                <a:lnTo>
                  <a:pt x="2516" y="8"/>
                </a:lnTo>
                <a:lnTo>
                  <a:pt x="2540" y="15"/>
                </a:lnTo>
                <a:lnTo>
                  <a:pt x="2563" y="23"/>
                </a:lnTo>
                <a:lnTo>
                  <a:pt x="2586" y="31"/>
                </a:lnTo>
                <a:lnTo>
                  <a:pt x="2609" y="38"/>
                </a:lnTo>
                <a:lnTo>
                  <a:pt x="2632" y="47"/>
                </a:lnTo>
                <a:lnTo>
                  <a:pt x="2655" y="56"/>
                </a:lnTo>
                <a:lnTo>
                  <a:pt x="2679" y="66"/>
                </a:lnTo>
                <a:lnTo>
                  <a:pt x="2693" y="90"/>
                </a:lnTo>
                <a:lnTo>
                  <a:pt x="2708" y="113"/>
                </a:lnTo>
                <a:lnTo>
                  <a:pt x="2725" y="134"/>
                </a:lnTo>
                <a:lnTo>
                  <a:pt x="2741" y="154"/>
                </a:lnTo>
                <a:lnTo>
                  <a:pt x="2759" y="172"/>
                </a:lnTo>
                <a:lnTo>
                  <a:pt x="2776" y="189"/>
                </a:lnTo>
                <a:lnTo>
                  <a:pt x="2795" y="205"/>
                </a:lnTo>
                <a:lnTo>
                  <a:pt x="2815" y="219"/>
                </a:lnTo>
                <a:lnTo>
                  <a:pt x="2834" y="233"/>
                </a:lnTo>
                <a:lnTo>
                  <a:pt x="2855" y="245"/>
                </a:lnTo>
                <a:lnTo>
                  <a:pt x="2876" y="256"/>
                </a:lnTo>
                <a:lnTo>
                  <a:pt x="2898" y="266"/>
                </a:lnTo>
                <a:lnTo>
                  <a:pt x="2920" y="274"/>
                </a:lnTo>
                <a:lnTo>
                  <a:pt x="2943" y="282"/>
                </a:lnTo>
                <a:lnTo>
                  <a:pt x="2966" y="289"/>
                </a:lnTo>
                <a:lnTo>
                  <a:pt x="2990" y="294"/>
                </a:lnTo>
                <a:lnTo>
                  <a:pt x="2999" y="272"/>
                </a:lnTo>
                <a:lnTo>
                  <a:pt x="3010" y="253"/>
                </a:lnTo>
                <a:lnTo>
                  <a:pt x="3016" y="245"/>
                </a:lnTo>
                <a:lnTo>
                  <a:pt x="3022" y="237"/>
                </a:lnTo>
                <a:lnTo>
                  <a:pt x="3028" y="230"/>
                </a:lnTo>
                <a:lnTo>
                  <a:pt x="3034" y="224"/>
                </a:lnTo>
                <a:lnTo>
                  <a:pt x="3040" y="218"/>
                </a:lnTo>
                <a:lnTo>
                  <a:pt x="3046" y="214"/>
                </a:lnTo>
                <a:lnTo>
                  <a:pt x="3053" y="210"/>
                </a:lnTo>
                <a:lnTo>
                  <a:pt x="3059" y="206"/>
                </a:lnTo>
                <a:lnTo>
                  <a:pt x="3066" y="204"/>
                </a:lnTo>
                <a:lnTo>
                  <a:pt x="3073" y="202"/>
                </a:lnTo>
                <a:lnTo>
                  <a:pt x="3079" y="201"/>
                </a:lnTo>
                <a:lnTo>
                  <a:pt x="3085" y="201"/>
                </a:lnTo>
                <a:lnTo>
                  <a:pt x="3091" y="202"/>
                </a:lnTo>
                <a:lnTo>
                  <a:pt x="3098" y="203"/>
                </a:lnTo>
                <a:lnTo>
                  <a:pt x="3104" y="206"/>
                </a:lnTo>
                <a:lnTo>
                  <a:pt x="3110" y="208"/>
                </a:lnTo>
                <a:lnTo>
                  <a:pt x="3115" y="213"/>
                </a:lnTo>
                <a:lnTo>
                  <a:pt x="3122" y="217"/>
                </a:lnTo>
                <a:lnTo>
                  <a:pt x="3127" y="224"/>
                </a:lnTo>
                <a:lnTo>
                  <a:pt x="3133" y="230"/>
                </a:lnTo>
                <a:lnTo>
                  <a:pt x="3137" y="237"/>
                </a:lnTo>
                <a:lnTo>
                  <a:pt x="3143" y="246"/>
                </a:lnTo>
                <a:lnTo>
                  <a:pt x="3147" y="255"/>
                </a:lnTo>
                <a:lnTo>
                  <a:pt x="3152" y="264"/>
                </a:lnTo>
                <a:lnTo>
                  <a:pt x="3155" y="275"/>
                </a:lnTo>
                <a:lnTo>
                  <a:pt x="3158" y="288"/>
                </a:lnTo>
                <a:lnTo>
                  <a:pt x="3162" y="301"/>
                </a:lnTo>
                <a:lnTo>
                  <a:pt x="3165" y="314"/>
                </a:lnTo>
                <a:lnTo>
                  <a:pt x="3197" y="325"/>
                </a:lnTo>
                <a:lnTo>
                  <a:pt x="3227" y="335"/>
                </a:lnTo>
                <a:lnTo>
                  <a:pt x="3259" y="345"/>
                </a:lnTo>
                <a:lnTo>
                  <a:pt x="3291" y="356"/>
                </a:lnTo>
                <a:lnTo>
                  <a:pt x="3323" y="365"/>
                </a:lnTo>
                <a:lnTo>
                  <a:pt x="3355" y="376"/>
                </a:lnTo>
                <a:lnTo>
                  <a:pt x="3385" y="386"/>
                </a:lnTo>
                <a:lnTo>
                  <a:pt x="3417" y="396"/>
                </a:lnTo>
                <a:lnTo>
                  <a:pt x="3439" y="384"/>
                </a:lnTo>
                <a:lnTo>
                  <a:pt x="3461" y="372"/>
                </a:lnTo>
                <a:lnTo>
                  <a:pt x="3483" y="360"/>
                </a:lnTo>
                <a:lnTo>
                  <a:pt x="3505" y="348"/>
                </a:lnTo>
                <a:lnTo>
                  <a:pt x="3546" y="359"/>
                </a:lnTo>
                <a:lnTo>
                  <a:pt x="3586" y="369"/>
                </a:lnTo>
                <a:lnTo>
                  <a:pt x="3627" y="379"/>
                </a:lnTo>
                <a:lnTo>
                  <a:pt x="3668" y="390"/>
                </a:lnTo>
                <a:lnTo>
                  <a:pt x="3708" y="399"/>
                </a:lnTo>
                <a:lnTo>
                  <a:pt x="3749" y="410"/>
                </a:lnTo>
                <a:lnTo>
                  <a:pt x="3789" y="420"/>
                </a:lnTo>
                <a:lnTo>
                  <a:pt x="3830" y="430"/>
                </a:lnTo>
                <a:lnTo>
                  <a:pt x="3843" y="433"/>
                </a:lnTo>
                <a:lnTo>
                  <a:pt x="3855" y="437"/>
                </a:lnTo>
                <a:lnTo>
                  <a:pt x="3867" y="442"/>
                </a:lnTo>
                <a:lnTo>
                  <a:pt x="3878" y="448"/>
                </a:lnTo>
                <a:lnTo>
                  <a:pt x="3889" y="455"/>
                </a:lnTo>
                <a:lnTo>
                  <a:pt x="3899" y="463"/>
                </a:lnTo>
                <a:lnTo>
                  <a:pt x="3909" y="472"/>
                </a:lnTo>
                <a:lnTo>
                  <a:pt x="3919" y="482"/>
                </a:lnTo>
                <a:lnTo>
                  <a:pt x="3928" y="492"/>
                </a:lnTo>
                <a:lnTo>
                  <a:pt x="3938" y="503"/>
                </a:lnTo>
                <a:lnTo>
                  <a:pt x="3945" y="515"/>
                </a:lnTo>
                <a:lnTo>
                  <a:pt x="3954" y="526"/>
                </a:lnTo>
                <a:lnTo>
                  <a:pt x="3969" y="551"/>
                </a:lnTo>
                <a:lnTo>
                  <a:pt x="3984" y="576"/>
                </a:lnTo>
                <a:lnTo>
                  <a:pt x="3963" y="578"/>
                </a:lnTo>
                <a:lnTo>
                  <a:pt x="3944" y="582"/>
                </a:lnTo>
                <a:lnTo>
                  <a:pt x="3928" y="586"/>
                </a:lnTo>
                <a:lnTo>
                  <a:pt x="3912" y="592"/>
                </a:lnTo>
                <a:lnTo>
                  <a:pt x="3906" y="596"/>
                </a:lnTo>
                <a:lnTo>
                  <a:pt x="3900" y="599"/>
                </a:lnTo>
                <a:lnTo>
                  <a:pt x="3894" y="604"/>
                </a:lnTo>
                <a:lnTo>
                  <a:pt x="3889" y="608"/>
                </a:lnTo>
                <a:lnTo>
                  <a:pt x="3884" y="613"/>
                </a:lnTo>
                <a:lnTo>
                  <a:pt x="3881" y="618"/>
                </a:lnTo>
                <a:lnTo>
                  <a:pt x="3876" y="623"/>
                </a:lnTo>
                <a:lnTo>
                  <a:pt x="3873" y="630"/>
                </a:lnTo>
                <a:lnTo>
                  <a:pt x="3871" y="637"/>
                </a:lnTo>
                <a:lnTo>
                  <a:pt x="3868" y="643"/>
                </a:lnTo>
                <a:lnTo>
                  <a:pt x="3866" y="651"/>
                </a:lnTo>
                <a:lnTo>
                  <a:pt x="3865" y="657"/>
                </a:lnTo>
                <a:lnTo>
                  <a:pt x="3864" y="674"/>
                </a:lnTo>
                <a:lnTo>
                  <a:pt x="3865" y="692"/>
                </a:lnTo>
                <a:lnTo>
                  <a:pt x="3867" y="712"/>
                </a:lnTo>
                <a:lnTo>
                  <a:pt x="3873" y="733"/>
                </a:lnTo>
                <a:lnTo>
                  <a:pt x="3879" y="756"/>
                </a:lnTo>
                <a:lnTo>
                  <a:pt x="3888" y="780"/>
                </a:lnTo>
                <a:lnTo>
                  <a:pt x="3890" y="803"/>
                </a:lnTo>
                <a:lnTo>
                  <a:pt x="3890" y="824"/>
                </a:lnTo>
                <a:lnTo>
                  <a:pt x="3889" y="845"/>
                </a:lnTo>
                <a:lnTo>
                  <a:pt x="3887" y="865"/>
                </a:lnTo>
                <a:lnTo>
                  <a:pt x="3883" y="883"/>
                </a:lnTo>
                <a:lnTo>
                  <a:pt x="3878" y="902"/>
                </a:lnTo>
                <a:lnTo>
                  <a:pt x="3872" y="920"/>
                </a:lnTo>
                <a:lnTo>
                  <a:pt x="3864" y="936"/>
                </a:lnTo>
                <a:lnTo>
                  <a:pt x="3856" y="952"/>
                </a:lnTo>
                <a:lnTo>
                  <a:pt x="3847" y="967"/>
                </a:lnTo>
                <a:lnTo>
                  <a:pt x="3837" y="982"/>
                </a:lnTo>
                <a:lnTo>
                  <a:pt x="3826" y="996"/>
                </a:lnTo>
                <a:lnTo>
                  <a:pt x="3814" y="1010"/>
                </a:lnTo>
                <a:lnTo>
                  <a:pt x="3800" y="1023"/>
                </a:lnTo>
                <a:lnTo>
                  <a:pt x="3786" y="1036"/>
                </a:lnTo>
                <a:lnTo>
                  <a:pt x="3772" y="1048"/>
                </a:lnTo>
                <a:lnTo>
                  <a:pt x="3760" y="1059"/>
                </a:lnTo>
                <a:lnTo>
                  <a:pt x="3750" y="1070"/>
                </a:lnTo>
                <a:lnTo>
                  <a:pt x="3742" y="1081"/>
                </a:lnTo>
                <a:lnTo>
                  <a:pt x="3736" y="1091"/>
                </a:lnTo>
                <a:lnTo>
                  <a:pt x="3730" y="1102"/>
                </a:lnTo>
                <a:lnTo>
                  <a:pt x="3727" y="1114"/>
                </a:lnTo>
                <a:lnTo>
                  <a:pt x="3725" y="1126"/>
                </a:lnTo>
                <a:lnTo>
                  <a:pt x="3722" y="1138"/>
                </a:lnTo>
                <a:lnTo>
                  <a:pt x="3720" y="1167"/>
                </a:lnTo>
                <a:lnTo>
                  <a:pt x="3720" y="1200"/>
                </a:lnTo>
                <a:lnTo>
                  <a:pt x="3718" y="1239"/>
                </a:lnTo>
                <a:lnTo>
                  <a:pt x="3714" y="1286"/>
                </a:lnTo>
                <a:lnTo>
                  <a:pt x="3697" y="1301"/>
                </a:lnTo>
                <a:lnTo>
                  <a:pt x="3683" y="1315"/>
                </a:lnTo>
                <a:lnTo>
                  <a:pt x="3669" y="1329"/>
                </a:lnTo>
                <a:lnTo>
                  <a:pt x="3657" y="1343"/>
                </a:lnTo>
                <a:lnTo>
                  <a:pt x="3646" y="1358"/>
                </a:lnTo>
                <a:lnTo>
                  <a:pt x="3637" y="1372"/>
                </a:lnTo>
                <a:lnTo>
                  <a:pt x="3628" y="1385"/>
                </a:lnTo>
                <a:lnTo>
                  <a:pt x="3621" y="1397"/>
                </a:lnTo>
                <a:lnTo>
                  <a:pt x="3615" y="1409"/>
                </a:lnTo>
                <a:lnTo>
                  <a:pt x="3610" y="1421"/>
                </a:lnTo>
                <a:lnTo>
                  <a:pt x="3607" y="1432"/>
                </a:lnTo>
                <a:lnTo>
                  <a:pt x="3605" y="1442"/>
                </a:lnTo>
                <a:lnTo>
                  <a:pt x="3604" y="1452"/>
                </a:lnTo>
                <a:lnTo>
                  <a:pt x="3604" y="1461"/>
                </a:lnTo>
                <a:lnTo>
                  <a:pt x="3605" y="1468"/>
                </a:lnTo>
                <a:lnTo>
                  <a:pt x="3607" y="1475"/>
                </a:lnTo>
                <a:lnTo>
                  <a:pt x="3610" y="1480"/>
                </a:lnTo>
                <a:lnTo>
                  <a:pt x="3615" y="1485"/>
                </a:lnTo>
                <a:lnTo>
                  <a:pt x="3620" y="1488"/>
                </a:lnTo>
                <a:lnTo>
                  <a:pt x="3627" y="1491"/>
                </a:lnTo>
                <a:lnTo>
                  <a:pt x="3634" y="1493"/>
                </a:lnTo>
                <a:lnTo>
                  <a:pt x="3641" y="1491"/>
                </a:lnTo>
                <a:lnTo>
                  <a:pt x="3650" y="1490"/>
                </a:lnTo>
                <a:lnTo>
                  <a:pt x="3660" y="1487"/>
                </a:lnTo>
                <a:lnTo>
                  <a:pt x="3671" y="1483"/>
                </a:lnTo>
                <a:lnTo>
                  <a:pt x="3682" y="1477"/>
                </a:lnTo>
                <a:lnTo>
                  <a:pt x="3694" y="1470"/>
                </a:lnTo>
                <a:lnTo>
                  <a:pt x="3707" y="1460"/>
                </a:lnTo>
                <a:lnTo>
                  <a:pt x="3720" y="1449"/>
                </a:lnTo>
                <a:lnTo>
                  <a:pt x="3735" y="1435"/>
                </a:lnTo>
                <a:lnTo>
                  <a:pt x="3749" y="1421"/>
                </a:lnTo>
                <a:lnTo>
                  <a:pt x="3765" y="1405"/>
                </a:lnTo>
                <a:lnTo>
                  <a:pt x="3777" y="1405"/>
                </a:lnTo>
                <a:lnTo>
                  <a:pt x="3789" y="1406"/>
                </a:lnTo>
                <a:lnTo>
                  <a:pt x="3800" y="1408"/>
                </a:lnTo>
                <a:lnTo>
                  <a:pt x="3811" y="1411"/>
                </a:lnTo>
                <a:lnTo>
                  <a:pt x="3821" y="1416"/>
                </a:lnTo>
                <a:lnTo>
                  <a:pt x="3831" y="1420"/>
                </a:lnTo>
                <a:lnTo>
                  <a:pt x="3840" y="1427"/>
                </a:lnTo>
                <a:lnTo>
                  <a:pt x="3849" y="1433"/>
                </a:lnTo>
                <a:lnTo>
                  <a:pt x="3856" y="1440"/>
                </a:lnTo>
                <a:lnTo>
                  <a:pt x="3863" y="1448"/>
                </a:lnTo>
                <a:lnTo>
                  <a:pt x="3870" y="1456"/>
                </a:lnTo>
                <a:lnTo>
                  <a:pt x="3875" y="1465"/>
                </a:lnTo>
                <a:lnTo>
                  <a:pt x="3881" y="1474"/>
                </a:lnTo>
                <a:lnTo>
                  <a:pt x="3885" y="1484"/>
                </a:lnTo>
                <a:lnTo>
                  <a:pt x="3889" y="1495"/>
                </a:lnTo>
                <a:lnTo>
                  <a:pt x="3893" y="1505"/>
                </a:lnTo>
                <a:lnTo>
                  <a:pt x="3896" y="1516"/>
                </a:lnTo>
                <a:lnTo>
                  <a:pt x="3898" y="1527"/>
                </a:lnTo>
                <a:lnTo>
                  <a:pt x="3899" y="1539"/>
                </a:lnTo>
                <a:lnTo>
                  <a:pt x="3900" y="1550"/>
                </a:lnTo>
                <a:lnTo>
                  <a:pt x="3900" y="1561"/>
                </a:lnTo>
                <a:lnTo>
                  <a:pt x="3900" y="1573"/>
                </a:lnTo>
                <a:lnTo>
                  <a:pt x="3899" y="1584"/>
                </a:lnTo>
                <a:lnTo>
                  <a:pt x="3897" y="1596"/>
                </a:lnTo>
                <a:lnTo>
                  <a:pt x="3895" y="1607"/>
                </a:lnTo>
                <a:lnTo>
                  <a:pt x="3892" y="1618"/>
                </a:lnTo>
                <a:lnTo>
                  <a:pt x="3888" y="1630"/>
                </a:lnTo>
                <a:lnTo>
                  <a:pt x="3884" y="1640"/>
                </a:lnTo>
                <a:lnTo>
                  <a:pt x="3878" y="1651"/>
                </a:lnTo>
                <a:lnTo>
                  <a:pt x="3873" y="1660"/>
                </a:lnTo>
                <a:lnTo>
                  <a:pt x="3866" y="1670"/>
                </a:lnTo>
                <a:lnTo>
                  <a:pt x="3860" y="1679"/>
                </a:lnTo>
                <a:lnTo>
                  <a:pt x="3839" y="1708"/>
                </a:lnTo>
                <a:lnTo>
                  <a:pt x="3817" y="1735"/>
                </a:lnTo>
                <a:lnTo>
                  <a:pt x="3796" y="1763"/>
                </a:lnTo>
                <a:lnTo>
                  <a:pt x="3774" y="1791"/>
                </a:lnTo>
                <a:lnTo>
                  <a:pt x="3753" y="1819"/>
                </a:lnTo>
                <a:lnTo>
                  <a:pt x="3732" y="1847"/>
                </a:lnTo>
                <a:lnTo>
                  <a:pt x="3710" y="1874"/>
                </a:lnTo>
                <a:lnTo>
                  <a:pt x="3690" y="1903"/>
                </a:lnTo>
                <a:lnTo>
                  <a:pt x="3670" y="1918"/>
                </a:lnTo>
                <a:lnTo>
                  <a:pt x="3651" y="1933"/>
                </a:lnTo>
                <a:lnTo>
                  <a:pt x="3631" y="1945"/>
                </a:lnTo>
                <a:lnTo>
                  <a:pt x="3613" y="1956"/>
                </a:lnTo>
                <a:lnTo>
                  <a:pt x="3593" y="1963"/>
                </a:lnTo>
                <a:lnTo>
                  <a:pt x="3573" y="1970"/>
                </a:lnTo>
                <a:lnTo>
                  <a:pt x="3563" y="1972"/>
                </a:lnTo>
                <a:lnTo>
                  <a:pt x="3553" y="1974"/>
                </a:lnTo>
                <a:lnTo>
                  <a:pt x="3544" y="1975"/>
                </a:lnTo>
                <a:lnTo>
                  <a:pt x="3534" y="1975"/>
                </a:lnTo>
                <a:lnTo>
                  <a:pt x="3524" y="1975"/>
                </a:lnTo>
                <a:lnTo>
                  <a:pt x="3514" y="1974"/>
                </a:lnTo>
                <a:lnTo>
                  <a:pt x="3504" y="1973"/>
                </a:lnTo>
                <a:lnTo>
                  <a:pt x="3494" y="1971"/>
                </a:lnTo>
                <a:lnTo>
                  <a:pt x="3484" y="1968"/>
                </a:lnTo>
                <a:lnTo>
                  <a:pt x="3474" y="1964"/>
                </a:lnTo>
                <a:lnTo>
                  <a:pt x="3464" y="1960"/>
                </a:lnTo>
                <a:lnTo>
                  <a:pt x="3455" y="1956"/>
                </a:lnTo>
                <a:lnTo>
                  <a:pt x="3445" y="1950"/>
                </a:lnTo>
                <a:lnTo>
                  <a:pt x="3435" y="1944"/>
                </a:lnTo>
                <a:lnTo>
                  <a:pt x="3424" y="1936"/>
                </a:lnTo>
                <a:lnTo>
                  <a:pt x="3414" y="1928"/>
                </a:lnTo>
                <a:lnTo>
                  <a:pt x="3404" y="1919"/>
                </a:lnTo>
                <a:lnTo>
                  <a:pt x="3394" y="1910"/>
                </a:lnTo>
                <a:lnTo>
                  <a:pt x="3384" y="1900"/>
                </a:lnTo>
                <a:lnTo>
                  <a:pt x="3373" y="1888"/>
                </a:lnTo>
                <a:lnTo>
                  <a:pt x="3335" y="1938"/>
                </a:lnTo>
                <a:lnTo>
                  <a:pt x="3298" y="1990"/>
                </a:lnTo>
                <a:lnTo>
                  <a:pt x="3259" y="2042"/>
                </a:lnTo>
                <a:lnTo>
                  <a:pt x="3221" y="2095"/>
                </a:lnTo>
                <a:lnTo>
                  <a:pt x="3182" y="2147"/>
                </a:lnTo>
                <a:lnTo>
                  <a:pt x="3144" y="2199"/>
                </a:lnTo>
                <a:lnTo>
                  <a:pt x="3106" y="2251"/>
                </a:lnTo>
                <a:lnTo>
                  <a:pt x="3067" y="2301"/>
                </a:lnTo>
                <a:lnTo>
                  <a:pt x="3093" y="2328"/>
                </a:lnTo>
                <a:lnTo>
                  <a:pt x="3119" y="2352"/>
                </a:lnTo>
                <a:lnTo>
                  <a:pt x="3144" y="2376"/>
                </a:lnTo>
                <a:lnTo>
                  <a:pt x="3169" y="2403"/>
                </a:lnTo>
                <a:lnTo>
                  <a:pt x="3165" y="2427"/>
                </a:lnTo>
                <a:lnTo>
                  <a:pt x="3162" y="2450"/>
                </a:lnTo>
                <a:lnTo>
                  <a:pt x="3157" y="2473"/>
                </a:lnTo>
                <a:lnTo>
                  <a:pt x="3153" y="2496"/>
                </a:lnTo>
                <a:lnTo>
                  <a:pt x="3148" y="2519"/>
                </a:lnTo>
                <a:lnTo>
                  <a:pt x="3144" y="2542"/>
                </a:lnTo>
                <a:lnTo>
                  <a:pt x="3140" y="2565"/>
                </a:lnTo>
                <a:lnTo>
                  <a:pt x="3135" y="2588"/>
                </a:lnTo>
                <a:lnTo>
                  <a:pt x="3166" y="2597"/>
                </a:lnTo>
                <a:lnTo>
                  <a:pt x="3197" y="2604"/>
                </a:lnTo>
                <a:lnTo>
                  <a:pt x="3226" y="2613"/>
                </a:lnTo>
                <a:lnTo>
                  <a:pt x="3257" y="2622"/>
                </a:lnTo>
                <a:lnTo>
                  <a:pt x="3244" y="2670"/>
                </a:lnTo>
                <a:lnTo>
                  <a:pt x="3231" y="2718"/>
                </a:lnTo>
                <a:lnTo>
                  <a:pt x="3216" y="2768"/>
                </a:lnTo>
                <a:lnTo>
                  <a:pt x="3203" y="2816"/>
                </a:lnTo>
                <a:lnTo>
                  <a:pt x="3190" y="2864"/>
                </a:lnTo>
                <a:lnTo>
                  <a:pt x="3177" y="2913"/>
                </a:lnTo>
                <a:lnTo>
                  <a:pt x="3164" y="2962"/>
                </a:lnTo>
                <a:lnTo>
                  <a:pt x="3151" y="3010"/>
                </a:lnTo>
                <a:lnTo>
                  <a:pt x="3140" y="3029"/>
                </a:lnTo>
                <a:lnTo>
                  <a:pt x="3130" y="3046"/>
                </a:lnTo>
                <a:lnTo>
                  <a:pt x="3119" y="3061"/>
                </a:lnTo>
                <a:lnTo>
                  <a:pt x="3107" y="3073"/>
                </a:lnTo>
                <a:lnTo>
                  <a:pt x="3096" y="3084"/>
                </a:lnTo>
                <a:lnTo>
                  <a:pt x="3084" y="3094"/>
                </a:lnTo>
                <a:lnTo>
                  <a:pt x="3072" y="3102"/>
                </a:lnTo>
                <a:lnTo>
                  <a:pt x="3058" y="3109"/>
                </a:lnTo>
                <a:lnTo>
                  <a:pt x="3033" y="3121"/>
                </a:lnTo>
                <a:lnTo>
                  <a:pt x="3007" y="3131"/>
                </a:lnTo>
                <a:lnTo>
                  <a:pt x="2981" y="3140"/>
                </a:lnTo>
                <a:lnTo>
                  <a:pt x="2956" y="3151"/>
                </a:lnTo>
                <a:lnTo>
                  <a:pt x="2952" y="3153"/>
                </a:lnTo>
                <a:lnTo>
                  <a:pt x="2947" y="3156"/>
                </a:lnTo>
                <a:lnTo>
                  <a:pt x="2944" y="3160"/>
                </a:lnTo>
                <a:lnTo>
                  <a:pt x="2941" y="3164"/>
                </a:lnTo>
                <a:lnTo>
                  <a:pt x="2934" y="3176"/>
                </a:lnTo>
                <a:lnTo>
                  <a:pt x="2928" y="3189"/>
                </a:lnTo>
                <a:lnTo>
                  <a:pt x="2923" y="3205"/>
                </a:lnTo>
                <a:lnTo>
                  <a:pt x="2918" y="3223"/>
                </a:lnTo>
                <a:lnTo>
                  <a:pt x="2915" y="3243"/>
                </a:lnTo>
                <a:lnTo>
                  <a:pt x="2910" y="326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1447800" y="2636838"/>
            <a:ext cx="1017588" cy="1150937"/>
          </a:xfrm>
          <a:custGeom>
            <a:avLst/>
            <a:gdLst>
              <a:gd name="T0" fmla="*/ 301 w 3395"/>
              <a:gd name="T1" fmla="*/ 3612 h 3842"/>
              <a:gd name="T2" fmla="*/ 175 w 3395"/>
              <a:gd name="T3" fmla="*/ 3473 h 3842"/>
              <a:gd name="T4" fmla="*/ 164 w 3395"/>
              <a:gd name="T5" fmla="*/ 3381 h 3842"/>
              <a:gd name="T6" fmla="*/ 228 w 3395"/>
              <a:gd name="T7" fmla="*/ 3225 h 3842"/>
              <a:gd name="T8" fmla="*/ 211 w 3395"/>
              <a:gd name="T9" fmla="*/ 2843 h 3842"/>
              <a:gd name="T10" fmla="*/ 53 w 3395"/>
              <a:gd name="T11" fmla="*/ 2649 h 3842"/>
              <a:gd name="T12" fmla="*/ 46 w 3395"/>
              <a:gd name="T13" fmla="*/ 2541 h 3842"/>
              <a:gd name="T14" fmla="*/ 267 w 3395"/>
              <a:gd name="T15" fmla="*/ 2408 h 3842"/>
              <a:gd name="T16" fmla="*/ 347 w 3395"/>
              <a:gd name="T17" fmla="*/ 2295 h 3842"/>
              <a:gd name="T18" fmla="*/ 455 w 3395"/>
              <a:gd name="T19" fmla="*/ 1852 h 3842"/>
              <a:gd name="T20" fmla="*/ 459 w 3395"/>
              <a:gd name="T21" fmla="*/ 1688 h 3842"/>
              <a:gd name="T22" fmla="*/ 412 w 3395"/>
              <a:gd name="T23" fmla="*/ 1388 h 3842"/>
              <a:gd name="T24" fmla="*/ 486 w 3395"/>
              <a:gd name="T25" fmla="*/ 1157 h 3842"/>
              <a:gd name="T26" fmla="*/ 486 w 3395"/>
              <a:gd name="T27" fmla="*/ 931 h 3842"/>
              <a:gd name="T28" fmla="*/ 466 w 3395"/>
              <a:gd name="T29" fmla="*/ 766 h 3842"/>
              <a:gd name="T30" fmla="*/ 820 w 3395"/>
              <a:gd name="T31" fmla="*/ 506 h 3842"/>
              <a:gd name="T32" fmla="*/ 942 w 3395"/>
              <a:gd name="T33" fmla="*/ 385 h 3842"/>
              <a:gd name="T34" fmla="*/ 1093 w 3395"/>
              <a:gd name="T35" fmla="*/ 362 h 3842"/>
              <a:gd name="T36" fmla="*/ 1210 w 3395"/>
              <a:gd name="T37" fmla="*/ 447 h 3842"/>
              <a:gd name="T38" fmla="*/ 1298 w 3395"/>
              <a:gd name="T39" fmla="*/ 552 h 3842"/>
              <a:gd name="T40" fmla="*/ 1413 w 3395"/>
              <a:gd name="T41" fmla="*/ 530 h 3842"/>
              <a:gd name="T42" fmla="*/ 1520 w 3395"/>
              <a:gd name="T43" fmla="*/ 447 h 3842"/>
              <a:gd name="T44" fmla="*/ 1648 w 3395"/>
              <a:gd name="T45" fmla="*/ 232 h 3842"/>
              <a:gd name="T46" fmla="*/ 1737 w 3395"/>
              <a:gd name="T47" fmla="*/ 178 h 3842"/>
              <a:gd name="T48" fmla="*/ 2119 w 3395"/>
              <a:gd name="T49" fmla="*/ 0 h 3842"/>
              <a:gd name="T50" fmla="*/ 2315 w 3395"/>
              <a:gd name="T51" fmla="*/ 214 h 3842"/>
              <a:gd name="T52" fmla="*/ 2493 w 3395"/>
              <a:gd name="T53" fmla="*/ 198 h 3842"/>
              <a:gd name="T54" fmla="*/ 2600 w 3395"/>
              <a:gd name="T55" fmla="*/ 206 h 3842"/>
              <a:gd name="T56" fmla="*/ 3049 w 3395"/>
              <a:gd name="T57" fmla="*/ 447 h 3842"/>
              <a:gd name="T58" fmla="*/ 3151 w 3395"/>
              <a:gd name="T59" fmla="*/ 509 h 3842"/>
              <a:gd name="T60" fmla="*/ 3167 w 3395"/>
              <a:gd name="T61" fmla="*/ 584 h 3842"/>
              <a:gd name="T62" fmla="*/ 3130 w 3395"/>
              <a:gd name="T63" fmla="*/ 791 h 3842"/>
              <a:gd name="T64" fmla="*/ 3117 w 3395"/>
              <a:gd name="T65" fmla="*/ 923 h 3842"/>
              <a:gd name="T66" fmla="*/ 3076 w 3395"/>
              <a:gd name="T67" fmla="*/ 1112 h 3842"/>
              <a:gd name="T68" fmla="*/ 3111 w 3395"/>
              <a:gd name="T69" fmla="*/ 1114 h 3842"/>
              <a:gd name="T70" fmla="*/ 3292 w 3395"/>
              <a:gd name="T71" fmla="*/ 1147 h 3842"/>
              <a:gd name="T72" fmla="*/ 3371 w 3395"/>
              <a:gd name="T73" fmla="*/ 1647 h 3842"/>
              <a:gd name="T74" fmla="*/ 3082 w 3395"/>
              <a:gd name="T75" fmla="*/ 1880 h 3842"/>
              <a:gd name="T76" fmla="*/ 2898 w 3395"/>
              <a:gd name="T77" fmla="*/ 2342 h 3842"/>
              <a:gd name="T78" fmla="*/ 2895 w 3395"/>
              <a:gd name="T79" fmla="*/ 2611 h 3842"/>
              <a:gd name="T80" fmla="*/ 2968 w 3395"/>
              <a:gd name="T81" fmla="*/ 2676 h 3842"/>
              <a:gd name="T82" fmla="*/ 3110 w 3395"/>
              <a:gd name="T83" fmla="*/ 2820 h 3842"/>
              <a:gd name="T84" fmla="*/ 3051 w 3395"/>
              <a:gd name="T85" fmla="*/ 2981 h 3842"/>
              <a:gd name="T86" fmla="*/ 2960 w 3395"/>
              <a:gd name="T87" fmla="*/ 3028 h 3842"/>
              <a:gd name="T88" fmla="*/ 2904 w 3395"/>
              <a:gd name="T89" fmla="*/ 3139 h 3842"/>
              <a:gd name="T90" fmla="*/ 2846 w 3395"/>
              <a:gd name="T91" fmla="*/ 3243 h 3842"/>
              <a:gd name="T92" fmla="*/ 2813 w 3395"/>
              <a:gd name="T93" fmla="*/ 3172 h 3842"/>
              <a:gd name="T94" fmla="*/ 2783 w 3395"/>
              <a:gd name="T95" fmla="*/ 3051 h 3842"/>
              <a:gd name="T96" fmla="*/ 2717 w 3395"/>
              <a:gd name="T97" fmla="*/ 3026 h 3842"/>
              <a:gd name="T98" fmla="*/ 2646 w 3395"/>
              <a:gd name="T99" fmla="*/ 3062 h 3842"/>
              <a:gd name="T100" fmla="*/ 2607 w 3395"/>
              <a:gd name="T101" fmla="*/ 3166 h 3842"/>
              <a:gd name="T102" fmla="*/ 2534 w 3395"/>
              <a:gd name="T103" fmla="*/ 3265 h 3842"/>
              <a:gd name="T104" fmla="*/ 2438 w 3395"/>
              <a:gd name="T105" fmla="*/ 3230 h 3842"/>
              <a:gd name="T106" fmla="*/ 2358 w 3395"/>
              <a:gd name="T107" fmla="*/ 3249 h 3842"/>
              <a:gd name="T108" fmla="*/ 2120 w 3395"/>
              <a:gd name="T109" fmla="*/ 3452 h 3842"/>
              <a:gd name="T110" fmla="*/ 1279 w 3395"/>
              <a:gd name="T111" fmla="*/ 3521 h 3842"/>
              <a:gd name="T112" fmla="*/ 701 w 3395"/>
              <a:gd name="T113" fmla="*/ 3627 h 3842"/>
              <a:gd name="T114" fmla="*/ 540 w 3395"/>
              <a:gd name="T115" fmla="*/ 3842 h 38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95"/>
              <a:gd name="T175" fmla="*/ 0 h 3842"/>
              <a:gd name="T176" fmla="*/ 3395 w 3395"/>
              <a:gd name="T177" fmla="*/ 3842 h 38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95" h="3842">
                <a:moveTo>
                  <a:pt x="540" y="3842"/>
                </a:moveTo>
                <a:lnTo>
                  <a:pt x="540" y="3824"/>
                </a:lnTo>
                <a:lnTo>
                  <a:pt x="506" y="3794"/>
                </a:lnTo>
                <a:lnTo>
                  <a:pt x="472" y="3763"/>
                </a:lnTo>
                <a:lnTo>
                  <a:pt x="438" y="3734"/>
                </a:lnTo>
                <a:lnTo>
                  <a:pt x="404" y="3703"/>
                </a:lnTo>
                <a:lnTo>
                  <a:pt x="369" y="3672"/>
                </a:lnTo>
                <a:lnTo>
                  <a:pt x="335" y="3643"/>
                </a:lnTo>
                <a:lnTo>
                  <a:pt x="301" y="3612"/>
                </a:lnTo>
                <a:lnTo>
                  <a:pt x="267" y="3581"/>
                </a:lnTo>
                <a:lnTo>
                  <a:pt x="246" y="3564"/>
                </a:lnTo>
                <a:lnTo>
                  <a:pt x="226" y="3545"/>
                </a:lnTo>
                <a:lnTo>
                  <a:pt x="210" y="3527"/>
                </a:lnTo>
                <a:lnTo>
                  <a:pt x="196" y="3509"/>
                </a:lnTo>
                <a:lnTo>
                  <a:pt x="189" y="3500"/>
                </a:lnTo>
                <a:lnTo>
                  <a:pt x="184" y="3491"/>
                </a:lnTo>
                <a:lnTo>
                  <a:pt x="179" y="3481"/>
                </a:lnTo>
                <a:lnTo>
                  <a:pt x="175" y="3473"/>
                </a:lnTo>
                <a:lnTo>
                  <a:pt x="170" y="3463"/>
                </a:lnTo>
                <a:lnTo>
                  <a:pt x="168" y="3454"/>
                </a:lnTo>
                <a:lnTo>
                  <a:pt x="165" y="3444"/>
                </a:lnTo>
                <a:lnTo>
                  <a:pt x="164" y="3434"/>
                </a:lnTo>
                <a:lnTo>
                  <a:pt x="163" y="3424"/>
                </a:lnTo>
                <a:lnTo>
                  <a:pt x="162" y="3413"/>
                </a:lnTo>
                <a:lnTo>
                  <a:pt x="162" y="3403"/>
                </a:lnTo>
                <a:lnTo>
                  <a:pt x="163" y="3392"/>
                </a:lnTo>
                <a:lnTo>
                  <a:pt x="164" y="3381"/>
                </a:lnTo>
                <a:lnTo>
                  <a:pt x="166" y="3371"/>
                </a:lnTo>
                <a:lnTo>
                  <a:pt x="169" y="3360"/>
                </a:lnTo>
                <a:lnTo>
                  <a:pt x="173" y="3347"/>
                </a:lnTo>
                <a:lnTo>
                  <a:pt x="181" y="3322"/>
                </a:lnTo>
                <a:lnTo>
                  <a:pt x="194" y="3297"/>
                </a:lnTo>
                <a:lnTo>
                  <a:pt x="208" y="3270"/>
                </a:lnTo>
                <a:lnTo>
                  <a:pt x="224" y="3240"/>
                </a:lnTo>
                <a:lnTo>
                  <a:pt x="226" y="3233"/>
                </a:lnTo>
                <a:lnTo>
                  <a:pt x="228" y="3225"/>
                </a:lnTo>
                <a:lnTo>
                  <a:pt x="229" y="3214"/>
                </a:lnTo>
                <a:lnTo>
                  <a:pt x="229" y="3201"/>
                </a:lnTo>
                <a:lnTo>
                  <a:pt x="228" y="3178"/>
                </a:lnTo>
                <a:lnTo>
                  <a:pt x="226" y="3162"/>
                </a:lnTo>
                <a:lnTo>
                  <a:pt x="223" y="3098"/>
                </a:lnTo>
                <a:lnTo>
                  <a:pt x="220" y="3034"/>
                </a:lnTo>
                <a:lnTo>
                  <a:pt x="218" y="2970"/>
                </a:lnTo>
                <a:lnTo>
                  <a:pt x="214" y="2906"/>
                </a:lnTo>
                <a:lnTo>
                  <a:pt x="211" y="2843"/>
                </a:lnTo>
                <a:lnTo>
                  <a:pt x="208" y="2779"/>
                </a:lnTo>
                <a:lnTo>
                  <a:pt x="204" y="2715"/>
                </a:lnTo>
                <a:lnTo>
                  <a:pt x="201" y="2651"/>
                </a:lnTo>
                <a:lnTo>
                  <a:pt x="175" y="2651"/>
                </a:lnTo>
                <a:lnTo>
                  <a:pt x="150" y="2651"/>
                </a:lnTo>
                <a:lnTo>
                  <a:pt x="124" y="2651"/>
                </a:lnTo>
                <a:lnTo>
                  <a:pt x="101" y="2649"/>
                </a:lnTo>
                <a:lnTo>
                  <a:pt x="77" y="2649"/>
                </a:lnTo>
                <a:lnTo>
                  <a:pt x="53" y="2649"/>
                </a:lnTo>
                <a:lnTo>
                  <a:pt x="28" y="2648"/>
                </a:lnTo>
                <a:lnTo>
                  <a:pt x="0" y="2648"/>
                </a:lnTo>
                <a:lnTo>
                  <a:pt x="7" y="2622"/>
                </a:lnTo>
                <a:lnTo>
                  <a:pt x="15" y="2599"/>
                </a:lnTo>
                <a:lnTo>
                  <a:pt x="19" y="2588"/>
                </a:lnTo>
                <a:lnTo>
                  <a:pt x="23" y="2577"/>
                </a:lnTo>
                <a:lnTo>
                  <a:pt x="29" y="2567"/>
                </a:lnTo>
                <a:lnTo>
                  <a:pt x="34" y="2558"/>
                </a:lnTo>
                <a:lnTo>
                  <a:pt x="46" y="2541"/>
                </a:lnTo>
                <a:lnTo>
                  <a:pt x="60" y="2525"/>
                </a:lnTo>
                <a:lnTo>
                  <a:pt x="74" y="2511"/>
                </a:lnTo>
                <a:lnTo>
                  <a:pt x="90" y="2498"/>
                </a:lnTo>
                <a:lnTo>
                  <a:pt x="108" y="2487"/>
                </a:lnTo>
                <a:lnTo>
                  <a:pt x="127" y="2475"/>
                </a:lnTo>
                <a:lnTo>
                  <a:pt x="146" y="2464"/>
                </a:lnTo>
                <a:lnTo>
                  <a:pt x="168" y="2454"/>
                </a:lnTo>
                <a:lnTo>
                  <a:pt x="215" y="2432"/>
                </a:lnTo>
                <a:lnTo>
                  <a:pt x="267" y="2408"/>
                </a:lnTo>
                <a:lnTo>
                  <a:pt x="277" y="2401"/>
                </a:lnTo>
                <a:lnTo>
                  <a:pt x="286" y="2393"/>
                </a:lnTo>
                <a:lnTo>
                  <a:pt x="295" y="2384"/>
                </a:lnTo>
                <a:lnTo>
                  <a:pt x="303" y="2373"/>
                </a:lnTo>
                <a:lnTo>
                  <a:pt x="311" y="2362"/>
                </a:lnTo>
                <a:lnTo>
                  <a:pt x="319" y="2350"/>
                </a:lnTo>
                <a:lnTo>
                  <a:pt x="326" y="2338"/>
                </a:lnTo>
                <a:lnTo>
                  <a:pt x="334" y="2325"/>
                </a:lnTo>
                <a:lnTo>
                  <a:pt x="347" y="2295"/>
                </a:lnTo>
                <a:lnTo>
                  <a:pt x="360" y="2263"/>
                </a:lnTo>
                <a:lnTo>
                  <a:pt x="372" y="2228"/>
                </a:lnTo>
                <a:lnTo>
                  <a:pt x="383" y="2192"/>
                </a:lnTo>
                <a:lnTo>
                  <a:pt x="393" y="2153"/>
                </a:lnTo>
                <a:lnTo>
                  <a:pt x="403" y="2113"/>
                </a:lnTo>
                <a:lnTo>
                  <a:pt x="412" y="2071"/>
                </a:lnTo>
                <a:lnTo>
                  <a:pt x="421" y="2028"/>
                </a:lnTo>
                <a:lnTo>
                  <a:pt x="438" y="1940"/>
                </a:lnTo>
                <a:lnTo>
                  <a:pt x="455" y="1852"/>
                </a:lnTo>
                <a:lnTo>
                  <a:pt x="458" y="1841"/>
                </a:lnTo>
                <a:lnTo>
                  <a:pt x="461" y="1830"/>
                </a:lnTo>
                <a:lnTo>
                  <a:pt x="464" y="1818"/>
                </a:lnTo>
                <a:lnTo>
                  <a:pt x="466" y="1807"/>
                </a:lnTo>
                <a:lnTo>
                  <a:pt x="468" y="1784"/>
                </a:lnTo>
                <a:lnTo>
                  <a:pt x="468" y="1759"/>
                </a:lnTo>
                <a:lnTo>
                  <a:pt x="467" y="1736"/>
                </a:lnTo>
                <a:lnTo>
                  <a:pt x="464" y="1712"/>
                </a:lnTo>
                <a:lnTo>
                  <a:pt x="459" y="1688"/>
                </a:lnTo>
                <a:lnTo>
                  <a:pt x="454" y="1664"/>
                </a:lnTo>
                <a:lnTo>
                  <a:pt x="447" y="1640"/>
                </a:lnTo>
                <a:lnTo>
                  <a:pt x="439" y="1616"/>
                </a:lnTo>
                <a:lnTo>
                  <a:pt x="431" y="1591"/>
                </a:lnTo>
                <a:lnTo>
                  <a:pt x="422" y="1568"/>
                </a:lnTo>
                <a:lnTo>
                  <a:pt x="404" y="1522"/>
                </a:lnTo>
                <a:lnTo>
                  <a:pt x="388" y="1477"/>
                </a:lnTo>
                <a:lnTo>
                  <a:pt x="403" y="1424"/>
                </a:lnTo>
                <a:lnTo>
                  <a:pt x="412" y="1388"/>
                </a:lnTo>
                <a:lnTo>
                  <a:pt x="415" y="1375"/>
                </a:lnTo>
                <a:lnTo>
                  <a:pt x="421" y="1363"/>
                </a:lnTo>
                <a:lnTo>
                  <a:pt x="427" y="1351"/>
                </a:lnTo>
                <a:lnTo>
                  <a:pt x="436" y="1336"/>
                </a:lnTo>
                <a:lnTo>
                  <a:pt x="450" y="1285"/>
                </a:lnTo>
                <a:lnTo>
                  <a:pt x="466" y="1234"/>
                </a:lnTo>
                <a:lnTo>
                  <a:pt x="472" y="1208"/>
                </a:lnTo>
                <a:lnTo>
                  <a:pt x="479" y="1182"/>
                </a:lnTo>
                <a:lnTo>
                  <a:pt x="486" y="1157"/>
                </a:lnTo>
                <a:lnTo>
                  <a:pt x="491" y="1132"/>
                </a:lnTo>
                <a:lnTo>
                  <a:pt x="495" y="1105"/>
                </a:lnTo>
                <a:lnTo>
                  <a:pt x="499" y="1080"/>
                </a:lnTo>
                <a:lnTo>
                  <a:pt x="501" y="1055"/>
                </a:lnTo>
                <a:lnTo>
                  <a:pt x="501" y="1030"/>
                </a:lnTo>
                <a:lnTo>
                  <a:pt x="500" y="1004"/>
                </a:lnTo>
                <a:lnTo>
                  <a:pt x="498" y="979"/>
                </a:lnTo>
                <a:lnTo>
                  <a:pt x="492" y="955"/>
                </a:lnTo>
                <a:lnTo>
                  <a:pt x="486" y="931"/>
                </a:lnTo>
                <a:lnTo>
                  <a:pt x="479" y="910"/>
                </a:lnTo>
                <a:lnTo>
                  <a:pt x="473" y="890"/>
                </a:lnTo>
                <a:lnTo>
                  <a:pt x="469" y="870"/>
                </a:lnTo>
                <a:lnTo>
                  <a:pt x="466" y="852"/>
                </a:lnTo>
                <a:lnTo>
                  <a:pt x="464" y="833"/>
                </a:lnTo>
                <a:lnTo>
                  <a:pt x="462" y="816"/>
                </a:lnTo>
                <a:lnTo>
                  <a:pt x="462" y="798"/>
                </a:lnTo>
                <a:lnTo>
                  <a:pt x="464" y="782"/>
                </a:lnTo>
                <a:lnTo>
                  <a:pt x="466" y="766"/>
                </a:lnTo>
                <a:lnTo>
                  <a:pt x="470" y="751"/>
                </a:lnTo>
                <a:lnTo>
                  <a:pt x="475" y="737"/>
                </a:lnTo>
                <a:lnTo>
                  <a:pt x="481" y="723"/>
                </a:lnTo>
                <a:lnTo>
                  <a:pt x="489" y="711"/>
                </a:lnTo>
                <a:lnTo>
                  <a:pt x="498" y="699"/>
                </a:lnTo>
                <a:lnTo>
                  <a:pt x="507" y="689"/>
                </a:lnTo>
                <a:lnTo>
                  <a:pt x="518" y="679"/>
                </a:lnTo>
                <a:lnTo>
                  <a:pt x="611" y="733"/>
                </a:lnTo>
                <a:lnTo>
                  <a:pt x="820" y="506"/>
                </a:lnTo>
                <a:lnTo>
                  <a:pt x="830" y="488"/>
                </a:lnTo>
                <a:lnTo>
                  <a:pt x="841" y="471"/>
                </a:lnTo>
                <a:lnTo>
                  <a:pt x="853" y="456"/>
                </a:lnTo>
                <a:lnTo>
                  <a:pt x="866" y="441"/>
                </a:lnTo>
                <a:lnTo>
                  <a:pt x="881" y="428"/>
                </a:lnTo>
                <a:lnTo>
                  <a:pt x="895" y="415"/>
                </a:lnTo>
                <a:lnTo>
                  <a:pt x="910" y="404"/>
                </a:lnTo>
                <a:lnTo>
                  <a:pt x="926" y="394"/>
                </a:lnTo>
                <a:lnTo>
                  <a:pt x="942" y="385"/>
                </a:lnTo>
                <a:lnTo>
                  <a:pt x="958" y="378"/>
                </a:lnTo>
                <a:lnTo>
                  <a:pt x="975" y="371"/>
                </a:lnTo>
                <a:lnTo>
                  <a:pt x="992" y="367"/>
                </a:lnTo>
                <a:lnTo>
                  <a:pt x="1009" y="362"/>
                </a:lnTo>
                <a:lnTo>
                  <a:pt x="1026" y="359"/>
                </a:lnTo>
                <a:lnTo>
                  <a:pt x="1042" y="358"/>
                </a:lnTo>
                <a:lnTo>
                  <a:pt x="1060" y="358"/>
                </a:lnTo>
                <a:lnTo>
                  <a:pt x="1076" y="359"/>
                </a:lnTo>
                <a:lnTo>
                  <a:pt x="1093" y="362"/>
                </a:lnTo>
                <a:lnTo>
                  <a:pt x="1108" y="366"/>
                </a:lnTo>
                <a:lnTo>
                  <a:pt x="1123" y="371"/>
                </a:lnTo>
                <a:lnTo>
                  <a:pt x="1139" y="378"/>
                </a:lnTo>
                <a:lnTo>
                  <a:pt x="1152" y="385"/>
                </a:lnTo>
                <a:lnTo>
                  <a:pt x="1166" y="395"/>
                </a:lnTo>
                <a:lnTo>
                  <a:pt x="1178" y="406"/>
                </a:lnTo>
                <a:lnTo>
                  <a:pt x="1190" y="418"/>
                </a:lnTo>
                <a:lnTo>
                  <a:pt x="1200" y="431"/>
                </a:lnTo>
                <a:lnTo>
                  <a:pt x="1210" y="447"/>
                </a:lnTo>
                <a:lnTo>
                  <a:pt x="1219" y="464"/>
                </a:lnTo>
                <a:lnTo>
                  <a:pt x="1225" y="482"/>
                </a:lnTo>
                <a:lnTo>
                  <a:pt x="1231" y="502"/>
                </a:lnTo>
                <a:lnTo>
                  <a:pt x="1235" y="524"/>
                </a:lnTo>
                <a:lnTo>
                  <a:pt x="1239" y="547"/>
                </a:lnTo>
                <a:lnTo>
                  <a:pt x="1254" y="549"/>
                </a:lnTo>
                <a:lnTo>
                  <a:pt x="1269" y="550"/>
                </a:lnTo>
                <a:lnTo>
                  <a:pt x="1284" y="551"/>
                </a:lnTo>
                <a:lnTo>
                  <a:pt x="1298" y="552"/>
                </a:lnTo>
                <a:lnTo>
                  <a:pt x="1312" y="551"/>
                </a:lnTo>
                <a:lnTo>
                  <a:pt x="1326" y="551"/>
                </a:lnTo>
                <a:lnTo>
                  <a:pt x="1340" y="550"/>
                </a:lnTo>
                <a:lnTo>
                  <a:pt x="1353" y="548"/>
                </a:lnTo>
                <a:lnTo>
                  <a:pt x="1365" y="546"/>
                </a:lnTo>
                <a:lnTo>
                  <a:pt x="1378" y="542"/>
                </a:lnTo>
                <a:lnTo>
                  <a:pt x="1390" y="539"/>
                </a:lnTo>
                <a:lnTo>
                  <a:pt x="1402" y="535"/>
                </a:lnTo>
                <a:lnTo>
                  <a:pt x="1413" y="530"/>
                </a:lnTo>
                <a:lnTo>
                  <a:pt x="1424" y="526"/>
                </a:lnTo>
                <a:lnTo>
                  <a:pt x="1435" y="519"/>
                </a:lnTo>
                <a:lnTo>
                  <a:pt x="1446" y="514"/>
                </a:lnTo>
                <a:lnTo>
                  <a:pt x="1456" y="507"/>
                </a:lnTo>
                <a:lnTo>
                  <a:pt x="1466" y="499"/>
                </a:lnTo>
                <a:lnTo>
                  <a:pt x="1476" y="492"/>
                </a:lnTo>
                <a:lnTo>
                  <a:pt x="1484" y="484"/>
                </a:lnTo>
                <a:lnTo>
                  <a:pt x="1502" y="467"/>
                </a:lnTo>
                <a:lnTo>
                  <a:pt x="1520" y="447"/>
                </a:lnTo>
                <a:lnTo>
                  <a:pt x="1535" y="425"/>
                </a:lnTo>
                <a:lnTo>
                  <a:pt x="1549" y="402"/>
                </a:lnTo>
                <a:lnTo>
                  <a:pt x="1562" y="377"/>
                </a:lnTo>
                <a:lnTo>
                  <a:pt x="1576" y="350"/>
                </a:lnTo>
                <a:lnTo>
                  <a:pt x="1592" y="317"/>
                </a:lnTo>
                <a:lnTo>
                  <a:pt x="1607" y="289"/>
                </a:lnTo>
                <a:lnTo>
                  <a:pt x="1624" y="263"/>
                </a:lnTo>
                <a:lnTo>
                  <a:pt x="1639" y="242"/>
                </a:lnTo>
                <a:lnTo>
                  <a:pt x="1648" y="232"/>
                </a:lnTo>
                <a:lnTo>
                  <a:pt x="1657" y="223"/>
                </a:lnTo>
                <a:lnTo>
                  <a:pt x="1666" y="215"/>
                </a:lnTo>
                <a:lnTo>
                  <a:pt x="1674" y="208"/>
                </a:lnTo>
                <a:lnTo>
                  <a:pt x="1683" y="201"/>
                </a:lnTo>
                <a:lnTo>
                  <a:pt x="1693" y="195"/>
                </a:lnTo>
                <a:lnTo>
                  <a:pt x="1703" y="190"/>
                </a:lnTo>
                <a:lnTo>
                  <a:pt x="1714" y="186"/>
                </a:lnTo>
                <a:lnTo>
                  <a:pt x="1725" y="181"/>
                </a:lnTo>
                <a:lnTo>
                  <a:pt x="1737" y="178"/>
                </a:lnTo>
                <a:lnTo>
                  <a:pt x="1749" y="175"/>
                </a:lnTo>
                <a:lnTo>
                  <a:pt x="1762" y="172"/>
                </a:lnTo>
                <a:lnTo>
                  <a:pt x="1790" y="168"/>
                </a:lnTo>
                <a:lnTo>
                  <a:pt x="1821" y="167"/>
                </a:lnTo>
                <a:lnTo>
                  <a:pt x="1856" y="166"/>
                </a:lnTo>
                <a:lnTo>
                  <a:pt x="1894" y="167"/>
                </a:lnTo>
                <a:lnTo>
                  <a:pt x="1937" y="169"/>
                </a:lnTo>
                <a:lnTo>
                  <a:pt x="1984" y="171"/>
                </a:lnTo>
                <a:lnTo>
                  <a:pt x="2119" y="0"/>
                </a:lnTo>
                <a:lnTo>
                  <a:pt x="2304" y="108"/>
                </a:lnTo>
                <a:lnTo>
                  <a:pt x="2297" y="126"/>
                </a:lnTo>
                <a:lnTo>
                  <a:pt x="2290" y="144"/>
                </a:lnTo>
                <a:lnTo>
                  <a:pt x="2283" y="163"/>
                </a:lnTo>
                <a:lnTo>
                  <a:pt x="2275" y="181"/>
                </a:lnTo>
                <a:lnTo>
                  <a:pt x="2285" y="189"/>
                </a:lnTo>
                <a:lnTo>
                  <a:pt x="2296" y="198"/>
                </a:lnTo>
                <a:lnTo>
                  <a:pt x="2306" y="205"/>
                </a:lnTo>
                <a:lnTo>
                  <a:pt x="2315" y="214"/>
                </a:lnTo>
                <a:lnTo>
                  <a:pt x="2340" y="195"/>
                </a:lnTo>
                <a:lnTo>
                  <a:pt x="2363" y="177"/>
                </a:lnTo>
                <a:lnTo>
                  <a:pt x="2387" y="159"/>
                </a:lnTo>
                <a:lnTo>
                  <a:pt x="2410" y="141"/>
                </a:lnTo>
                <a:lnTo>
                  <a:pt x="2434" y="160"/>
                </a:lnTo>
                <a:lnTo>
                  <a:pt x="2457" y="178"/>
                </a:lnTo>
                <a:lnTo>
                  <a:pt x="2469" y="186"/>
                </a:lnTo>
                <a:lnTo>
                  <a:pt x="2481" y="192"/>
                </a:lnTo>
                <a:lnTo>
                  <a:pt x="2493" y="198"/>
                </a:lnTo>
                <a:lnTo>
                  <a:pt x="2505" y="203"/>
                </a:lnTo>
                <a:lnTo>
                  <a:pt x="2516" y="206"/>
                </a:lnTo>
                <a:lnTo>
                  <a:pt x="2528" y="210"/>
                </a:lnTo>
                <a:lnTo>
                  <a:pt x="2540" y="212"/>
                </a:lnTo>
                <a:lnTo>
                  <a:pt x="2553" y="213"/>
                </a:lnTo>
                <a:lnTo>
                  <a:pt x="2565" y="213"/>
                </a:lnTo>
                <a:lnTo>
                  <a:pt x="2576" y="212"/>
                </a:lnTo>
                <a:lnTo>
                  <a:pt x="2588" y="210"/>
                </a:lnTo>
                <a:lnTo>
                  <a:pt x="2600" y="206"/>
                </a:lnTo>
                <a:lnTo>
                  <a:pt x="2651" y="240"/>
                </a:lnTo>
                <a:lnTo>
                  <a:pt x="2704" y="273"/>
                </a:lnTo>
                <a:lnTo>
                  <a:pt x="2758" y="304"/>
                </a:lnTo>
                <a:lnTo>
                  <a:pt x="2812" y="334"/>
                </a:lnTo>
                <a:lnTo>
                  <a:pt x="2865" y="362"/>
                </a:lnTo>
                <a:lnTo>
                  <a:pt x="2920" y="389"/>
                </a:lnTo>
                <a:lnTo>
                  <a:pt x="2975" y="415"/>
                </a:lnTo>
                <a:lnTo>
                  <a:pt x="3030" y="439"/>
                </a:lnTo>
                <a:lnTo>
                  <a:pt x="3049" y="447"/>
                </a:lnTo>
                <a:lnTo>
                  <a:pt x="3065" y="453"/>
                </a:lnTo>
                <a:lnTo>
                  <a:pt x="3081" y="460"/>
                </a:lnTo>
                <a:lnTo>
                  <a:pt x="3095" y="467"/>
                </a:lnTo>
                <a:lnTo>
                  <a:pt x="3107" y="474"/>
                </a:lnTo>
                <a:lnTo>
                  <a:pt x="3118" y="481"/>
                </a:lnTo>
                <a:lnTo>
                  <a:pt x="3128" y="487"/>
                </a:lnTo>
                <a:lnTo>
                  <a:pt x="3137" y="495"/>
                </a:lnTo>
                <a:lnTo>
                  <a:pt x="3144" y="502"/>
                </a:lnTo>
                <a:lnTo>
                  <a:pt x="3151" y="509"/>
                </a:lnTo>
                <a:lnTo>
                  <a:pt x="3156" y="516"/>
                </a:lnTo>
                <a:lnTo>
                  <a:pt x="3161" y="524"/>
                </a:lnTo>
                <a:lnTo>
                  <a:pt x="3164" y="531"/>
                </a:lnTo>
                <a:lnTo>
                  <a:pt x="3166" y="540"/>
                </a:lnTo>
                <a:lnTo>
                  <a:pt x="3168" y="548"/>
                </a:lnTo>
                <a:lnTo>
                  <a:pt x="3170" y="557"/>
                </a:lnTo>
                <a:lnTo>
                  <a:pt x="3170" y="565"/>
                </a:lnTo>
                <a:lnTo>
                  <a:pt x="3168" y="574"/>
                </a:lnTo>
                <a:lnTo>
                  <a:pt x="3167" y="584"/>
                </a:lnTo>
                <a:lnTo>
                  <a:pt x="3166" y="594"/>
                </a:lnTo>
                <a:lnTo>
                  <a:pt x="3161" y="615"/>
                </a:lnTo>
                <a:lnTo>
                  <a:pt x="3154" y="637"/>
                </a:lnTo>
                <a:lnTo>
                  <a:pt x="3137" y="687"/>
                </a:lnTo>
                <a:lnTo>
                  <a:pt x="3118" y="746"/>
                </a:lnTo>
                <a:lnTo>
                  <a:pt x="3121" y="756"/>
                </a:lnTo>
                <a:lnTo>
                  <a:pt x="3124" y="768"/>
                </a:lnTo>
                <a:lnTo>
                  <a:pt x="3128" y="779"/>
                </a:lnTo>
                <a:lnTo>
                  <a:pt x="3130" y="791"/>
                </a:lnTo>
                <a:lnTo>
                  <a:pt x="3132" y="803"/>
                </a:lnTo>
                <a:lnTo>
                  <a:pt x="3132" y="817"/>
                </a:lnTo>
                <a:lnTo>
                  <a:pt x="3133" y="830"/>
                </a:lnTo>
                <a:lnTo>
                  <a:pt x="3132" y="844"/>
                </a:lnTo>
                <a:lnTo>
                  <a:pt x="3131" y="859"/>
                </a:lnTo>
                <a:lnTo>
                  <a:pt x="3129" y="874"/>
                </a:lnTo>
                <a:lnTo>
                  <a:pt x="3126" y="890"/>
                </a:lnTo>
                <a:lnTo>
                  <a:pt x="3121" y="907"/>
                </a:lnTo>
                <a:lnTo>
                  <a:pt x="3117" y="923"/>
                </a:lnTo>
                <a:lnTo>
                  <a:pt x="3110" y="942"/>
                </a:lnTo>
                <a:lnTo>
                  <a:pt x="3104" y="959"/>
                </a:lnTo>
                <a:lnTo>
                  <a:pt x="3096" y="979"/>
                </a:lnTo>
                <a:lnTo>
                  <a:pt x="3088" y="1011"/>
                </a:lnTo>
                <a:lnTo>
                  <a:pt x="3082" y="1039"/>
                </a:lnTo>
                <a:lnTo>
                  <a:pt x="3078" y="1064"/>
                </a:lnTo>
                <a:lnTo>
                  <a:pt x="3076" y="1084"/>
                </a:lnTo>
                <a:lnTo>
                  <a:pt x="3075" y="1100"/>
                </a:lnTo>
                <a:lnTo>
                  <a:pt x="3076" y="1112"/>
                </a:lnTo>
                <a:lnTo>
                  <a:pt x="3078" y="1117"/>
                </a:lnTo>
                <a:lnTo>
                  <a:pt x="3079" y="1121"/>
                </a:lnTo>
                <a:lnTo>
                  <a:pt x="3082" y="1123"/>
                </a:lnTo>
                <a:lnTo>
                  <a:pt x="3085" y="1125"/>
                </a:lnTo>
                <a:lnTo>
                  <a:pt x="3088" y="1125"/>
                </a:lnTo>
                <a:lnTo>
                  <a:pt x="3092" y="1125"/>
                </a:lnTo>
                <a:lnTo>
                  <a:pt x="3096" y="1124"/>
                </a:lnTo>
                <a:lnTo>
                  <a:pt x="3100" y="1122"/>
                </a:lnTo>
                <a:lnTo>
                  <a:pt x="3111" y="1114"/>
                </a:lnTo>
                <a:lnTo>
                  <a:pt x="3123" y="1102"/>
                </a:lnTo>
                <a:lnTo>
                  <a:pt x="3138" y="1087"/>
                </a:lnTo>
                <a:lnTo>
                  <a:pt x="3153" y="1067"/>
                </a:lnTo>
                <a:lnTo>
                  <a:pt x="3171" y="1043"/>
                </a:lnTo>
                <a:lnTo>
                  <a:pt x="3190" y="1015"/>
                </a:lnTo>
                <a:lnTo>
                  <a:pt x="3216" y="1048"/>
                </a:lnTo>
                <a:lnTo>
                  <a:pt x="3242" y="1081"/>
                </a:lnTo>
                <a:lnTo>
                  <a:pt x="3267" y="1114"/>
                </a:lnTo>
                <a:lnTo>
                  <a:pt x="3292" y="1147"/>
                </a:lnTo>
                <a:lnTo>
                  <a:pt x="3318" y="1180"/>
                </a:lnTo>
                <a:lnTo>
                  <a:pt x="3344" y="1213"/>
                </a:lnTo>
                <a:lnTo>
                  <a:pt x="3369" y="1246"/>
                </a:lnTo>
                <a:lnTo>
                  <a:pt x="3395" y="1278"/>
                </a:lnTo>
                <a:lnTo>
                  <a:pt x="3388" y="1352"/>
                </a:lnTo>
                <a:lnTo>
                  <a:pt x="3382" y="1426"/>
                </a:lnTo>
                <a:lnTo>
                  <a:pt x="3378" y="1499"/>
                </a:lnTo>
                <a:lnTo>
                  <a:pt x="3375" y="1574"/>
                </a:lnTo>
                <a:lnTo>
                  <a:pt x="3371" y="1647"/>
                </a:lnTo>
                <a:lnTo>
                  <a:pt x="3367" y="1721"/>
                </a:lnTo>
                <a:lnTo>
                  <a:pt x="3362" y="1794"/>
                </a:lnTo>
                <a:lnTo>
                  <a:pt x="3355" y="1869"/>
                </a:lnTo>
                <a:lnTo>
                  <a:pt x="3311" y="1870"/>
                </a:lnTo>
                <a:lnTo>
                  <a:pt x="3267" y="1872"/>
                </a:lnTo>
                <a:lnTo>
                  <a:pt x="3221" y="1875"/>
                </a:lnTo>
                <a:lnTo>
                  <a:pt x="3174" y="1876"/>
                </a:lnTo>
                <a:lnTo>
                  <a:pt x="3128" y="1878"/>
                </a:lnTo>
                <a:lnTo>
                  <a:pt x="3082" y="1880"/>
                </a:lnTo>
                <a:lnTo>
                  <a:pt x="3037" y="1881"/>
                </a:lnTo>
                <a:lnTo>
                  <a:pt x="2994" y="1883"/>
                </a:lnTo>
                <a:lnTo>
                  <a:pt x="2980" y="1949"/>
                </a:lnTo>
                <a:lnTo>
                  <a:pt x="2966" y="2014"/>
                </a:lnTo>
                <a:lnTo>
                  <a:pt x="2952" y="2080"/>
                </a:lnTo>
                <a:lnTo>
                  <a:pt x="2939" y="2146"/>
                </a:lnTo>
                <a:lnTo>
                  <a:pt x="2926" y="2212"/>
                </a:lnTo>
                <a:lnTo>
                  <a:pt x="2912" y="2277"/>
                </a:lnTo>
                <a:lnTo>
                  <a:pt x="2898" y="2342"/>
                </a:lnTo>
                <a:lnTo>
                  <a:pt x="2884" y="2408"/>
                </a:lnTo>
                <a:lnTo>
                  <a:pt x="2882" y="2458"/>
                </a:lnTo>
                <a:lnTo>
                  <a:pt x="2881" y="2501"/>
                </a:lnTo>
                <a:lnTo>
                  <a:pt x="2882" y="2536"/>
                </a:lnTo>
                <a:lnTo>
                  <a:pt x="2884" y="2566"/>
                </a:lnTo>
                <a:lnTo>
                  <a:pt x="2886" y="2579"/>
                </a:lnTo>
                <a:lnTo>
                  <a:pt x="2888" y="2591"/>
                </a:lnTo>
                <a:lnTo>
                  <a:pt x="2892" y="2601"/>
                </a:lnTo>
                <a:lnTo>
                  <a:pt x="2895" y="2611"/>
                </a:lnTo>
                <a:lnTo>
                  <a:pt x="2899" y="2620"/>
                </a:lnTo>
                <a:lnTo>
                  <a:pt x="2904" y="2628"/>
                </a:lnTo>
                <a:lnTo>
                  <a:pt x="2909" y="2635"/>
                </a:lnTo>
                <a:lnTo>
                  <a:pt x="2916" y="2642"/>
                </a:lnTo>
                <a:lnTo>
                  <a:pt x="2923" y="2648"/>
                </a:lnTo>
                <a:lnTo>
                  <a:pt x="2930" y="2654"/>
                </a:lnTo>
                <a:lnTo>
                  <a:pt x="2938" y="2659"/>
                </a:lnTo>
                <a:lnTo>
                  <a:pt x="2948" y="2665"/>
                </a:lnTo>
                <a:lnTo>
                  <a:pt x="2968" y="2676"/>
                </a:lnTo>
                <a:lnTo>
                  <a:pt x="2992" y="2688"/>
                </a:lnTo>
                <a:lnTo>
                  <a:pt x="3019" y="2701"/>
                </a:lnTo>
                <a:lnTo>
                  <a:pt x="3050" y="2716"/>
                </a:lnTo>
                <a:lnTo>
                  <a:pt x="3085" y="2735"/>
                </a:lnTo>
                <a:lnTo>
                  <a:pt x="3124" y="2758"/>
                </a:lnTo>
                <a:lnTo>
                  <a:pt x="3120" y="2773"/>
                </a:lnTo>
                <a:lnTo>
                  <a:pt x="3116" y="2789"/>
                </a:lnTo>
                <a:lnTo>
                  <a:pt x="3112" y="2804"/>
                </a:lnTo>
                <a:lnTo>
                  <a:pt x="3110" y="2820"/>
                </a:lnTo>
                <a:lnTo>
                  <a:pt x="3106" y="2851"/>
                </a:lnTo>
                <a:lnTo>
                  <a:pt x="3100" y="2883"/>
                </a:lnTo>
                <a:lnTo>
                  <a:pt x="3097" y="2899"/>
                </a:lnTo>
                <a:lnTo>
                  <a:pt x="3093" y="2914"/>
                </a:lnTo>
                <a:lnTo>
                  <a:pt x="3087" y="2928"/>
                </a:lnTo>
                <a:lnTo>
                  <a:pt x="3081" y="2942"/>
                </a:lnTo>
                <a:lnTo>
                  <a:pt x="3073" y="2956"/>
                </a:lnTo>
                <a:lnTo>
                  <a:pt x="3063" y="2969"/>
                </a:lnTo>
                <a:lnTo>
                  <a:pt x="3051" y="2981"/>
                </a:lnTo>
                <a:lnTo>
                  <a:pt x="3038" y="2992"/>
                </a:lnTo>
                <a:lnTo>
                  <a:pt x="3027" y="2993"/>
                </a:lnTo>
                <a:lnTo>
                  <a:pt x="3016" y="2996"/>
                </a:lnTo>
                <a:lnTo>
                  <a:pt x="3005" y="3000"/>
                </a:lnTo>
                <a:lnTo>
                  <a:pt x="2995" y="3004"/>
                </a:lnTo>
                <a:lnTo>
                  <a:pt x="2986" y="3009"/>
                </a:lnTo>
                <a:lnTo>
                  <a:pt x="2976" y="3015"/>
                </a:lnTo>
                <a:lnTo>
                  <a:pt x="2968" y="3022"/>
                </a:lnTo>
                <a:lnTo>
                  <a:pt x="2960" y="3028"/>
                </a:lnTo>
                <a:lnTo>
                  <a:pt x="2952" y="3036"/>
                </a:lnTo>
                <a:lnTo>
                  <a:pt x="2944" y="3043"/>
                </a:lnTo>
                <a:lnTo>
                  <a:pt x="2938" y="3051"/>
                </a:lnTo>
                <a:lnTo>
                  <a:pt x="2932" y="3060"/>
                </a:lnTo>
                <a:lnTo>
                  <a:pt x="2927" y="3069"/>
                </a:lnTo>
                <a:lnTo>
                  <a:pt x="2923" y="3079"/>
                </a:lnTo>
                <a:lnTo>
                  <a:pt x="2918" y="3088"/>
                </a:lnTo>
                <a:lnTo>
                  <a:pt x="2915" y="3097"/>
                </a:lnTo>
                <a:lnTo>
                  <a:pt x="2904" y="3139"/>
                </a:lnTo>
                <a:lnTo>
                  <a:pt x="2892" y="3172"/>
                </a:lnTo>
                <a:lnTo>
                  <a:pt x="2882" y="3199"/>
                </a:lnTo>
                <a:lnTo>
                  <a:pt x="2872" y="3219"/>
                </a:lnTo>
                <a:lnTo>
                  <a:pt x="2867" y="3227"/>
                </a:lnTo>
                <a:lnTo>
                  <a:pt x="2862" y="3232"/>
                </a:lnTo>
                <a:lnTo>
                  <a:pt x="2858" y="3237"/>
                </a:lnTo>
                <a:lnTo>
                  <a:pt x="2854" y="3240"/>
                </a:lnTo>
                <a:lnTo>
                  <a:pt x="2850" y="3242"/>
                </a:lnTo>
                <a:lnTo>
                  <a:pt x="2846" y="3243"/>
                </a:lnTo>
                <a:lnTo>
                  <a:pt x="2842" y="3242"/>
                </a:lnTo>
                <a:lnTo>
                  <a:pt x="2839" y="3241"/>
                </a:lnTo>
                <a:lnTo>
                  <a:pt x="2836" y="3238"/>
                </a:lnTo>
                <a:lnTo>
                  <a:pt x="2832" y="3233"/>
                </a:lnTo>
                <a:lnTo>
                  <a:pt x="2829" y="3229"/>
                </a:lnTo>
                <a:lnTo>
                  <a:pt x="2827" y="3223"/>
                </a:lnTo>
                <a:lnTo>
                  <a:pt x="2822" y="3209"/>
                </a:lnTo>
                <a:lnTo>
                  <a:pt x="2816" y="3192"/>
                </a:lnTo>
                <a:lnTo>
                  <a:pt x="2813" y="3172"/>
                </a:lnTo>
                <a:lnTo>
                  <a:pt x="2809" y="3150"/>
                </a:lnTo>
                <a:lnTo>
                  <a:pt x="2806" y="3126"/>
                </a:lnTo>
                <a:lnTo>
                  <a:pt x="2804" y="3101"/>
                </a:lnTo>
                <a:lnTo>
                  <a:pt x="2803" y="3091"/>
                </a:lnTo>
                <a:lnTo>
                  <a:pt x="2801" y="3081"/>
                </a:lnTo>
                <a:lnTo>
                  <a:pt x="2797" y="3073"/>
                </a:lnTo>
                <a:lnTo>
                  <a:pt x="2793" y="3064"/>
                </a:lnTo>
                <a:lnTo>
                  <a:pt x="2789" y="3058"/>
                </a:lnTo>
                <a:lnTo>
                  <a:pt x="2783" y="3051"/>
                </a:lnTo>
                <a:lnTo>
                  <a:pt x="2778" y="3046"/>
                </a:lnTo>
                <a:lnTo>
                  <a:pt x="2771" y="3040"/>
                </a:lnTo>
                <a:lnTo>
                  <a:pt x="2764" y="3036"/>
                </a:lnTo>
                <a:lnTo>
                  <a:pt x="2757" y="3032"/>
                </a:lnTo>
                <a:lnTo>
                  <a:pt x="2749" y="3029"/>
                </a:lnTo>
                <a:lnTo>
                  <a:pt x="2741" y="3028"/>
                </a:lnTo>
                <a:lnTo>
                  <a:pt x="2734" y="3027"/>
                </a:lnTo>
                <a:lnTo>
                  <a:pt x="2725" y="3026"/>
                </a:lnTo>
                <a:lnTo>
                  <a:pt x="2717" y="3026"/>
                </a:lnTo>
                <a:lnTo>
                  <a:pt x="2708" y="3027"/>
                </a:lnTo>
                <a:lnTo>
                  <a:pt x="2700" y="3029"/>
                </a:lnTo>
                <a:lnTo>
                  <a:pt x="2691" y="3031"/>
                </a:lnTo>
                <a:lnTo>
                  <a:pt x="2683" y="3035"/>
                </a:lnTo>
                <a:lnTo>
                  <a:pt x="2676" y="3039"/>
                </a:lnTo>
                <a:lnTo>
                  <a:pt x="2667" y="3043"/>
                </a:lnTo>
                <a:lnTo>
                  <a:pt x="2660" y="3049"/>
                </a:lnTo>
                <a:lnTo>
                  <a:pt x="2652" y="3056"/>
                </a:lnTo>
                <a:lnTo>
                  <a:pt x="2646" y="3062"/>
                </a:lnTo>
                <a:lnTo>
                  <a:pt x="2639" y="3070"/>
                </a:lnTo>
                <a:lnTo>
                  <a:pt x="2634" y="3079"/>
                </a:lnTo>
                <a:lnTo>
                  <a:pt x="2628" y="3087"/>
                </a:lnTo>
                <a:lnTo>
                  <a:pt x="2624" y="3097"/>
                </a:lnTo>
                <a:lnTo>
                  <a:pt x="2621" y="3108"/>
                </a:lnTo>
                <a:lnTo>
                  <a:pt x="2617" y="3119"/>
                </a:lnTo>
                <a:lnTo>
                  <a:pt x="2615" y="3131"/>
                </a:lnTo>
                <a:lnTo>
                  <a:pt x="2614" y="3144"/>
                </a:lnTo>
                <a:lnTo>
                  <a:pt x="2607" y="3166"/>
                </a:lnTo>
                <a:lnTo>
                  <a:pt x="2601" y="3185"/>
                </a:lnTo>
                <a:lnTo>
                  <a:pt x="2593" y="3203"/>
                </a:lnTo>
                <a:lnTo>
                  <a:pt x="2587" y="3218"/>
                </a:lnTo>
                <a:lnTo>
                  <a:pt x="2578" y="3231"/>
                </a:lnTo>
                <a:lnTo>
                  <a:pt x="2570" y="3242"/>
                </a:lnTo>
                <a:lnTo>
                  <a:pt x="2561" y="3251"/>
                </a:lnTo>
                <a:lnTo>
                  <a:pt x="2553" y="3257"/>
                </a:lnTo>
                <a:lnTo>
                  <a:pt x="2543" y="3263"/>
                </a:lnTo>
                <a:lnTo>
                  <a:pt x="2534" y="3265"/>
                </a:lnTo>
                <a:lnTo>
                  <a:pt x="2524" y="3266"/>
                </a:lnTo>
                <a:lnTo>
                  <a:pt x="2513" y="3265"/>
                </a:lnTo>
                <a:lnTo>
                  <a:pt x="2502" y="3262"/>
                </a:lnTo>
                <a:lnTo>
                  <a:pt x="2491" y="3256"/>
                </a:lnTo>
                <a:lnTo>
                  <a:pt x="2480" y="3249"/>
                </a:lnTo>
                <a:lnTo>
                  <a:pt x="2468" y="3240"/>
                </a:lnTo>
                <a:lnTo>
                  <a:pt x="2458" y="3236"/>
                </a:lnTo>
                <a:lnTo>
                  <a:pt x="2448" y="3232"/>
                </a:lnTo>
                <a:lnTo>
                  <a:pt x="2438" y="3230"/>
                </a:lnTo>
                <a:lnTo>
                  <a:pt x="2429" y="3229"/>
                </a:lnTo>
                <a:lnTo>
                  <a:pt x="2420" y="3229"/>
                </a:lnTo>
                <a:lnTo>
                  <a:pt x="2410" y="3230"/>
                </a:lnTo>
                <a:lnTo>
                  <a:pt x="2401" y="3231"/>
                </a:lnTo>
                <a:lnTo>
                  <a:pt x="2392" y="3233"/>
                </a:lnTo>
                <a:lnTo>
                  <a:pt x="2384" y="3237"/>
                </a:lnTo>
                <a:lnTo>
                  <a:pt x="2375" y="3240"/>
                </a:lnTo>
                <a:lnTo>
                  <a:pt x="2366" y="3244"/>
                </a:lnTo>
                <a:lnTo>
                  <a:pt x="2358" y="3249"/>
                </a:lnTo>
                <a:lnTo>
                  <a:pt x="2342" y="3261"/>
                </a:lnTo>
                <a:lnTo>
                  <a:pt x="2326" y="3275"/>
                </a:lnTo>
                <a:lnTo>
                  <a:pt x="2311" y="3291"/>
                </a:lnTo>
                <a:lnTo>
                  <a:pt x="2297" y="3310"/>
                </a:lnTo>
                <a:lnTo>
                  <a:pt x="2281" y="3330"/>
                </a:lnTo>
                <a:lnTo>
                  <a:pt x="2268" y="3351"/>
                </a:lnTo>
                <a:lnTo>
                  <a:pt x="2240" y="3396"/>
                </a:lnTo>
                <a:lnTo>
                  <a:pt x="2213" y="3444"/>
                </a:lnTo>
                <a:lnTo>
                  <a:pt x="2120" y="3452"/>
                </a:lnTo>
                <a:lnTo>
                  <a:pt x="2027" y="3459"/>
                </a:lnTo>
                <a:lnTo>
                  <a:pt x="1933" y="3467"/>
                </a:lnTo>
                <a:lnTo>
                  <a:pt x="1839" y="3475"/>
                </a:lnTo>
                <a:lnTo>
                  <a:pt x="1746" y="3482"/>
                </a:lnTo>
                <a:lnTo>
                  <a:pt x="1652" y="3490"/>
                </a:lnTo>
                <a:lnTo>
                  <a:pt x="1559" y="3498"/>
                </a:lnTo>
                <a:lnTo>
                  <a:pt x="1466" y="3506"/>
                </a:lnTo>
                <a:lnTo>
                  <a:pt x="1372" y="3513"/>
                </a:lnTo>
                <a:lnTo>
                  <a:pt x="1279" y="3521"/>
                </a:lnTo>
                <a:lnTo>
                  <a:pt x="1186" y="3529"/>
                </a:lnTo>
                <a:lnTo>
                  <a:pt x="1091" y="3536"/>
                </a:lnTo>
                <a:lnTo>
                  <a:pt x="998" y="3544"/>
                </a:lnTo>
                <a:lnTo>
                  <a:pt x="905" y="3552"/>
                </a:lnTo>
                <a:lnTo>
                  <a:pt x="812" y="3560"/>
                </a:lnTo>
                <a:lnTo>
                  <a:pt x="718" y="3568"/>
                </a:lnTo>
                <a:lnTo>
                  <a:pt x="713" y="3587"/>
                </a:lnTo>
                <a:lnTo>
                  <a:pt x="707" y="3606"/>
                </a:lnTo>
                <a:lnTo>
                  <a:pt x="701" y="3627"/>
                </a:lnTo>
                <a:lnTo>
                  <a:pt x="693" y="3648"/>
                </a:lnTo>
                <a:lnTo>
                  <a:pt x="683" y="3668"/>
                </a:lnTo>
                <a:lnTo>
                  <a:pt x="673" y="3689"/>
                </a:lnTo>
                <a:lnTo>
                  <a:pt x="660" y="3709"/>
                </a:lnTo>
                <a:lnTo>
                  <a:pt x="645" y="3728"/>
                </a:lnTo>
                <a:lnTo>
                  <a:pt x="619" y="3759"/>
                </a:lnTo>
                <a:lnTo>
                  <a:pt x="593" y="3789"/>
                </a:lnTo>
                <a:lnTo>
                  <a:pt x="567" y="3816"/>
                </a:lnTo>
                <a:lnTo>
                  <a:pt x="540" y="384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314" name="Rectangle 13"/>
          <p:cNvSpPr>
            <a:spLocks noChangeArrowheads="1"/>
          </p:cNvSpPr>
          <p:nvPr/>
        </p:nvSpPr>
        <p:spPr bwMode="auto">
          <a:xfrm>
            <a:off x="1603375" y="2840038"/>
            <a:ext cx="0" cy="1587"/>
          </a:xfrm>
          <a:prstGeom prst="rect">
            <a:avLst/>
          </a:prstGeom>
          <a:noFill/>
          <a:ln w="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3071813" y="2846388"/>
            <a:ext cx="714375" cy="933450"/>
          </a:xfrm>
          <a:custGeom>
            <a:avLst/>
            <a:gdLst>
              <a:gd name="T0" fmla="*/ 2243 w 2389"/>
              <a:gd name="T1" fmla="*/ 1209 h 3114"/>
              <a:gd name="T2" fmla="*/ 2237 w 2389"/>
              <a:gd name="T3" fmla="*/ 1264 h 3114"/>
              <a:gd name="T4" fmla="*/ 2226 w 2389"/>
              <a:gd name="T5" fmla="*/ 1443 h 3114"/>
              <a:gd name="T6" fmla="*/ 2194 w 2389"/>
              <a:gd name="T7" fmla="*/ 1499 h 3114"/>
              <a:gd name="T8" fmla="*/ 2156 w 2389"/>
              <a:gd name="T9" fmla="*/ 1487 h 3114"/>
              <a:gd name="T10" fmla="*/ 2110 w 2389"/>
              <a:gd name="T11" fmla="*/ 1466 h 3114"/>
              <a:gd name="T12" fmla="*/ 2037 w 2389"/>
              <a:gd name="T13" fmla="*/ 1539 h 3114"/>
              <a:gd name="T14" fmla="*/ 2010 w 2389"/>
              <a:gd name="T15" fmla="*/ 1625 h 3114"/>
              <a:gd name="T16" fmla="*/ 1993 w 2389"/>
              <a:gd name="T17" fmla="*/ 1729 h 3114"/>
              <a:gd name="T18" fmla="*/ 1959 w 2389"/>
              <a:gd name="T19" fmla="*/ 1749 h 3114"/>
              <a:gd name="T20" fmla="*/ 1913 w 2389"/>
              <a:gd name="T21" fmla="*/ 1734 h 3114"/>
              <a:gd name="T22" fmla="*/ 1878 w 2389"/>
              <a:gd name="T23" fmla="*/ 1740 h 3114"/>
              <a:gd name="T24" fmla="*/ 1874 w 2389"/>
              <a:gd name="T25" fmla="*/ 1800 h 3114"/>
              <a:gd name="T26" fmla="*/ 1924 w 2389"/>
              <a:gd name="T27" fmla="*/ 1858 h 3114"/>
              <a:gd name="T28" fmla="*/ 1926 w 2389"/>
              <a:gd name="T29" fmla="*/ 1905 h 3114"/>
              <a:gd name="T30" fmla="*/ 1914 w 2389"/>
              <a:gd name="T31" fmla="*/ 2020 h 3114"/>
              <a:gd name="T32" fmla="*/ 1857 w 2389"/>
              <a:gd name="T33" fmla="*/ 2044 h 3114"/>
              <a:gd name="T34" fmla="*/ 1840 w 2389"/>
              <a:gd name="T35" fmla="*/ 2075 h 3114"/>
              <a:gd name="T36" fmla="*/ 1828 w 2389"/>
              <a:gd name="T37" fmla="*/ 2180 h 3114"/>
              <a:gd name="T38" fmla="*/ 1798 w 2389"/>
              <a:gd name="T39" fmla="*/ 2196 h 3114"/>
              <a:gd name="T40" fmla="*/ 1739 w 2389"/>
              <a:gd name="T41" fmla="*/ 2186 h 3114"/>
              <a:gd name="T42" fmla="*/ 1707 w 2389"/>
              <a:gd name="T43" fmla="*/ 2206 h 3114"/>
              <a:gd name="T44" fmla="*/ 1621 w 2389"/>
              <a:gd name="T45" fmla="*/ 2509 h 3114"/>
              <a:gd name="T46" fmla="*/ 1521 w 2389"/>
              <a:gd name="T47" fmla="*/ 2633 h 3114"/>
              <a:gd name="T48" fmla="*/ 1438 w 2389"/>
              <a:gd name="T49" fmla="*/ 2684 h 3114"/>
              <a:gd name="T50" fmla="*/ 1334 w 2389"/>
              <a:gd name="T51" fmla="*/ 3021 h 3114"/>
              <a:gd name="T52" fmla="*/ 571 w 2389"/>
              <a:gd name="T53" fmla="*/ 2650 h 3114"/>
              <a:gd name="T54" fmla="*/ 586 w 2389"/>
              <a:gd name="T55" fmla="*/ 2269 h 3114"/>
              <a:gd name="T56" fmla="*/ 474 w 2389"/>
              <a:gd name="T57" fmla="*/ 2105 h 3114"/>
              <a:gd name="T58" fmla="*/ 473 w 2389"/>
              <a:gd name="T59" fmla="*/ 2003 h 3114"/>
              <a:gd name="T60" fmla="*/ 538 w 2389"/>
              <a:gd name="T61" fmla="*/ 1982 h 3114"/>
              <a:gd name="T62" fmla="*/ 604 w 2389"/>
              <a:gd name="T63" fmla="*/ 1956 h 3114"/>
              <a:gd name="T64" fmla="*/ 633 w 2389"/>
              <a:gd name="T65" fmla="*/ 1899 h 3114"/>
              <a:gd name="T66" fmla="*/ 623 w 2389"/>
              <a:gd name="T67" fmla="*/ 1827 h 3114"/>
              <a:gd name="T68" fmla="*/ 567 w 2389"/>
              <a:gd name="T69" fmla="*/ 1755 h 3114"/>
              <a:gd name="T70" fmla="*/ 442 w 2389"/>
              <a:gd name="T71" fmla="*/ 1707 h 3114"/>
              <a:gd name="T72" fmla="*/ 298 w 2389"/>
              <a:gd name="T73" fmla="*/ 1674 h 3114"/>
              <a:gd name="T74" fmla="*/ 222 w 2389"/>
              <a:gd name="T75" fmla="*/ 1597 h 3114"/>
              <a:gd name="T76" fmla="*/ 213 w 2389"/>
              <a:gd name="T77" fmla="*/ 1475 h 3114"/>
              <a:gd name="T78" fmla="*/ 270 w 2389"/>
              <a:gd name="T79" fmla="*/ 1308 h 3114"/>
              <a:gd name="T80" fmla="*/ 315 w 2389"/>
              <a:gd name="T81" fmla="*/ 1158 h 3114"/>
              <a:gd name="T82" fmla="*/ 286 w 2389"/>
              <a:gd name="T83" fmla="*/ 1092 h 3114"/>
              <a:gd name="T84" fmla="*/ 154 w 2389"/>
              <a:gd name="T85" fmla="*/ 1042 h 3114"/>
              <a:gd name="T86" fmla="*/ 14 w 2389"/>
              <a:gd name="T87" fmla="*/ 965 h 3114"/>
              <a:gd name="T88" fmla="*/ 2 w 2389"/>
              <a:gd name="T89" fmla="*/ 791 h 3114"/>
              <a:gd name="T90" fmla="*/ 38 w 2389"/>
              <a:gd name="T91" fmla="*/ 607 h 3114"/>
              <a:gd name="T92" fmla="*/ 114 w 2389"/>
              <a:gd name="T93" fmla="*/ 574 h 3114"/>
              <a:gd name="T94" fmla="*/ 285 w 2389"/>
              <a:gd name="T95" fmla="*/ 572 h 3114"/>
              <a:gd name="T96" fmla="*/ 356 w 2389"/>
              <a:gd name="T97" fmla="*/ 521 h 3114"/>
              <a:gd name="T98" fmla="*/ 371 w 2389"/>
              <a:gd name="T99" fmla="*/ 397 h 3114"/>
              <a:gd name="T100" fmla="*/ 415 w 2389"/>
              <a:gd name="T101" fmla="*/ 134 h 3114"/>
              <a:gd name="T102" fmla="*/ 483 w 2389"/>
              <a:gd name="T103" fmla="*/ 206 h 3114"/>
              <a:gd name="T104" fmla="*/ 522 w 2389"/>
              <a:gd name="T105" fmla="*/ 209 h 3114"/>
              <a:gd name="T106" fmla="*/ 543 w 2389"/>
              <a:gd name="T107" fmla="*/ 166 h 3114"/>
              <a:gd name="T108" fmla="*/ 951 w 2389"/>
              <a:gd name="T109" fmla="*/ 116 h 3114"/>
              <a:gd name="T110" fmla="*/ 1974 w 2389"/>
              <a:gd name="T111" fmla="*/ 404 h 3114"/>
              <a:gd name="T112" fmla="*/ 2205 w 2389"/>
              <a:gd name="T113" fmla="*/ 608 h 3114"/>
              <a:gd name="T114" fmla="*/ 2389 w 2389"/>
              <a:gd name="T115" fmla="*/ 1122 h 31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89"/>
              <a:gd name="T175" fmla="*/ 0 h 3114"/>
              <a:gd name="T176" fmla="*/ 2389 w 2389"/>
              <a:gd name="T177" fmla="*/ 3114 h 311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89" h="3114">
                <a:moveTo>
                  <a:pt x="2389" y="1122"/>
                </a:moveTo>
                <a:lnTo>
                  <a:pt x="2270" y="1174"/>
                </a:lnTo>
                <a:lnTo>
                  <a:pt x="2263" y="1181"/>
                </a:lnTo>
                <a:lnTo>
                  <a:pt x="2257" y="1189"/>
                </a:lnTo>
                <a:lnTo>
                  <a:pt x="2251" y="1195"/>
                </a:lnTo>
                <a:lnTo>
                  <a:pt x="2246" y="1203"/>
                </a:lnTo>
                <a:lnTo>
                  <a:pt x="2243" y="1209"/>
                </a:lnTo>
                <a:lnTo>
                  <a:pt x="2239" y="1217"/>
                </a:lnTo>
                <a:lnTo>
                  <a:pt x="2237" y="1225"/>
                </a:lnTo>
                <a:lnTo>
                  <a:pt x="2235" y="1232"/>
                </a:lnTo>
                <a:lnTo>
                  <a:pt x="2235" y="1240"/>
                </a:lnTo>
                <a:lnTo>
                  <a:pt x="2235" y="1249"/>
                </a:lnTo>
                <a:lnTo>
                  <a:pt x="2235" y="1257"/>
                </a:lnTo>
                <a:lnTo>
                  <a:pt x="2237" y="1264"/>
                </a:lnTo>
                <a:lnTo>
                  <a:pt x="2238" y="1273"/>
                </a:lnTo>
                <a:lnTo>
                  <a:pt x="2241" y="1281"/>
                </a:lnTo>
                <a:lnTo>
                  <a:pt x="2245" y="1290"/>
                </a:lnTo>
                <a:lnTo>
                  <a:pt x="2249" y="1298"/>
                </a:lnTo>
                <a:lnTo>
                  <a:pt x="2292" y="1415"/>
                </a:lnTo>
                <a:lnTo>
                  <a:pt x="2234" y="1415"/>
                </a:lnTo>
                <a:lnTo>
                  <a:pt x="2226" y="1443"/>
                </a:lnTo>
                <a:lnTo>
                  <a:pt x="2218" y="1466"/>
                </a:lnTo>
                <a:lnTo>
                  <a:pt x="2214" y="1475"/>
                </a:lnTo>
                <a:lnTo>
                  <a:pt x="2210" y="1482"/>
                </a:lnTo>
                <a:lnTo>
                  <a:pt x="2206" y="1488"/>
                </a:lnTo>
                <a:lnTo>
                  <a:pt x="2202" y="1493"/>
                </a:lnTo>
                <a:lnTo>
                  <a:pt x="2199" y="1497"/>
                </a:lnTo>
                <a:lnTo>
                  <a:pt x="2194" y="1499"/>
                </a:lnTo>
                <a:lnTo>
                  <a:pt x="2190" y="1501"/>
                </a:lnTo>
                <a:lnTo>
                  <a:pt x="2187" y="1502"/>
                </a:lnTo>
                <a:lnTo>
                  <a:pt x="2182" y="1502"/>
                </a:lnTo>
                <a:lnTo>
                  <a:pt x="2179" y="1501"/>
                </a:lnTo>
                <a:lnTo>
                  <a:pt x="2175" y="1500"/>
                </a:lnTo>
                <a:lnTo>
                  <a:pt x="2171" y="1498"/>
                </a:lnTo>
                <a:lnTo>
                  <a:pt x="2156" y="1487"/>
                </a:lnTo>
                <a:lnTo>
                  <a:pt x="2140" y="1475"/>
                </a:lnTo>
                <a:lnTo>
                  <a:pt x="2133" y="1470"/>
                </a:lnTo>
                <a:lnTo>
                  <a:pt x="2125" y="1466"/>
                </a:lnTo>
                <a:lnTo>
                  <a:pt x="2122" y="1465"/>
                </a:lnTo>
                <a:lnTo>
                  <a:pt x="2117" y="1464"/>
                </a:lnTo>
                <a:lnTo>
                  <a:pt x="2114" y="1465"/>
                </a:lnTo>
                <a:lnTo>
                  <a:pt x="2110" y="1466"/>
                </a:lnTo>
                <a:lnTo>
                  <a:pt x="2104" y="1476"/>
                </a:lnTo>
                <a:lnTo>
                  <a:pt x="2098" y="1485"/>
                </a:lnTo>
                <a:lnTo>
                  <a:pt x="2090" y="1494"/>
                </a:lnTo>
                <a:lnTo>
                  <a:pt x="2083" y="1501"/>
                </a:lnTo>
                <a:lnTo>
                  <a:pt x="2068" y="1515"/>
                </a:lnTo>
                <a:lnTo>
                  <a:pt x="2053" y="1527"/>
                </a:lnTo>
                <a:lnTo>
                  <a:pt x="2037" y="1539"/>
                </a:lnTo>
                <a:lnTo>
                  <a:pt x="2023" y="1551"/>
                </a:lnTo>
                <a:lnTo>
                  <a:pt x="2016" y="1557"/>
                </a:lnTo>
                <a:lnTo>
                  <a:pt x="2011" y="1565"/>
                </a:lnTo>
                <a:lnTo>
                  <a:pt x="2005" y="1574"/>
                </a:lnTo>
                <a:lnTo>
                  <a:pt x="2001" y="1583"/>
                </a:lnTo>
                <a:lnTo>
                  <a:pt x="2007" y="1605"/>
                </a:lnTo>
                <a:lnTo>
                  <a:pt x="2010" y="1625"/>
                </a:lnTo>
                <a:lnTo>
                  <a:pt x="2012" y="1645"/>
                </a:lnTo>
                <a:lnTo>
                  <a:pt x="2012" y="1664"/>
                </a:lnTo>
                <a:lnTo>
                  <a:pt x="2011" y="1681"/>
                </a:lnTo>
                <a:lnTo>
                  <a:pt x="2008" y="1697"/>
                </a:lnTo>
                <a:lnTo>
                  <a:pt x="2003" y="1711"/>
                </a:lnTo>
                <a:lnTo>
                  <a:pt x="1997" y="1723"/>
                </a:lnTo>
                <a:lnTo>
                  <a:pt x="1993" y="1729"/>
                </a:lnTo>
                <a:lnTo>
                  <a:pt x="1989" y="1733"/>
                </a:lnTo>
                <a:lnTo>
                  <a:pt x="1986" y="1737"/>
                </a:lnTo>
                <a:lnTo>
                  <a:pt x="1980" y="1741"/>
                </a:lnTo>
                <a:lnTo>
                  <a:pt x="1976" y="1744"/>
                </a:lnTo>
                <a:lnTo>
                  <a:pt x="1970" y="1746"/>
                </a:lnTo>
                <a:lnTo>
                  <a:pt x="1965" y="1748"/>
                </a:lnTo>
                <a:lnTo>
                  <a:pt x="1959" y="1749"/>
                </a:lnTo>
                <a:lnTo>
                  <a:pt x="1954" y="1749"/>
                </a:lnTo>
                <a:lnTo>
                  <a:pt x="1947" y="1748"/>
                </a:lnTo>
                <a:lnTo>
                  <a:pt x="1941" y="1747"/>
                </a:lnTo>
                <a:lnTo>
                  <a:pt x="1934" y="1745"/>
                </a:lnTo>
                <a:lnTo>
                  <a:pt x="1928" y="1743"/>
                </a:lnTo>
                <a:lnTo>
                  <a:pt x="1921" y="1738"/>
                </a:lnTo>
                <a:lnTo>
                  <a:pt x="1913" y="1734"/>
                </a:lnTo>
                <a:lnTo>
                  <a:pt x="1906" y="1729"/>
                </a:lnTo>
                <a:lnTo>
                  <a:pt x="1900" y="1729"/>
                </a:lnTo>
                <a:lnTo>
                  <a:pt x="1895" y="1729"/>
                </a:lnTo>
                <a:lnTo>
                  <a:pt x="1889" y="1730"/>
                </a:lnTo>
                <a:lnTo>
                  <a:pt x="1885" y="1732"/>
                </a:lnTo>
                <a:lnTo>
                  <a:pt x="1881" y="1735"/>
                </a:lnTo>
                <a:lnTo>
                  <a:pt x="1878" y="1740"/>
                </a:lnTo>
                <a:lnTo>
                  <a:pt x="1876" y="1744"/>
                </a:lnTo>
                <a:lnTo>
                  <a:pt x="1875" y="1749"/>
                </a:lnTo>
                <a:lnTo>
                  <a:pt x="1873" y="1756"/>
                </a:lnTo>
                <a:lnTo>
                  <a:pt x="1873" y="1763"/>
                </a:lnTo>
                <a:lnTo>
                  <a:pt x="1872" y="1770"/>
                </a:lnTo>
                <a:lnTo>
                  <a:pt x="1872" y="1780"/>
                </a:lnTo>
                <a:lnTo>
                  <a:pt x="1874" y="1800"/>
                </a:lnTo>
                <a:lnTo>
                  <a:pt x="1877" y="1823"/>
                </a:lnTo>
                <a:lnTo>
                  <a:pt x="1888" y="1828"/>
                </a:lnTo>
                <a:lnTo>
                  <a:pt x="1898" y="1835"/>
                </a:lnTo>
                <a:lnTo>
                  <a:pt x="1907" y="1841"/>
                </a:lnTo>
                <a:lnTo>
                  <a:pt x="1913" y="1846"/>
                </a:lnTo>
                <a:lnTo>
                  <a:pt x="1919" y="1851"/>
                </a:lnTo>
                <a:lnTo>
                  <a:pt x="1924" y="1858"/>
                </a:lnTo>
                <a:lnTo>
                  <a:pt x="1928" y="1864"/>
                </a:lnTo>
                <a:lnTo>
                  <a:pt x="1930" y="1869"/>
                </a:lnTo>
                <a:lnTo>
                  <a:pt x="1932" y="1876"/>
                </a:lnTo>
                <a:lnTo>
                  <a:pt x="1932" y="1881"/>
                </a:lnTo>
                <a:lnTo>
                  <a:pt x="1932" y="1888"/>
                </a:lnTo>
                <a:lnTo>
                  <a:pt x="1931" y="1893"/>
                </a:lnTo>
                <a:lnTo>
                  <a:pt x="1926" y="1905"/>
                </a:lnTo>
                <a:lnTo>
                  <a:pt x="1921" y="1918"/>
                </a:lnTo>
                <a:lnTo>
                  <a:pt x="1923" y="1947"/>
                </a:lnTo>
                <a:lnTo>
                  <a:pt x="1924" y="1970"/>
                </a:lnTo>
                <a:lnTo>
                  <a:pt x="1923" y="1989"/>
                </a:lnTo>
                <a:lnTo>
                  <a:pt x="1921" y="2003"/>
                </a:lnTo>
                <a:lnTo>
                  <a:pt x="1918" y="2014"/>
                </a:lnTo>
                <a:lnTo>
                  <a:pt x="1914" y="2020"/>
                </a:lnTo>
                <a:lnTo>
                  <a:pt x="1909" y="2026"/>
                </a:lnTo>
                <a:lnTo>
                  <a:pt x="1903" y="2028"/>
                </a:lnTo>
                <a:lnTo>
                  <a:pt x="1890" y="2030"/>
                </a:lnTo>
                <a:lnTo>
                  <a:pt x="1876" y="2034"/>
                </a:lnTo>
                <a:lnTo>
                  <a:pt x="1868" y="2036"/>
                </a:lnTo>
                <a:lnTo>
                  <a:pt x="1861" y="2040"/>
                </a:lnTo>
                <a:lnTo>
                  <a:pt x="1857" y="2044"/>
                </a:lnTo>
                <a:lnTo>
                  <a:pt x="1854" y="2047"/>
                </a:lnTo>
                <a:lnTo>
                  <a:pt x="1851" y="2051"/>
                </a:lnTo>
                <a:lnTo>
                  <a:pt x="1847" y="2057"/>
                </a:lnTo>
                <a:lnTo>
                  <a:pt x="1845" y="2061"/>
                </a:lnTo>
                <a:lnTo>
                  <a:pt x="1843" y="2065"/>
                </a:lnTo>
                <a:lnTo>
                  <a:pt x="1841" y="2070"/>
                </a:lnTo>
                <a:lnTo>
                  <a:pt x="1840" y="2075"/>
                </a:lnTo>
                <a:lnTo>
                  <a:pt x="1838" y="2087"/>
                </a:lnTo>
                <a:lnTo>
                  <a:pt x="1836" y="2100"/>
                </a:lnTo>
                <a:lnTo>
                  <a:pt x="1836" y="2127"/>
                </a:lnTo>
                <a:lnTo>
                  <a:pt x="1835" y="2153"/>
                </a:lnTo>
                <a:lnTo>
                  <a:pt x="1833" y="2165"/>
                </a:lnTo>
                <a:lnTo>
                  <a:pt x="1830" y="2175"/>
                </a:lnTo>
                <a:lnTo>
                  <a:pt x="1828" y="2180"/>
                </a:lnTo>
                <a:lnTo>
                  <a:pt x="1825" y="2184"/>
                </a:lnTo>
                <a:lnTo>
                  <a:pt x="1822" y="2187"/>
                </a:lnTo>
                <a:lnTo>
                  <a:pt x="1819" y="2191"/>
                </a:lnTo>
                <a:lnTo>
                  <a:pt x="1814" y="2193"/>
                </a:lnTo>
                <a:lnTo>
                  <a:pt x="1810" y="2195"/>
                </a:lnTo>
                <a:lnTo>
                  <a:pt x="1803" y="2196"/>
                </a:lnTo>
                <a:lnTo>
                  <a:pt x="1798" y="2196"/>
                </a:lnTo>
                <a:lnTo>
                  <a:pt x="1790" y="2195"/>
                </a:lnTo>
                <a:lnTo>
                  <a:pt x="1783" y="2194"/>
                </a:lnTo>
                <a:lnTo>
                  <a:pt x="1774" y="2191"/>
                </a:lnTo>
                <a:lnTo>
                  <a:pt x="1764" y="2187"/>
                </a:lnTo>
                <a:lnTo>
                  <a:pt x="1755" y="2186"/>
                </a:lnTo>
                <a:lnTo>
                  <a:pt x="1746" y="2186"/>
                </a:lnTo>
                <a:lnTo>
                  <a:pt x="1739" y="2186"/>
                </a:lnTo>
                <a:lnTo>
                  <a:pt x="1732" y="2187"/>
                </a:lnTo>
                <a:lnTo>
                  <a:pt x="1727" y="2188"/>
                </a:lnTo>
                <a:lnTo>
                  <a:pt x="1721" y="2192"/>
                </a:lnTo>
                <a:lnTo>
                  <a:pt x="1717" y="2194"/>
                </a:lnTo>
                <a:lnTo>
                  <a:pt x="1712" y="2197"/>
                </a:lnTo>
                <a:lnTo>
                  <a:pt x="1709" y="2202"/>
                </a:lnTo>
                <a:lnTo>
                  <a:pt x="1707" y="2206"/>
                </a:lnTo>
                <a:lnTo>
                  <a:pt x="1705" y="2211"/>
                </a:lnTo>
                <a:lnTo>
                  <a:pt x="1704" y="2217"/>
                </a:lnTo>
                <a:lnTo>
                  <a:pt x="1701" y="2230"/>
                </a:lnTo>
                <a:lnTo>
                  <a:pt x="1701" y="2244"/>
                </a:lnTo>
                <a:lnTo>
                  <a:pt x="1727" y="2342"/>
                </a:lnTo>
                <a:lnTo>
                  <a:pt x="1706" y="2449"/>
                </a:lnTo>
                <a:lnTo>
                  <a:pt x="1621" y="2509"/>
                </a:lnTo>
                <a:lnTo>
                  <a:pt x="1608" y="2521"/>
                </a:lnTo>
                <a:lnTo>
                  <a:pt x="1595" y="2534"/>
                </a:lnTo>
                <a:lnTo>
                  <a:pt x="1584" y="2547"/>
                </a:lnTo>
                <a:lnTo>
                  <a:pt x="1574" y="2562"/>
                </a:lnTo>
                <a:lnTo>
                  <a:pt x="1554" y="2591"/>
                </a:lnTo>
                <a:lnTo>
                  <a:pt x="1533" y="2620"/>
                </a:lnTo>
                <a:lnTo>
                  <a:pt x="1521" y="2633"/>
                </a:lnTo>
                <a:lnTo>
                  <a:pt x="1509" y="2646"/>
                </a:lnTo>
                <a:lnTo>
                  <a:pt x="1495" y="2657"/>
                </a:lnTo>
                <a:lnTo>
                  <a:pt x="1479" y="2668"/>
                </a:lnTo>
                <a:lnTo>
                  <a:pt x="1469" y="2672"/>
                </a:lnTo>
                <a:lnTo>
                  <a:pt x="1460" y="2677"/>
                </a:lnTo>
                <a:lnTo>
                  <a:pt x="1449" y="2681"/>
                </a:lnTo>
                <a:lnTo>
                  <a:pt x="1438" y="2684"/>
                </a:lnTo>
                <a:lnTo>
                  <a:pt x="1427" y="2688"/>
                </a:lnTo>
                <a:lnTo>
                  <a:pt x="1414" y="2691"/>
                </a:lnTo>
                <a:lnTo>
                  <a:pt x="1401" y="2693"/>
                </a:lnTo>
                <a:lnTo>
                  <a:pt x="1386" y="2694"/>
                </a:lnTo>
                <a:lnTo>
                  <a:pt x="1364" y="2922"/>
                </a:lnTo>
                <a:lnTo>
                  <a:pt x="1315" y="2956"/>
                </a:lnTo>
                <a:lnTo>
                  <a:pt x="1334" y="3021"/>
                </a:lnTo>
                <a:lnTo>
                  <a:pt x="1122" y="3114"/>
                </a:lnTo>
                <a:lnTo>
                  <a:pt x="1076" y="2946"/>
                </a:lnTo>
                <a:lnTo>
                  <a:pt x="994" y="2838"/>
                </a:lnTo>
                <a:lnTo>
                  <a:pt x="788" y="2917"/>
                </a:lnTo>
                <a:lnTo>
                  <a:pt x="588" y="2907"/>
                </a:lnTo>
                <a:lnTo>
                  <a:pt x="567" y="2705"/>
                </a:lnTo>
                <a:lnTo>
                  <a:pt x="571" y="2650"/>
                </a:lnTo>
                <a:lnTo>
                  <a:pt x="573" y="2597"/>
                </a:lnTo>
                <a:lnTo>
                  <a:pt x="575" y="2542"/>
                </a:lnTo>
                <a:lnTo>
                  <a:pt x="577" y="2487"/>
                </a:lnTo>
                <a:lnTo>
                  <a:pt x="579" y="2432"/>
                </a:lnTo>
                <a:lnTo>
                  <a:pt x="582" y="2377"/>
                </a:lnTo>
                <a:lnTo>
                  <a:pt x="584" y="2323"/>
                </a:lnTo>
                <a:lnTo>
                  <a:pt x="586" y="2269"/>
                </a:lnTo>
                <a:lnTo>
                  <a:pt x="564" y="2252"/>
                </a:lnTo>
                <a:lnTo>
                  <a:pt x="542" y="2236"/>
                </a:lnTo>
                <a:lnTo>
                  <a:pt x="520" y="2219"/>
                </a:lnTo>
                <a:lnTo>
                  <a:pt x="498" y="2203"/>
                </a:lnTo>
                <a:lnTo>
                  <a:pt x="491" y="2170"/>
                </a:lnTo>
                <a:lnTo>
                  <a:pt x="482" y="2137"/>
                </a:lnTo>
                <a:lnTo>
                  <a:pt x="474" y="2105"/>
                </a:lnTo>
                <a:lnTo>
                  <a:pt x="466" y="2072"/>
                </a:lnTo>
                <a:lnTo>
                  <a:pt x="464" y="2052"/>
                </a:lnTo>
                <a:lnTo>
                  <a:pt x="464" y="2034"/>
                </a:lnTo>
                <a:lnTo>
                  <a:pt x="465" y="2025"/>
                </a:lnTo>
                <a:lnTo>
                  <a:pt x="466" y="2016"/>
                </a:lnTo>
                <a:lnTo>
                  <a:pt x="470" y="2010"/>
                </a:lnTo>
                <a:lnTo>
                  <a:pt x="473" y="2003"/>
                </a:lnTo>
                <a:lnTo>
                  <a:pt x="478" y="1996"/>
                </a:lnTo>
                <a:lnTo>
                  <a:pt x="484" y="1992"/>
                </a:lnTo>
                <a:lnTo>
                  <a:pt x="492" y="1988"/>
                </a:lnTo>
                <a:lnTo>
                  <a:pt x="500" y="1984"/>
                </a:lnTo>
                <a:lnTo>
                  <a:pt x="511" y="1983"/>
                </a:lnTo>
                <a:lnTo>
                  <a:pt x="524" y="1982"/>
                </a:lnTo>
                <a:lnTo>
                  <a:pt x="538" y="1982"/>
                </a:lnTo>
                <a:lnTo>
                  <a:pt x="553" y="1984"/>
                </a:lnTo>
                <a:lnTo>
                  <a:pt x="563" y="1981"/>
                </a:lnTo>
                <a:lnTo>
                  <a:pt x="573" y="1978"/>
                </a:lnTo>
                <a:lnTo>
                  <a:pt x="582" y="1972"/>
                </a:lnTo>
                <a:lnTo>
                  <a:pt x="589" y="1968"/>
                </a:lnTo>
                <a:lnTo>
                  <a:pt x="597" y="1962"/>
                </a:lnTo>
                <a:lnTo>
                  <a:pt x="604" y="1956"/>
                </a:lnTo>
                <a:lnTo>
                  <a:pt x="610" y="1949"/>
                </a:lnTo>
                <a:lnTo>
                  <a:pt x="616" y="1941"/>
                </a:lnTo>
                <a:lnTo>
                  <a:pt x="621" y="1934"/>
                </a:lnTo>
                <a:lnTo>
                  <a:pt x="624" y="1925"/>
                </a:lnTo>
                <a:lnTo>
                  <a:pt x="629" y="1916"/>
                </a:lnTo>
                <a:lnTo>
                  <a:pt x="631" y="1907"/>
                </a:lnTo>
                <a:lnTo>
                  <a:pt x="633" y="1899"/>
                </a:lnTo>
                <a:lnTo>
                  <a:pt x="634" y="1889"/>
                </a:lnTo>
                <a:lnTo>
                  <a:pt x="634" y="1879"/>
                </a:lnTo>
                <a:lnTo>
                  <a:pt x="634" y="1869"/>
                </a:lnTo>
                <a:lnTo>
                  <a:pt x="632" y="1859"/>
                </a:lnTo>
                <a:lnTo>
                  <a:pt x="630" y="1848"/>
                </a:lnTo>
                <a:lnTo>
                  <a:pt x="627" y="1838"/>
                </a:lnTo>
                <a:lnTo>
                  <a:pt x="623" y="1827"/>
                </a:lnTo>
                <a:lnTo>
                  <a:pt x="618" y="1817"/>
                </a:lnTo>
                <a:lnTo>
                  <a:pt x="612" y="1806"/>
                </a:lnTo>
                <a:lnTo>
                  <a:pt x="605" y="1796"/>
                </a:lnTo>
                <a:lnTo>
                  <a:pt x="597" y="1786"/>
                </a:lnTo>
                <a:lnTo>
                  <a:pt x="588" y="1775"/>
                </a:lnTo>
                <a:lnTo>
                  <a:pt x="578" y="1765"/>
                </a:lnTo>
                <a:lnTo>
                  <a:pt x="567" y="1755"/>
                </a:lnTo>
                <a:lnTo>
                  <a:pt x="555" y="1745"/>
                </a:lnTo>
                <a:lnTo>
                  <a:pt x="541" y="1735"/>
                </a:lnTo>
                <a:lnTo>
                  <a:pt x="527" y="1725"/>
                </a:lnTo>
                <a:lnTo>
                  <a:pt x="511" y="1716"/>
                </a:lnTo>
                <a:lnTo>
                  <a:pt x="495" y="1708"/>
                </a:lnTo>
                <a:lnTo>
                  <a:pt x="468" y="1708"/>
                </a:lnTo>
                <a:lnTo>
                  <a:pt x="442" y="1707"/>
                </a:lnTo>
                <a:lnTo>
                  <a:pt x="417" y="1704"/>
                </a:lnTo>
                <a:lnTo>
                  <a:pt x="394" y="1702"/>
                </a:lnTo>
                <a:lnTo>
                  <a:pt x="372" y="1698"/>
                </a:lnTo>
                <a:lnTo>
                  <a:pt x="351" y="1693"/>
                </a:lnTo>
                <a:lnTo>
                  <a:pt x="332" y="1688"/>
                </a:lnTo>
                <a:lnTo>
                  <a:pt x="315" y="1681"/>
                </a:lnTo>
                <a:lnTo>
                  <a:pt x="298" y="1674"/>
                </a:lnTo>
                <a:lnTo>
                  <a:pt x="283" y="1666"/>
                </a:lnTo>
                <a:lnTo>
                  <a:pt x="270" y="1656"/>
                </a:lnTo>
                <a:lnTo>
                  <a:pt x="258" y="1646"/>
                </a:lnTo>
                <a:lnTo>
                  <a:pt x="247" y="1635"/>
                </a:lnTo>
                <a:lnTo>
                  <a:pt x="237" y="1623"/>
                </a:lnTo>
                <a:lnTo>
                  <a:pt x="228" y="1610"/>
                </a:lnTo>
                <a:lnTo>
                  <a:pt x="222" y="1597"/>
                </a:lnTo>
                <a:lnTo>
                  <a:pt x="216" y="1581"/>
                </a:lnTo>
                <a:lnTo>
                  <a:pt x="213" y="1566"/>
                </a:lnTo>
                <a:lnTo>
                  <a:pt x="210" y="1550"/>
                </a:lnTo>
                <a:lnTo>
                  <a:pt x="208" y="1532"/>
                </a:lnTo>
                <a:lnTo>
                  <a:pt x="208" y="1515"/>
                </a:lnTo>
                <a:lnTo>
                  <a:pt x="210" y="1495"/>
                </a:lnTo>
                <a:lnTo>
                  <a:pt x="213" y="1475"/>
                </a:lnTo>
                <a:lnTo>
                  <a:pt x="216" y="1453"/>
                </a:lnTo>
                <a:lnTo>
                  <a:pt x="222" y="1431"/>
                </a:lnTo>
                <a:lnTo>
                  <a:pt x="228" y="1409"/>
                </a:lnTo>
                <a:lnTo>
                  <a:pt x="237" y="1385"/>
                </a:lnTo>
                <a:lnTo>
                  <a:pt x="247" y="1360"/>
                </a:lnTo>
                <a:lnTo>
                  <a:pt x="258" y="1335"/>
                </a:lnTo>
                <a:lnTo>
                  <a:pt x="270" y="1308"/>
                </a:lnTo>
                <a:lnTo>
                  <a:pt x="283" y="1281"/>
                </a:lnTo>
                <a:lnTo>
                  <a:pt x="298" y="1252"/>
                </a:lnTo>
                <a:lnTo>
                  <a:pt x="304" y="1229"/>
                </a:lnTo>
                <a:lnTo>
                  <a:pt x="309" y="1209"/>
                </a:lnTo>
                <a:lnTo>
                  <a:pt x="313" y="1190"/>
                </a:lnTo>
                <a:lnTo>
                  <a:pt x="315" y="1173"/>
                </a:lnTo>
                <a:lnTo>
                  <a:pt x="315" y="1158"/>
                </a:lnTo>
                <a:lnTo>
                  <a:pt x="315" y="1145"/>
                </a:lnTo>
                <a:lnTo>
                  <a:pt x="313" y="1133"/>
                </a:lnTo>
                <a:lnTo>
                  <a:pt x="311" y="1123"/>
                </a:lnTo>
                <a:lnTo>
                  <a:pt x="306" y="1113"/>
                </a:lnTo>
                <a:lnTo>
                  <a:pt x="301" y="1105"/>
                </a:lnTo>
                <a:lnTo>
                  <a:pt x="294" y="1099"/>
                </a:lnTo>
                <a:lnTo>
                  <a:pt x="286" y="1092"/>
                </a:lnTo>
                <a:lnTo>
                  <a:pt x="278" y="1087"/>
                </a:lnTo>
                <a:lnTo>
                  <a:pt x="268" y="1082"/>
                </a:lnTo>
                <a:lnTo>
                  <a:pt x="256" y="1078"/>
                </a:lnTo>
                <a:lnTo>
                  <a:pt x="244" y="1074"/>
                </a:lnTo>
                <a:lnTo>
                  <a:pt x="212" y="1065"/>
                </a:lnTo>
                <a:lnTo>
                  <a:pt x="182" y="1054"/>
                </a:lnTo>
                <a:lnTo>
                  <a:pt x="154" y="1042"/>
                </a:lnTo>
                <a:lnTo>
                  <a:pt x="127" y="1029"/>
                </a:lnTo>
                <a:lnTo>
                  <a:pt x="101" y="1016"/>
                </a:lnTo>
                <a:lnTo>
                  <a:pt x="75" y="1004"/>
                </a:lnTo>
                <a:lnTo>
                  <a:pt x="48" y="991"/>
                </a:lnTo>
                <a:lnTo>
                  <a:pt x="22" y="979"/>
                </a:lnTo>
                <a:lnTo>
                  <a:pt x="17" y="972"/>
                </a:lnTo>
                <a:lnTo>
                  <a:pt x="14" y="965"/>
                </a:lnTo>
                <a:lnTo>
                  <a:pt x="11" y="956"/>
                </a:lnTo>
                <a:lnTo>
                  <a:pt x="8" y="945"/>
                </a:lnTo>
                <a:lnTo>
                  <a:pt x="3" y="921"/>
                </a:lnTo>
                <a:lnTo>
                  <a:pt x="1" y="891"/>
                </a:lnTo>
                <a:lnTo>
                  <a:pt x="0" y="860"/>
                </a:lnTo>
                <a:lnTo>
                  <a:pt x="0" y="826"/>
                </a:lnTo>
                <a:lnTo>
                  <a:pt x="2" y="791"/>
                </a:lnTo>
                <a:lnTo>
                  <a:pt x="4" y="756"/>
                </a:lnTo>
                <a:lnTo>
                  <a:pt x="9" y="721"/>
                </a:lnTo>
                <a:lnTo>
                  <a:pt x="14" y="688"/>
                </a:lnTo>
                <a:lnTo>
                  <a:pt x="22" y="657"/>
                </a:lnTo>
                <a:lnTo>
                  <a:pt x="30" y="630"/>
                </a:lnTo>
                <a:lnTo>
                  <a:pt x="34" y="618"/>
                </a:lnTo>
                <a:lnTo>
                  <a:pt x="38" y="607"/>
                </a:lnTo>
                <a:lnTo>
                  <a:pt x="44" y="597"/>
                </a:lnTo>
                <a:lnTo>
                  <a:pt x="49" y="589"/>
                </a:lnTo>
                <a:lnTo>
                  <a:pt x="55" y="582"/>
                </a:lnTo>
                <a:lnTo>
                  <a:pt x="60" y="576"/>
                </a:lnTo>
                <a:lnTo>
                  <a:pt x="66" y="573"/>
                </a:lnTo>
                <a:lnTo>
                  <a:pt x="72" y="572"/>
                </a:lnTo>
                <a:lnTo>
                  <a:pt x="114" y="574"/>
                </a:lnTo>
                <a:lnTo>
                  <a:pt x="154" y="576"/>
                </a:lnTo>
                <a:lnTo>
                  <a:pt x="190" y="578"/>
                </a:lnTo>
                <a:lnTo>
                  <a:pt x="225" y="578"/>
                </a:lnTo>
                <a:lnTo>
                  <a:pt x="241" y="578"/>
                </a:lnTo>
                <a:lnTo>
                  <a:pt x="257" y="576"/>
                </a:lnTo>
                <a:lnTo>
                  <a:pt x="271" y="574"/>
                </a:lnTo>
                <a:lnTo>
                  <a:pt x="285" y="572"/>
                </a:lnTo>
                <a:lnTo>
                  <a:pt x="297" y="567"/>
                </a:lnTo>
                <a:lnTo>
                  <a:pt x="309" y="563"/>
                </a:lnTo>
                <a:lnTo>
                  <a:pt x="322" y="558"/>
                </a:lnTo>
                <a:lnTo>
                  <a:pt x="331" y="550"/>
                </a:lnTo>
                <a:lnTo>
                  <a:pt x="340" y="542"/>
                </a:lnTo>
                <a:lnTo>
                  <a:pt x="349" y="532"/>
                </a:lnTo>
                <a:lnTo>
                  <a:pt x="356" y="521"/>
                </a:lnTo>
                <a:lnTo>
                  <a:pt x="361" y="508"/>
                </a:lnTo>
                <a:lnTo>
                  <a:pt x="367" y="495"/>
                </a:lnTo>
                <a:lnTo>
                  <a:pt x="370" y="479"/>
                </a:lnTo>
                <a:lnTo>
                  <a:pt x="372" y="461"/>
                </a:lnTo>
                <a:lnTo>
                  <a:pt x="373" y="442"/>
                </a:lnTo>
                <a:lnTo>
                  <a:pt x="373" y="420"/>
                </a:lnTo>
                <a:lnTo>
                  <a:pt x="371" y="397"/>
                </a:lnTo>
                <a:lnTo>
                  <a:pt x="368" y="372"/>
                </a:lnTo>
                <a:lnTo>
                  <a:pt x="363" y="345"/>
                </a:lnTo>
                <a:lnTo>
                  <a:pt x="358" y="315"/>
                </a:lnTo>
                <a:lnTo>
                  <a:pt x="350" y="282"/>
                </a:lnTo>
                <a:lnTo>
                  <a:pt x="341" y="248"/>
                </a:lnTo>
                <a:lnTo>
                  <a:pt x="331" y="211"/>
                </a:lnTo>
                <a:lnTo>
                  <a:pt x="415" y="134"/>
                </a:lnTo>
                <a:lnTo>
                  <a:pt x="431" y="157"/>
                </a:lnTo>
                <a:lnTo>
                  <a:pt x="447" y="176"/>
                </a:lnTo>
                <a:lnTo>
                  <a:pt x="454" y="183"/>
                </a:lnTo>
                <a:lnTo>
                  <a:pt x="462" y="191"/>
                </a:lnTo>
                <a:lnTo>
                  <a:pt x="470" y="196"/>
                </a:lnTo>
                <a:lnTo>
                  <a:pt x="476" y="202"/>
                </a:lnTo>
                <a:lnTo>
                  <a:pt x="483" y="206"/>
                </a:lnTo>
                <a:lnTo>
                  <a:pt x="489" y="210"/>
                </a:lnTo>
                <a:lnTo>
                  <a:pt x="495" y="212"/>
                </a:lnTo>
                <a:lnTo>
                  <a:pt x="502" y="213"/>
                </a:lnTo>
                <a:lnTo>
                  <a:pt x="507" y="213"/>
                </a:lnTo>
                <a:lnTo>
                  <a:pt x="513" y="213"/>
                </a:lnTo>
                <a:lnTo>
                  <a:pt x="517" y="212"/>
                </a:lnTo>
                <a:lnTo>
                  <a:pt x="522" y="209"/>
                </a:lnTo>
                <a:lnTo>
                  <a:pt x="526" y="205"/>
                </a:lnTo>
                <a:lnTo>
                  <a:pt x="530" y="202"/>
                </a:lnTo>
                <a:lnTo>
                  <a:pt x="533" y="196"/>
                </a:lnTo>
                <a:lnTo>
                  <a:pt x="537" y="190"/>
                </a:lnTo>
                <a:lnTo>
                  <a:pt x="540" y="183"/>
                </a:lnTo>
                <a:lnTo>
                  <a:pt x="542" y="175"/>
                </a:lnTo>
                <a:lnTo>
                  <a:pt x="543" y="166"/>
                </a:lnTo>
                <a:lnTo>
                  <a:pt x="545" y="156"/>
                </a:lnTo>
                <a:lnTo>
                  <a:pt x="547" y="134"/>
                </a:lnTo>
                <a:lnTo>
                  <a:pt x="547" y="108"/>
                </a:lnTo>
                <a:lnTo>
                  <a:pt x="543" y="77"/>
                </a:lnTo>
                <a:lnTo>
                  <a:pt x="539" y="43"/>
                </a:lnTo>
                <a:lnTo>
                  <a:pt x="670" y="0"/>
                </a:lnTo>
                <a:lnTo>
                  <a:pt x="951" y="116"/>
                </a:lnTo>
                <a:lnTo>
                  <a:pt x="1290" y="87"/>
                </a:lnTo>
                <a:lnTo>
                  <a:pt x="1373" y="357"/>
                </a:lnTo>
                <a:lnTo>
                  <a:pt x="1818" y="313"/>
                </a:lnTo>
                <a:lnTo>
                  <a:pt x="1858" y="334"/>
                </a:lnTo>
                <a:lnTo>
                  <a:pt x="1898" y="356"/>
                </a:lnTo>
                <a:lnTo>
                  <a:pt x="1936" y="379"/>
                </a:lnTo>
                <a:lnTo>
                  <a:pt x="1974" y="404"/>
                </a:lnTo>
                <a:lnTo>
                  <a:pt x="2010" y="429"/>
                </a:lnTo>
                <a:lnTo>
                  <a:pt x="2045" y="455"/>
                </a:lnTo>
                <a:lnTo>
                  <a:pt x="2079" y="484"/>
                </a:lnTo>
                <a:lnTo>
                  <a:pt x="2112" y="514"/>
                </a:lnTo>
                <a:lnTo>
                  <a:pt x="2145" y="543"/>
                </a:lnTo>
                <a:lnTo>
                  <a:pt x="2176" y="575"/>
                </a:lnTo>
                <a:lnTo>
                  <a:pt x="2205" y="608"/>
                </a:lnTo>
                <a:lnTo>
                  <a:pt x="2233" y="643"/>
                </a:lnTo>
                <a:lnTo>
                  <a:pt x="2260" y="678"/>
                </a:lnTo>
                <a:lnTo>
                  <a:pt x="2286" y="716"/>
                </a:lnTo>
                <a:lnTo>
                  <a:pt x="2311" y="754"/>
                </a:lnTo>
                <a:lnTo>
                  <a:pt x="2335" y="793"/>
                </a:lnTo>
                <a:lnTo>
                  <a:pt x="2349" y="994"/>
                </a:lnTo>
                <a:lnTo>
                  <a:pt x="2389" y="112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2935288" y="1285875"/>
            <a:ext cx="865187" cy="915988"/>
          </a:xfrm>
          <a:custGeom>
            <a:avLst/>
            <a:gdLst>
              <a:gd name="T0" fmla="*/ 472 w 2888"/>
              <a:gd name="T1" fmla="*/ 86 h 3062"/>
              <a:gd name="T2" fmla="*/ 743 w 2888"/>
              <a:gd name="T3" fmla="*/ 25 h 3062"/>
              <a:gd name="T4" fmla="*/ 1108 w 2888"/>
              <a:gd name="T5" fmla="*/ 70 h 3062"/>
              <a:gd name="T6" fmla="*/ 1523 w 2888"/>
              <a:gd name="T7" fmla="*/ 115 h 3062"/>
              <a:gd name="T8" fmla="*/ 1763 w 2888"/>
              <a:gd name="T9" fmla="*/ 138 h 3062"/>
              <a:gd name="T10" fmla="*/ 1917 w 2888"/>
              <a:gd name="T11" fmla="*/ 194 h 3062"/>
              <a:gd name="T12" fmla="*/ 2045 w 2888"/>
              <a:gd name="T13" fmla="*/ 281 h 3062"/>
              <a:gd name="T14" fmla="*/ 2185 w 2888"/>
              <a:gd name="T15" fmla="*/ 472 h 3062"/>
              <a:gd name="T16" fmla="*/ 2214 w 2888"/>
              <a:gd name="T17" fmla="*/ 807 h 3062"/>
              <a:gd name="T18" fmla="*/ 2217 w 2888"/>
              <a:gd name="T19" fmla="*/ 1199 h 3062"/>
              <a:gd name="T20" fmla="*/ 2331 w 2888"/>
              <a:gd name="T21" fmla="*/ 1520 h 3062"/>
              <a:gd name="T22" fmla="*/ 2413 w 2888"/>
              <a:gd name="T23" fmla="*/ 1671 h 3062"/>
              <a:gd name="T24" fmla="*/ 2524 w 2888"/>
              <a:gd name="T25" fmla="*/ 1789 h 3062"/>
              <a:gd name="T26" fmla="*/ 2743 w 2888"/>
              <a:gd name="T27" fmla="*/ 1916 h 3062"/>
              <a:gd name="T28" fmla="*/ 2629 w 2888"/>
              <a:gd name="T29" fmla="*/ 2732 h 3062"/>
              <a:gd name="T30" fmla="*/ 2587 w 2888"/>
              <a:gd name="T31" fmla="*/ 2841 h 3062"/>
              <a:gd name="T32" fmla="*/ 2537 w 2888"/>
              <a:gd name="T33" fmla="*/ 2849 h 3062"/>
              <a:gd name="T34" fmla="*/ 2469 w 2888"/>
              <a:gd name="T35" fmla="*/ 2783 h 3062"/>
              <a:gd name="T36" fmla="*/ 2419 w 2888"/>
              <a:gd name="T37" fmla="*/ 2744 h 3062"/>
              <a:gd name="T38" fmla="*/ 2374 w 2888"/>
              <a:gd name="T39" fmla="*/ 2763 h 3062"/>
              <a:gd name="T40" fmla="*/ 2296 w 2888"/>
              <a:gd name="T41" fmla="*/ 2926 h 3062"/>
              <a:gd name="T42" fmla="*/ 2253 w 2888"/>
              <a:gd name="T43" fmla="*/ 3010 h 3062"/>
              <a:gd name="T44" fmla="*/ 2163 w 2888"/>
              <a:gd name="T45" fmla="*/ 3023 h 3062"/>
              <a:gd name="T46" fmla="*/ 1953 w 2888"/>
              <a:gd name="T47" fmla="*/ 2921 h 3062"/>
              <a:gd name="T48" fmla="*/ 1871 w 2888"/>
              <a:gd name="T49" fmla="*/ 2916 h 3062"/>
              <a:gd name="T50" fmla="*/ 1772 w 2888"/>
              <a:gd name="T51" fmla="*/ 2963 h 3062"/>
              <a:gd name="T52" fmla="*/ 1669 w 2888"/>
              <a:gd name="T53" fmla="*/ 2931 h 3062"/>
              <a:gd name="T54" fmla="*/ 1566 w 2888"/>
              <a:gd name="T55" fmla="*/ 2965 h 3062"/>
              <a:gd name="T56" fmla="*/ 1422 w 2888"/>
              <a:gd name="T57" fmla="*/ 3054 h 3062"/>
              <a:gd name="T58" fmla="*/ 1267 w 2888"/>
              <a:gd name="T59" fmla="*/ 3042 h 3062"/>
              <a:gd name="T60" fmla="*/ 1176 w 2888"/>
              <a:gd name="T61" fmla="*/ 2950 h 3062"/>
              <a:gd name="T62" fmla="*/ 1173 w 2888"/>
              <a:gd name="T63" fmla="*/ 2820 h 3062"/>
              <a:gd name="T64" fmla="*/ 1238 w 2888"/>
              <a:gd name="T65" fmla="*/ 2691 h 3062"/>
              <a:gd name="T66" fmla="*/ 1227 w 2888"/>
              <a:gd name="T67" fmla="*/ 2512 h 3062"/>
              <a:gd name="T68" fmla="*/ 1156 w 2888"/>
              <a:gd name="T69" fmla="*/ 2356 h 3062"/>
              <a:gd name="T70" fmla="*/ 1089 w 2888"/>
              <a:gd name="T71" fmla="*/ 2359 h 3062"/>
              <a:gd name="T72" fmla="*/ 1004 w 2888"/>
              <a:gd name="T73" fmla="*/ 2384 h 3062"/>
              <a:gd name="T74" fmla="*/ 940 w 2888"/>
              <a:gd name="T75" fmla="*/ 2330 h 3062"/>
              <a:gd name="T76" fmla="*/ 899 w 2888"/>
              <a:gd name="T77" fmla="*/ 2252 h 3062"/>
              <a:gd name="T78" fmla="*/ 804 w 2888"/>
              <a:gd name="T79" fmla="*/ 2231 h 3062"/>
              <a:gd name="T80" fmla="*/ 665 w 2888"/>
              <a:gd name="T81" fmla="*/ 2258 h 3062"/>
              <a:gd name="T82" fmla="*/ 615 w 2888"/>
              <a:gd name="T83" fmla="*/ 2226 h 3062"/>
              <a:gd name="T84" fmla="*/ 600 w 2888"/>
              <a:gd name="T85" fmla="*/ 2148 h 3062"/>
              <a:gd name="T86" fmla="*/ 495 w 2888"/>
              <a:gd name="T87" fmla="*/ 2007 h 3062"/>
              <a:gd name="T88" fmla="*/ 319 w 2888"/>
              <a:gd name="T89" fmla="*/ 1958 h 3062"/>
              <a:gd name="T90" fmla="*/ 256 w 2888"/>
              <a:gd name="T91" fmla="*/ 1840 h 3062"/>
              <a:gd name="T92" fmla="*/ 303 w 2888"/>
              <a:gd name="T93" fmla="*/ 1796 h 3062"/>
              <a:gd name="T94" fmla="*/ 292 w 2888"/>
              <a:gd name="T95" fmla="*/ 1728 h 3062"/>
              <a:gd name="T96" fmla="*/ 140 w 2888"/>
              <a:gd name="T97" fmla="*/ 1534 h 3062"/>
              <a:gd name="T98" fmla="*/ 148 w 2888"/>
              <a:gd name="T99" fmla="*/ 1367 h 3062"/>
              <a:gd name="T100" fmla="*/ 195 w 2888"/>
              <a:gd name="T101" fmla="*/ 1272 h 3062"/>
              <a:gd name="T102" fmla="*/ 164 w 2888"/>
              <a:gd name="T103" fmla="*/ 1156 h 3062"/>
              <a:gd name="T104" fmla="*/ 115 w 2888"/>
              <a:gd name="T105" fmla="*/ 1029 h 3062"/>
              <a:gd name="T106" fmla="*/ 143 w 2888"/>
              <a:gd name="T107" fmla="*/ 984 h 3062"/>
              <a:gd name="T108" fmla="*/ 230 w 2888"/>
              <a:gd name="T109" fmla="*/ 980 h 3062"/>
              <a:gd name="T110" fmla="*/ 282 w 2888"/>
              <a:gd name="T111" fmla="*/ 875 h 3062"/>
              <a:gd name="T112" fmla="*/ 196 w 2888"/>
              <a:gd name="T113" fmla="*/ 756 h 3062"/>
              <a:gd name="T114" fmla="*/ 17 w 2888"/>
              <a:gd name="T115" fmla="*/ 650 h 3062"/>
              <a:gd name="T116" fmla="*/ 22 w 2888"/>
              <a:gd name="T117" fmla="*/ 566 h 3062"/>
              <a:gd name="T118" fmla="*/ 163 w 2888"/>
              <a:gd name="T119" fmla="*/ 450 h 3062"/>
              <a:gd name="T120" fmla="*/ 196 w 2888"/>
              <a:gd name="T121" fmla="*/ 377 h 3062"/>
              <a:gd name="T122" fmla="*/ 177 w 2888"/>
              <a:gd name="T123" fmla="*/ 244 h 3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88"/>
              <a:gd name="T187" fmla="*/ 0 h 3062"/>
              <a:gd name="T188" fmla="*/ 2888 w 2888"/>
              <a:gd name="T189" fmla="*/ 3062 h 3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88" h="3062">
                <a:moveTo>
                  <a:pt x="102" y="71"/>
                </a:moveTo>
                <a:lnTo>
                  <a:pt x="252" y="102"/>
                </a:lnTo>
                <a:lnTo>
                  <a:pt x="289" y="101"/>
                </a:lnTo>
                <a:lnTo>
                  <a:pt x="326" y="99"/>
                </a:lnTo>
                <a:lnTo>
                  <a:pt x="364" y="97"/>
                </a:lnTo>
                <a:lnTo>
                  <a:pt x="401" y="94"/>
                </a:lnTo>
                <a:lnTo>
                  <a:pt x="437" y="91"/>
                </a:lnTo>
                <a:lnTo>
                  <a:pt x="472" y="86"/>
                </a:lnTo>
                <a:lnTo>
                  <a:pt x="508" y="82"/>
                </a:lnTo>
                <a:lnTo>
                  <a:pt x="544" y="76"/>
                </a:lnTo>
                <a:lnTo>
                  <a:pt x="578" y="70"/>
                </a:lnTo>
                <a:lnTo>
                  <a:pt x="612" y="62"/>
                </a:lnTo>
                <a:lnTo>
                  <a:pt x="646" y="54"/>
                </a:lnTo>
                <a:lnTo>
                  <a:pt x="679" y="46"/>
                </a:lnTo>
                <a:lnTo>
                  <a:pt x="712" y="36"/>
                </a:lnTo>
                <a:lnTo>
                  <a:pt x="743" y="25"/>
                </a:lnTo>
                <a:lnTo>
                  <a:pt x="774" y="13"/>
                </a:lnTo>
                <a:lnTo>
                  <a:pt x="806" y="0"/>
                </a:lnTo>
                <a:lnTo>
                  <a:pt x="855" y="14"/>
                </a:lnTo>
                <a:lnTo>
                  <a:pt x="906" y="26"/>
                </a:lnTo>
                <a:lnTo>
                  <a:pt x="955" y="38"/>
                </a:lnTo>
                <a:lnTo>
                  <a:pt x="1006" y="50"/>
                </a:lnTo>
                <a:lnTo>
                  <a:pt x="1056" y="60"/>
                </a:lnTo>
                <a:lnTo>
                  <a:pt x="1108" y="70"/>
                </a:lnTo>
                <a:lnTo>
                  <a:pt x="1158" y="79"/>
                </a:lnTo>
                <a:lnTo>
                  <a:pt x="1210" y="87"/>
                </a:lnTo>
                <a:lnTo>
                  <a:pt x="1262" y="94"/>
                </a:lnTo>
                <a:lnTo>
                  <a:pt x="1313" y="101"/>
                </a:lnTo>
                <a:lnTo>
                  <a:pt x="1365" y="105"/>
                </a:lnTo>
                <a:lnTo>
                  <a:pt x="1417" y="109"/>
                </a:lnTo>
                <a:lnTo>
                  <a:pt x="1470" y="113"/>
                </a:lnTo>
                <a:lnTo>
                  <a:pt x="1523" y="115"/>
                </a:lnTo>
                <a:lnTo>
                  <a:pt x="1575" y="116"/>
                </a:lnTo>
                <a:lnTo>
                  <a:pt x="1629" y="116"/>
                </a:lnTo>
                <a:lnTo>
                  <a:pt x="1652" y="118"/>
                </a:lnTo>
                <a:lnTo>
                  <a:pt x="1675" y="121"/>
                </a:lnTo>
                <a:lnTo>
                  <a:pt x="1697" y="125"/>
                </a:lnTo>
                <a:lnTo>
                  <a:pt x="1720" y="128"/>
                </a:lnTo>
                <a:lnTo>
                  <a:pt x="1741" y="132"/>
                </a:lnTo>
                <a:lnTo>
                  <a:pt x="1763" y="138"/>
                </a:lnTo>
                <a:lnTo>
                  <a:pt x="1783" y="143"/>
                </a:lnTo>
                <a:lnTo>
                  <a:pt x="1804" y="149"/>
                </a:lnTo>
                <a:lnTo>
                  <a:pt x="1824" y="155"/>
                </a:lnTo>
                <a:lnTo>
                  <a:pt x="1843" y="162"/>
                </a:lnTo>
                <a:lnTo>
                  <a:pt x="1862" y="170"/>
                </a:lnTo>
                <a:lnTo>
                  <a:pt x="1881" y="177"/>
                </a:lnTo>
                <a:lnTo>
                  <a:pt x="1899" y="185"/>
                </a:lnTo>
                <a:lnTo>
                  <a:pt x="1917" y="194"/>
                </a:lnTo>
                <a:lnTo>
                  <a:pt x="1934" y="204"/>
                </a:lnTo>
                <a:lnTo>
                  <a:pt x="1951" y="214"/>
                </a:lnTo>
                <a:lnTo>
                  <a:pt x="1967" y="223"/>
                </a:lnTo>
                <a:lnTo>
                  <a:pt x="1984" y="234"/>
                </a:lnTo>
                <a:lnTo>
                  <a:pt x="2000" y="245"/>
                </a:lnTo>
                <a:lnTo>
                  <a:pt x="2016" y="256"/>
                </a:lnTo>
                <a:lnTo>
                  <a:pt x="2031" y="268"/>
                </a:lnTo>
                <a:lnTo>
                  <a:pt x="2045" y="281"/>
                </a:lnTo>
                <a:lnTo>
                  <a:pt x="2060" y="294"/>
                </a:lnTo>
                <a:lnTo>
                  <a:pt x="2074" y="307"/>
                </a:lnTo>
                <a:lnTo>
                  <a:pt x="2100" y="334"/>
                </a:lnTo>
                <a:lnTo>
                  <a:pt x="2127" y="363"/>
                </a:lnTo>
                <a:lnTo>
                  <a:pt x="2151" y="394"/>
                </a:lnTo>
                <a:lnTo>
                  <a:pt x="2174" y="427"/>
                </a:lnTo>
                <a:lnTo>
                  <a:pt x="2179" y="448"/>
                </a:lnTo>
                <a:lnTo>
                  <a:pt x="2185" y="472"/>
                </a:lnTo>
                <a:lnTo>
                  <a:pt x="2189" y="495"/>
                </a:lnTo>
                <a:lnTo>
                  <a:pt x="2194" y="519"/>
                </a:lnTo>
                <a:lnTo>
                  <a:pt x="2200" y="565"/>
                </a:lnTo>
                <a:lnTo>
                  <a:pt x="2206" y="613"/>
                </a:lnTo>
                <a:lnTo>
                  <a:pt x="2209" y="661"/>
                </a:lnTo>
                <a:lnTo>
                  <a:pt x="2212" y="710"/>
                </a:lnTo>
                <a:lnTo>
                  <a:pt x="2213" y="758"/>
                </a:lnTo>
                <a:lnTo>
                  <a:pt x="2214" y="807"/>
                </a:lnTo>
                <a:lnTo>
                  <a:pt x="2214" y="856"/>
                </a:lnTo>
                <a:lnTo>
                  <a:pt x="2214" y="905"/>
                </a:lnTo>
                <a:lnTo>
                  <a:pt x="2213" y="954"/>
                </a:lnTo>
                <a:lnTo>
                  <a:pt x="2213" y="1004"/>
                </a:lnTo>
                <a:lnTo>
                  <a:pt x="2213" y="1053"/>
                </a:lnTo>
                <a:lnTo>
                  <a:pt x="2213" y="1101"/>
                </a:lnTo>
                <a:lnTo>
                  <a:pt x="2214" y="1151"/>
                </a:lnTo>
                <a:lnTo>
                  <a:pt x="2217" y="1199"/>
                </a:lnTo>
                <a:lnTo>
                  <a:pt x="2370" y="1206"/>
                </a:lnTo>
                <a:lnTo>
                  <a:pt x="2428" y="1367"/>
                </a:lnTo>
                <a:lnTo>
                  <a:pt x="2298" y="1405"/>
                </a:lnTo>
                <a:lnTo>
                  <a:pt x="2303" y="1430"/>
                </a:lnTo>
                <a:lnTo>
                  <a:pt x="2309" y="1453"/>
                </a:lnTo>
                <a:lnTo>
                  <a:pt x="2315" y="1476"/>
                </a:lnTo>
                <a:lnTo>
                  <a:pt x="2323" y="1498"/>
                </a:lnTo>
                <a:lnTo>
                  <a:pt x="2331" y="1520"/>
                </a:lnTo>
                <a:lnTo>
                  <a:pt x="2340" y="1540"/>
                </a:lnTo>
                <a:lnTo>
                  <a:pt x="2348" y="1560"/>
                </a:lnTo>
                <a:lnTo>
                  <a:pt x="2358" y="1580"/>
                </a:lnTo>
                <a:lnTo>
                  <a:pt x="2368" y="1600"/>
                </a:lnTo>
                <a:lnTo>
                  <a:pt x="2378" y="1618"/>
                </a:lnTo>
                <a:lnTo>
                  <a:pt x="2389" y="1636"/>
                </a:lnTo>
                <a:lnTo>
                  <a:pt x="2401" y="1654"/>
                </a:lnTo>
                <a:lnTo>
                  <a:pt x="2413" y="1671"/>
                </a:lnTo>
                <a:lnTo>
                  <a:pt x="2425" y="1688"/>
                </a:lnTo>
                <a:lnTo>
                  <a:pt x="2438" y="1703"/>
                </a:lnTo>
                <a:lnTo>
                  <a:pt x="2451" y="1718"/>
                </a:lnTo>
                <a:lnTo>
                  <a:pt x="2465" y="1734"/>
                </a:lnTo>
                <a:lnTo>
                  <a:pt x="2479" y="1748"/>
                </a:lnTo>
                <a:lnTo>
                  <a:pt x="2493" y="1762"/>
                </a:lnTo>
                <a:lnTo>
                  <a:pt x="2509" y="1775"/>
                </a:lnTo>
                <a:lnTo>
                  <a:pt x="2524" y="1789"/>
                </a:lnTo>
                <a:lnTo>
                  <a:pt x="2539" y="1801"/>
                </a:lnTo>
                <a:lnTo>
                  <a:pt x="2556" y="1813"/>
                </a:lnTo>
                <a:lnTo>
                  <a:pt x="2572" y="1825"/>
                </a:lnTo>
                <a:lnTo>
                  <a:pt x="2605" y="1847"/>
                </a:lnTo>
                <a:lnTo>
                  <a:pt x="2640" y="1868"/>
                </a:lnTo>
                <a:lnTo>
                  <a:pt x="2677" y="1886"/>
                </a:lnTo>
                <a:lnTo>
                  <a:pt x="2714" y="1904"/>
                </a:lnTo>
                <a:lnTo>
                  <a:pt x="2743" y="1916"/>
                </a:lnTo>
                <a:lnTo>
                  <a:pt x="2773" y="1928"/>
                </a:lnTo>
                <a:lnTo>
                  <a:pt x="2804" y="1939"/>
                </a:lnTo>
                <a:lnTo>
                  <a:pt x="2834" y="1948"/>
                </a:lnTo>
                <a:lnTo>
                  <a:pt x="2888" y="2333"/>
                </a:lnTo>
                <a:lnTo>
                  <a:pt x="2641" y="2629"/>
                </a:lnTo>
                <a:lnTo>
                  <a:pt x="2638" y="2667"/>
                </a:lnTo>
                <a:lnTo>
                  <a:pt x="2634" y="2702"/>
                </a:lnTo>
                <a:lnTo>
                  <a:pt x="2629" y="2732"/>
                </a:lnTo>
                <a:lnTo>
                  <a:pt x="2624" y="2760"/>
                </a:lnTo>
                <a:lnTo>
                  <a:pt x="2617" y="2784"/>
                </a:lnTo>
                <a:lnTo>
                  <a:pt x="2610" y="2805"/>
                </a:lnTo>
                <a:lnTo>
                  <a:pt x="2605" y="2815"/>
                </a:lnTo>
                <a:lnTo>
                  <a:pt x="2601" y="2822"/>
                </a:lnTo>
                <a:lnTo>
                  <a:pt x="2596" y="2830"/>
                </a:lnTo>
                <a:lnTo>
                  <a:pt x="2592" y="2836"/>
                </a:lnTo>
                <a:lnTo>
                  <a:pt x="2587" y="2841"/>
                </a:lnTo>
                <a:lnTo>
                  <a:pt x="2581" y="2845"/>
                </a:lnTo>
                <a:lnTo>
                  <a:pt x="2576" y="2849"/>
                </a:lnTo>
                <a:lnTo>
                  <a:pt x="2570" y="2852"/>
                </a:lnTo>
                <a:lnTo>
                  <a:pt x="2563" y="2853"/>
                </a:lnTo>
                <a:lnTo>
                  <a:pt x="2558" y="2853"/>
                </a:lnTo>
                <a:lnTo>
                  <a:pt x="2551" y="2853"/>
                </a:lnTo>
                <a:lnTo>
                  <a:pt x="2545" y="2851"/>
                </a:lnTo>
                <a:lnTo>
                  <a:pt x="2537" y="2849"/>
                </a:lnTo>
                <a:lnTo>
                  <a:pt x="2531" y="2845"/>
                </a:lnTo>
                <a:lnTo>
                  <a:pt x="2523" y="2840"/>
                </a:lnTo>
                <a:lnTo>
                  <a:pt x="2515" y="2834"/>
                </a:lnTo>
                <a:lnTo>
                  <a:pt x="2506" y="2828"/>
                </a:lnTo>
                <a:lnTo>
                  <a:pt x="2499" y="2820"/>
                </a:lnTo>
                <a:lnTo>
                  <a:pt x="2490" y="2810"/>
                </a:lnTo>
                <a:lnTo>
                  <a:pt x="2481" y="2800"/>
                </a:lnTo>
                <a:lnTo>
                  <a:pt x="2469" y="2783"/>
                </a:lnTo>
                <a:lnTo>
                  <a:pt x="2458" y="2769"/>
                </a:lnTo>
                <a:lnTo>
                  <a:pt x="2453" y="2763"/>
                </a:lnTo>
                <a:lnTo>
                  <a:pt x="2447" y="2758"/>
                </a:lnTo>
                <a:lnTo>
                  <a:pt x="2442" y="2753"/>
                </a:lnTo>
                <a:lnTo>
                  <a:pt x="2436" y="2750"/>
                </a:lnTo>
                <a:lnTo>
                  <a:pt x="2430" y="2748"/>
                </a:lnTo>
                <a:lnTo>
                  <a:pt x="2424" y="2746"/>
                </a:lnTo>
                <a:lnTo>
                  <a:pt x="2419" y="2744"/>
                </a:lnTo>
                <a:lnTo>
                  <a:pt x="2413" y="2743"/>
                </a:lnTo>
                <a:lnTo>
                  <a:pt x="2408" y="2744"/>
                </a:lnTo>
                <a:lnTo>
                  <a:pt x="2402" y="2746"/>
                </a:lnTo>
                <a:lnTo>
                  <a:pt x="2396" y="2748"/>
                </a:lnTo>
                <a:lnTo>
                  <a:pt x="2390" y="2750"/>
                </a:lnTo>
                <a:lnTo>
                  <a:pt x="2385" y="2753"/>
                </a:lnTo>
                <a:lnTo>
                  <a:pt x="2379" y="2758"/>
                </a:lnTo>
                <a:lnTo>
                  <a:pt x="2374" y="2763"/>
                </a:lnTo>
                <a:lnTo>
                  <a:pt x="2368" y="2769"/>
                </a:lnTo>
                <a:lnTo>
                  <a:pt x="2356" y="2783"/>
                </a:lnTo>
                <a:lnTo>
                  <a:pt x="2345" y="2800"/>
                </a:lnTo>
                <a:lnTo>
                  <a:pt x="2334" y="2821"/>
                </a:lnTo>
                <a:lnTo>
                  <a:pt x="2322" y="2844"/>
                </a:lnTo>
                <a:lnTo>
                  <a:pt x="2311" y="2872"/>
                </a:lnTo>
                <a:lnTo>
                  <a:pt x="2300" y="2901"/>
                </a:lnTo>
                <a:lnTo>
                  <a:pt x="2296" y="2926"/>
                </a:lnTo>
                <a:lnTo>
                  <a:pt x="2290" y="2946"/>
                </a:lnTo>
                <a:lnTo>
                  <a:pt x="2284" y="2965"/>
                </a:lnTo>
                <a:lnTo>
                  <a:pt x="2276" y="2980"/>
                </a:lnTo>
                <a:lnTo>
                  <a:pt x="2271" y="2988"/>
                </a:lnTo>
                <a:lnTo>
                  <a:pt x="2267" y="2995"/>
                </a:lnTo>
                <a:lnTo>
                  <a:pt x="2263" y="3000"/>
                </a:lnTo>
                <a:lnTo>
                  <a:pt x="2258" y="3006"/>
                </a:lnTo>
                <a:lnTo>
                  <a:pt x="2253" y="3010"/>
                </a:lnTo>
                <a:lnTo>
                  <a:pt x="2247" y="3014"/>
                </a:lnTo>
                <a:lnTo>
                  <a:pt x="2242" y="3018"/>
                </a:lnTo>
                <a:lnTo>
                  <a:pt x="2235" y="3020"/>
                </a:lnTo>
                <a:lnTo>
                  <a:pt x="2223" y="3024"/>
                </a:lnTo>
                <a:lnTo>
                  <a:pt x="2209" y="3026"/>
                </a:lnTo>
                <a:lnTo>
                  <a:pt x="2195" y="3028"/>
                </a:lnTo>
                <a:lnTo>
                  <a:pt x="2179" y="3026"/>
                </a:lnTo>
                <a:lnTo>
                  <a:pt x="2163" y="3023"/>
                </a:lnTo>
                <a:lnTo>
                  <a:pt x="2146" y="3019"/>
                </a:lnTo>
                <a:lnTo>
                  <a:pt x="2129" y="3012"/>
                </a:lnTo>
                <a:lnTo>
                  <a:pt x="2110" y="3006"/>
                </a:lnTo>
                <a:lnTo>
                  <a:pt x="2076" y="2986"/>
                </a:lnTo>
                <a:lnTo>
                  <a:pt x="2042" y="2968"/>
                </a:lnTo>
                <a:lnTo>
                  <a:pt x="2007" y="2951"/>
                </a:lnTo>
                <a:lnTo>
                  <a:pt x="1973" y="2931"/>
                </a:lnTo>
                <a:lnTo>
                  <a:pt x="1953" y="2921"/>
                </a:lnTo>
                <a:lnTo>
                  <a:pt x="1936" y="2915"/>
                </a:lnTo>
                <a:lnTo>
                  <a:pt x="1927" y="2911"/>
                </a:lnTo>
                <a:lnTo>
                  <a:pt x="1919" y="2910"/>
                </a:lnTo>
                <a:lnTo>
                  <a:pt x="1912" y="2909"/>
                </a:lnTo>
                <a:lnTo>
                  <a:pt x="1905" y="2909"/>
                </a:lnTo>
                <a:lnTo>
                  <a:pt x="1893" y="2909"/>
                </a:lnTo>
                <a:lnTo>
                  <a:pt x="1882" y="2912"/>
                </a:lnTo>
                <a:lnTo>
                  <a:pt x="1871" y="2916"/>
                </a:lnTo>
                <a:lnTo>
                  <a:pt x="1861" y="2921"/>
                </a:lnTo>
                <a:lnTo>
                  <a:pt x="1843" y="2934"/>
                </a:lnTo>
                <a:lnTo>
                  <a:pt x="1825" y="2946"/>
                </a:lnTo>
                <a:lnTo>
                  <a:pt x="1815" y="2953"/>
                </a:lnTo>
                <a:lnTo>
                  <a:pt x="1804" y="2957"/>
                </a:lnTo>
                <a:lnTo>
                  <a:pt x="1793" y="2961"/>
                </a:lnTo>
                <a:lnTo>
                  <a:pt x="1780" y="2963"/>
                </a:lnTo>
                <a:lnTo>
                  <a:pt x="1772" y="2963"/>
                </a:lnTo>
                <a:lnTo>
                  <a:pt x="1764" y="2962"/>
                </a:lnTo>
                <a:lnTo>
                  <a:pt x="1757" y="2960"/>
                </a:lnTo>
                <a:lnTo>
                  <a:pt x="1748" y="2957"/>
                </a:lnTo>
                <a:lnTo>
                  <a:pt x="1730" y="2952"/>
                </a:lnTo>
                <a:lnTo>
                  <a:pt x="1713" y="2945"/>
                </a:lnTo>
                <a:lnTo>
                  <a:pt x="1694" y="2939"/>
                </a:lnTo>
                <a:lnTo>
                  <a:pt x="1678" y="2933"/>
                </a:lnTo>
                <a:lnTo>
                  <a:pt x="1669" y="2931"/>
                </a:lnTo>
                <a:lnTo>
                  <a:pt x="1661" y="2930"/>
                </a:lnTo>
                <a:lnTo>
                  <a:pt x="1653" y="2930"/>
                </a:lnTo>
                <a:lnTo>
                  <a:pt x="1646" y="2930"/>
                </a:lnTo>
                <a:lnTo>
                  <a:pt x="1625" y="2934"/>
                </a:lnTo>
                <a:lnTo>
                  <a:pt x="1607" y="2941"/>
                </a:lnTo>
                <a:lnTo>
                  <a:pt x="1591" y="2947"/>
                </a:lnTo>
                <a:lnTo>
                  <a:pt x="1578" y="2956"/>
                </a:lnTo>
                <a:lnTo>
                  <a:pt x="1566" y="2965"/>
                </a:lnTo>
                <a:lnTo>
                  <a:pt x="1556" y="2976"/>
                </a:lnTo>
                <a:lnTo>
                  <a:pt x="1547" y="2987"/>
                </a:lnTo>
                <a:lnTo>
                  <a:pt x="1540" y="2999"/>
                </a:lnTo>
                <a:lnTo>
                  <a:pt x="1516" y="3014"/>
                </a:lnTo>
                <a:lnTo>
                  <a:pt x="1492" y="3028"/>
                </a:lnTo>
                <a:lnTo>
                  <a:pt x="1468" y="3039"/>
                </a:lnTo>
                <a:lnTo>
                  <a:pt x="1445" y="3047"/>
                </a:lnTo>
                <a:lnTo>
                  <a:pt x="1422" y="3054"/>
                </a:lnTo>
                <a:lnTo>
                  <a:pt x="1400" y="3058"/>
                </a:lnTo>
                <a:lnTo>
                  <a:pt x="1379" y="3061"/>
                </a:lnTo>
                <a:lnTo>
                  <a:pt x="1358" y="3062"/>
                </a:lnTo>
                <a:lnTo>
                  <a:pt x="1338" y="3061"/>
                </a:lnTo>
                <a:lnTo>
                  <a:pt x="1319" y="3058"/>
                </a:lnTo>
                <a:lnTo>
                  <a:pt x="1301" y="3055"/>
                </a:lnTo>
                <a:lnTo>
                  <a:pt x="1283" y="3050"/>
                </a:lnTo>
                <a:lnTo>
                  <a:pt x="1267" y="3042"/>
                </a:lnTo>
                <a:lnTo>
                  <a:pt x="1252" y="3034"/>
                </a:lnTo>
                <a:lnTo>
                  <a:pt x="1237" y="3025"/>
                </a:lnTo>
                <a:lnTo>
                  <a:pt x="1224" y="3014"/>
                </a:lnTo>
                <a:lnTo>
                  <a:pt x="1212" y="3003"/>
                </a:lnTo>
                <a:lnTo>
                  <a:pt x="1201" y="2990"/>
                </a:lnTo>
                <a:lnTo>
                  <a:pt x="1191" y="2978"/>
                </a:lnTo>
                <a:lnTo>
                  <a:pt x="1182" y="2964"/>
                </a:lnTo>
                <a:lnTo>
                  <a:pt x="1176" y="2950"/>
                </a:lnTo>
                <a:lnTo>
                  <a:pt x="1170" y="2934"/>
                </a:lnTo>
                <a:lnTo>
                  <a:pt x="1166" y="2919"/>
                </a:lnTo>
                <a:lnTo>
                  <a:pt x="1163" y="2902"/>
                </a:lnTo>
                <a:lnTo>
                  <a:pt x="1162" y="2886"/>
                </a:lnTo>
                <a:lnTo>
                  <a:pt x="1163" y="2870"/>
                </a:lnTo>
                <a:lnTo>
                  <a:pt x="1164" y="2853"/>
                </a:lnTo>
                <a:lnTo>
                  <a:pt x="1168" y="2837"/>
                </a:lnTo>
                <a:lnTo>
                  <a:pt x="1173" y="2820"/>
                </a:lnTo>
                <a:lnTo>
                  <a:pt x="1180" y="2804"/>
                </a:lnTo>
                <a:lnTo>
                  <a:pt x="1189" y="2787"/>
                </a:lnTo>
                <a:lnTo>
                  <a:pt x="1200" y="2772"/>
                </a:lnTo>
                <a:lnTo>
                  <a:pt x="1209" y="2757"/>
                </a:lnTo>
                <a:lnTo>
                  <a:pt x="1218" y="2741"/>
                </a:lnTo>
                <a:lnTo>
                  <a:pt x="1225" y="2725"/>
                </a:lnTo>
                <a:lnTo>
                  <a:pt x="1233" y="2708"/>
                </a:lnTo>
                <a:lnTo>
                  <a:pt x="1238" y="2691"/>
                </a:lnTo>
                <a:lnTo>
                  <a:pt x="1244" y="2673"/>
                </a:lnTo>
                <a:lnTo>
                  <a:pt x="1247" y="2654"/>
                </a:lnTo>
                <a:lnTo>
                  <a:pt x="1249" y="2634"/>
                </a:lnTo>
                <a:lnTo>
                  <a:pt x="1249" y="2613"/>
                </a:lnTo>
                <a:lnTo>
                  <a:pt x="1248" y="2590"/>
                </a:lnTo>
                <a:lnTo>
                  <a:pt x="1244" y="2566"/>
                </a:lnTo>
                <a:lnTo>
                  <a:pt x="1237" y="2539"/>
                </a:lnTo>
                <a:lnTo>
                  <a:pt x="1227" y="2512"/>
                </a:lnTo>
                <a:lnTo>
                  <a:pt x="1215" y="2481"/>
                </a:lnTo>
                <a:lnTo>
                  <a:pt x="1200" y="2449"/>
                </a:lnTo>
                <a:lnTo>
                  <a:pt x="1181" y="2415"/>
                </a:lnTo>
                <a:lnTo>
                  <a:pt x="1176" y="2394"/>
                </a:lnTo>
                <a:lnTo>
                  <a:pt x="1169" y="2377"/>
                </a:lnTo>
                <a:lnTo>
                  <a:pt x="1166" y="2369"/>
                </a:lnTo>
                <a:lnTo>
                  <a:pt x="1162" y="2361"/>
                </a:lnTo>
                <a:lnTo>
                  <a:pt x="1156" y="2356"/>
                </a:lnTo>
                <a:lnTo>
                  <a:pt x="1151" y="2352"/>
                </a:lnTo>
                <a:lnTo>
                  <a:pt x="1144" y="2347"/>
                </a:lnTo>
                <a:lnTo>
                  <a:pt x="1137" y="2345"/>
                </a:lnTo>
                <a:lnTo>
                  <a:pt x="1130" y="2345"/>
                </a:lnTo>
                <a:lnTo>
                  <a:pt x="1121" y="2346"/>
                </a:lnTo>
                <a:lnTo>
                  <a:pt x="1111" y="2348"/>
                </a:lnTo>
                <a:lnTo>
                  <a:pt x="1100" y="2353"/>
                </a:lnTo>
                <a:lnTo>
                  <a:pt x="1089" y="2359"/>
                </a:lnTo>
                <a:lnTo>
                  <a:pt x="1076" y="2368"/>
                </a:lnTo>
                <a:lnTo>
                  <a:pt x="1065" y="2373"/>
                </a:lnTo>
                <a:lnTo>
                  <a:pt x="1053" y="2379"/>
                </a:lnTo>
                <a:lnTo>
                  <a:pt x="1043" y="2382"/>
                </a:lnTo>
                <a:lnTo>
                  <a:pt x="1032" y="2384"/>
                </a:lnTo>
                <a:lnTo>
                  <a:pt x="1022" y="2387"/>
                </a:lnTo>
                <a:lnTo>
                  <a:pt x="1012" y="2387"/>
                </a:lnTo>
                <a:lnTo>
                  <a:pt x="1004" y="2384"/>
                </a:lnTo>
                <a:lnTo>
                  <a:pt x="994" y="2382"/>
                </a:lnTo>
                <a:lnTo>
                  <a:pt x="985" y="2379"/>
                </a:lnTo>
                <a:lnTo>
                  <a:pt x="977" y="2373"/>
                </a:lnTo>
                <a:lnTo>
                  <a:pt x="968" y="2367"/>
                </a:lnTo>
                <a:lnTo>
                  <a:pt x="961" y="2359"/>
                </a:lnTo>
                <a:lnTo>
                  <a:pt x="954" y="2350"/>
                </a:lnTo>
                <a:lnTo>
                  <a:pt x="946" y="2341"/>
                </a:lnTo>
                <a:lnTo>
                  <a:pt x="940" y="2330"/>
                </a:lnTo>
                <a:lnTo>
                  <a:pt x="934" y="2316"/>
                </a:lnTo>
                <a:lnTo>
                  <a:pt x="931" y="2304"/>
                </a:lnTo>
                <a:lnTo>
                  <a:pt x="929" y="2293"/>
                </a:lnTo>
                <a:lnTo>
                  <a:pt x="925" y="2283"/>
                </a:lnTo>
                <a:lnTo>
                  <a:pt x="919" y="2274"/>
                </a:lnTo>
                <a:lnTo>
                  <a:pt x="914" y="2266"/>
                </a:lnTo>
                <a:lnTo>
                  <a:pt x="907" y="2258"/>
                </a:lnTo>
                <a:lnTo>
                  <a:pt x="899" y="2252"/>
                </a:lnTo>
                <a:lnTo>
                  <a:pt x="890" y="2246"/>
                </a:lnTo>
                <a:lnTo>
                  <a:pt x="881" y="2241"/>
                </a:lnTo>
                <a:lnTo>
                  <a:pt x="870" y="2237"/>
                </a:lnTo>
                <a:lnTo>
                  <a:pt x="859" y="2234"/>
                </a:lnTo>
                <a:lnTo>
                  <a:pt x="847" y="2232"/>
                </a:lnTo>
                <a:lnTo>
                  <a:pt x="833" y="2231"/>
                </a:lnTo>
                <a:lnTo>
                  <a:pt x="819" y="2231"/>
                </a:lnTo>
                <a:lnTo>
                  <a:pt x="804" y="2231"/>
                </a:lnTo>
                <a:lnTo>
                  <a:pt x="788" y="2233"/>
                </a:lnTo>
                <a:lnTo>
                  <a:pt x="762" y="2243"/>
                </a:lnTo>
                <a:lnTo>
                  <a:pt x="737" y="2251"/>
                </a:lnTo>
                <a:lnTo>
                  <a:pt x="714" y="2256"/>
                </a:lnTo>
                <a:lnTo>
                  <a:pt x="693" y="2259"/>
                </a:lnTo>
                <a:lnTo>
                  <a:pt x="683" y="2259"/>
                </a:lnTo>
                <a:lnTo>
                  <a:pt x="674" y="2259"/>
                </a:lnTo>
                <a:lnTo>
                  <a:pt x="665" y="2258"/>
                </a:lnTo>
                <a:lnTo>
                  <a:pt x="658" y="2257"/>
                </a:lnTo>
                <a:lnTo>
                  <a:pt x="650" y="2255"/>
                </a:lnTo>
                <a:lnTo>
                  <a:pt x="642" y="2252"/>
                </a:lnTo>
                <a:lnTo>
                  <a:pt x="636" y="2248"/>
                </a:lnTo>
                <a:lnTo>
                  <a:pt x="629" y="2244"/>
                </a:lnTo>
                <a:lnTo>
                  <a:pt x="624" y="2238"/>
                </a:lnTo>
                <a:lnTo>
                  <a:pt x="619" y="2233"/>
                </a:lnTo>
                <a:lnTo>
                  <a:pt x="615" y="2226"/>
                </a:lnTo>
                <a:lnTo>
                  <a:pt x="611" y="2220"/>
                </a:lnTo>
                <a:lnTo>
                  <a:pt x="607" y="2212"/>
                </a:lnTo>
                <a:lnTo>
                  <a:pt x="605" y="2203"/>
                </a:lnTo>
                <a:lnTo>
                  <a:pt x="603" y="2193"/>
                </a:lnTo>
                <a:lnTo>
                  <a:pt x="601" y="2184"/>
                </a:lnTo>
                <a:lnTo>
                  <a:pt x="600" y="2173"/>
                </a:lnTo>
                <a:lnTo>
                  <a:pt x="600" y="2161"/>
                </a:lnTo>
                <a:lnTo>
                  <a:pt x="600" y="2148"/>
                </a:lnTo>
                <a:lnTo>
                  <a:pt x="601" y="2134"/>
                </a:lnTo>
                <a:lnTo>
                  <a:pt x="604" y="2106"/>
                </a:lnTo>
                <a:lnTo>
                  <a:pt x="609" y="2073"/>
                </a:lnTo>
                <a:lnTo>
                  <a:pt x="586" y="2060"/>
                </a:lnTo>
                <a:lnTo>
                  <a:pt x="564" y="2046"/>
                </a:lnTo>
                <a:lnTo>
                  <a:pt x="541" y="2033"/>
                </a:lnTo>
                <a:lnTo>
                  <a:pt x="518" y="2020"/>
                </a:lnTo>
                <a:lnTo>
                  <a:pt x="495" y="2007"/>
                </a:lnTo>
                <a:lnTo>
                  <a:pt x="473" y="1994"/>
                </a:lnTo>
                <a:lnTo>
                  <a:pt x="450" y="1981"/>
                </a:lnTo>
                <a:lnTo>
                  <a:pt x="427" y="1967"/>
                </a:lnTo>
                <a:lnTo>
                  <a:pt x="405" y="1965"/>
                </a:lnTo>
                <a:lnTo>
                  <a:pt x="383" y="1963"/>
                </a:lnTo>
                <a:lnTo>
                  <a:pt x="362" y="1962"/>
                </a:lnTo>
                <a:lnTo>
                  <a:pt x="341" y="1960"/>
                </a:lnTo>
                <a:lnTo>
                  <a:pt x="319" y="1958"/>
                </a:lnTo>
                <a:lnTo>
                  <a:pt x="297" y="1956"/>
                </a:lnTo>
                <a:lnTo>
                  <a:pt x="275" y="1954"/>
                </a:lnTo>
                <a:lnTo>
                  <a:pt x="253" y="1952"/>
                </a:lnTo>
                <a:lnTo>
                  <a:pt x="184" y="1857"/>
                </a:lnTo>
                <a:lnTo>
                  <a:pt x="211" y="1853"/>
                </a:lnTo>
                <a:lnTo>
                  <a:pt x="235" y="1847"/>
                </a:lnTo>
                <a:lnTo>
                  <a:pt x="246" y="1843"/>
                </a:lnTo>
                <a:lnTo>
                  <a:pt x="256" y="1840"/>
                </a:lnTo>
                <a:lnTo>
                  <a:pt x="266" y="1836"/>
                </a:lnTo>
                <a:lnTo>
                  <a:pt x="274" y="1831"/>
                </a:lnTo>
                <a:lnTo>
                  <a:pt x="281" y="1827"/>
                </a:lnTo>
                <a:lnTo>
                  <a:pt x="287" y="1821"/>
                </a:lnTo>
                <a:lnTo>
                  <a:pt x="292" y="1816"/>
                </a:lnTo>
                <a:lnTo>
                  <a:pt x="297" y="1809"/>
                </a:lnTo>
                <a:lnTo>
                  <a:pt x="301" y="1803"/>
                </a:lnTo>
                <a:lnTo>
                  <a:pt x="303" y="1796"/>
                </a:lnTo>
                <a:lnTo>
                  <a:pt x="305" y="1789"/>
                </a:lnTo>
                <a:lnTo>
                  <a:pt x="306" y="1781"/>
                </a:lnTo>
                <a:lnTo>
                  <a:pt x="306" y="1773"/>
                </a:lnTo>
                <a:lnTo>
                  <a:pt x="305" y="1765"/>
                </a:lnTo>
                <a:lnTo>
                  <a:pt x="303" y="1757"/>
                </a:lnTo>
                <a:lnTo>
                  <a:pt x="301" y="1747"/>
                </a:lnTo>
                <a:lnTo>
                  <a:pt x="297" y="1738"/>
                </a:lnTo>
                <a:lnTo>
                  <a:pt x="292" y="1728"/>
                </a:lnTo>
                <a:lnTo>
                  <a:pt x="287" y="1717"/>
                </a:lnTo>
                <a:lnTo>
                  <a:pt x="281" y="1707"/>
                </a:lnTo>
                <a:lnTo>
                  <a:pt x="266" y="1684"/>
                </a:lnTo>
                <a:lnTo>
                  <a:pt x="246" y="1660"/>
                </a:lnTo>
                <a:lnTo>
                  <a:pt x="224" y="1635"/>
                </a:lnTo>
                <a:lnTo>
                  <a:pt x="198" y="1607"/>
                </a:lnTo>
                <a:lnTo>
                  <a:pt x="140" y="1556"/>
                </a:lnTo>
                <a:lnTo>
                  <a:pt x="140" y="1534"/>
                </a:lnTo>
                <a:lnTo>
                  <a:pt x="140" y="1512"/>
                </a:lnTo>
                <a:lnTo>
                  <a:pt x="140" y="1489"/>
                </a:lnTo>
                <a:lnTo>
                  <a:pt x="140" y="1467"/>
                </a:lnTo>
                <a:lnTo>
                  <a:pt x="139" y="1445"/>
                </a:lnTo>
                <a:lnTo>
                  <a:pt x="139" y="1423"/>
                </a:lnTo>
                <a:lnTo>
                  <a:pt x="139" y="1401"/>
                </a:lnTo>
                <a:lnTo>
                  <a:pt x="139" y="1378"/>
                </a:lnTo>
                <a:lnTo>
                  <a:pt x="148" y="1367"/>
                </a:lnTo>
                <a:lnTo>
                  <a:pt x="157" y="1355"/>
                </a:lnTo>
                <a:lnTo>
                  <a:pt x="166" y="1343"/>
                </a:lnTo>
                <a:lnTo>
                  <a:pt x="174" y="1331"/>
                </a:lnTo>
                <a:lnTo>
                  <a:pt x="179" y="1319"/>
                </a:lnTo>
                <a:lnTo>
                  <a:pt x="185" y="1307"/>
                </a:lnTo>
                <a:lnTo>
                  <a:pt x="189" y="1296"/>
                </a:lnTo>
                <a:lnTo>
                  <a:pt x="192" y="1284"/>
                </a:lnTo>
                <a:lnTo>
                  <a:pt x="195" y="1272"/>
                </a:lnTo>
                <a:lnTo>
                  <a:pt x="197" y="1260"/>
                </a:lnTo>
                <a:lnTo>
                  <a:pt x="197" y="1247"/>
                </a:lnTo>
                <a:lnTo>
                  <a:pt x="196" y="1236"/>
                </a:lnTo>
                <a:lnTo>
                  <a:pt x="195" y="1224"/>
                </a:lnTo>
                <a:lnTo>
                  <a:pt x="192" y="1212"/>
                </a:lnTo>
                <a:lnTo>
                  <a:pt x="188" y="1200"/>
                </a:lnTo>
                <a:lnTo>
                  <a:pt x="184" y="1188"/>
                </a:lnTo>
                <a:lnTo>
                  <a:pt x="164" y="1156"/>
                </a:lnTo>
                <a:lnTo>
                  <a:pt x="147" y="1127"/>
                </a:lnTo>
                <a:lnTo>
                  <a:pt x="134" y="1100"/>
                </a:lnTo>
                <a:lnTo>
                  <a:pt x="124" y="1076"/>
                </a:lnTo>
                <a:lnTo>
                  <a:pt x="121" y="1065"/>
                </a:lnTo>
                <a:lnTo>
                  <a:pt x="119" y="1055"/>
                </a:lnTo>
                <a:lnTo>
                  <a:pt x="117" y="1045"/>
                </a:lnTo>
                <a:lnTo>
                  <a:pt x="115" y="1037"/>
                </a:lnTo>
                <a:lnTo>
                  <a:pt x="115" y="1029"/>
                </a:lnTo>
                <a:lnTo>
                  <a:pt x="117" y="1021"/>
                </a:lnTo>
                <a:lnTo>
                  <a:pt x="118" y="1014"/>
                </a:lnTo>
                <a:lnTo>
                  <a:pt x="120" y="1007"/>
                </a:lnTo>
                <a:lnTo>
                  <a:pt x="123" y="1002"/>
                </a:lnTo>
                <a:lnTo>
                  <a:pt x="128" y="996"/>
                </a:lnTo>
                <a:lnTo>
                  <a:pt x="132" y="992"/>
                </a:lnTo>
                <a:lnTo>
                  <a:pt x="137" y="987"/>
                </a:lnTo>
                <a:lnTo>
                  <a:pt x="143" y="984"/>
                </a:lnTo>
                <a:lnTo>
                  <a:pt x="151" y="982"/>
                </a:lnTo>
                <a:lnTo>
                  <a:pt x="157" y="980"/>
                </a:lnTo>
                <a:lnTo>
                  <a:pt x="166" y="977"/>
                </a:lnTo>
                <a:lnTo>
                  <a:pt x="175" y="976"/>
                </a:lnTo>
                <a:lnTo>
                  <a:pt x="185" y="976"/>
                </a:lnTo>
                <a:lnTo>
                  <a:pt x="195" y="976"/>
                </a:lnTo>
                <a:lnTo>
                  <a:pt x="205" y="976"/>
                </a:lnTo>
                <a:lnTo>
                  <a:pt x="230" y="980"/>
                </a:lnTo>
                <a:lnTo>
                  <a:pt x="256" y="984"/>
                </a:lnTo>
                <a:lnTo>
                  <a:pt x="265" y="969"/>
                </a:lnTo>
                <a:lnTo>
                  <a:pt x="272" y="953"/>
                </a:lnTo>
                <a:lnTo>
                  <a:pt x="278" y="937"/>
                </a:lnTo>
                <a:lnTo>
                  <a:pt x="281" y="921"/>
                </a:lnTo>
                <a:lnTo>
                  <a:pt x="283" y="906"/>
                </a:lnTo>
                <a:lnTo>
                  <a:pt x="283" y="891"/>
                </a:lnTo>
                <a:lnTo>
                  <a:pt x="282" y="875"/>
                </a:lnTo>
                <a:lnTo>
                  <a:pt x="279" y="860"/>
                </a:lnTo>
                <a:lnTo>
                  <a:pt x="274" y="845"/>
                </a:lnTo>
                <a:lnTo>
                  <a:pt x="266" y="830"/>
                </a:lnTo>
                <a:lnTo>
                  <a:pt x="256" y="815"/>
                </a:lnTo>
                <a:lnTo>
                  <a:pt x="244" y="800"/>
                </a:lnTo>
                <a:lnTo>
                  <a:pt x="230" y="785"/>
                </a:lnTo>
                <a:lnTo>
                  <a:pt x="214" y="771"/>
                </a:lnTo>
                <a:lnTo>
                  <a:pt x="196" y="756"/>
                </a:lnTo>
                <a:lnTo>
                  <a:pt x="175" y="741"/>
                </a:lnTo>
                <a:lnTo>
                  <a:pt x="140" y="727"/>
                </a:lnTo>
                <a:lnTo>
                  <a:pt x="109" y="713"/>
                </a:lnTo>
                <a:lnTo>
                  <a:pt x="83" y="700"/>
                </a:lnTo>
                <a:lnTo>
                  <a:pt x="61" y="687"/>
                </a:lnTo>
                <a:lnTo>
                  <a:pt x="42" y="675"/>
                </a:lnTo>
                <a:lnTo>
                  <a:pt x="28" y="662"/>
                </a:lnTo>
                <a:lnTo>
                  <a:pt x="17" y="650"/>
                </a:lnTo>
                <a:lnTo>
                  <a:pt x="8" y="639"/>
                </a:lnTo>
                <a:lnTo>
                  <a:pt x="4" y="628"/>
                </a:lnTo>
                <a:lnTo>
                  <a:pt x="0" y="617"/>
                </a:lnTo>
                <a:lnTo>
                  <a:pt x="1" y="606"/>
                </a:lnTo>
                <a:lnTo>
                  <a:pt x="4" y="597"/>
                </a:lnTo>
                <a:lnTo>
                  <a:pt x="8" y="586"/>
                </a:lnTo>
                <a:lnTo>
                  <a:pt x="14" y="576"/>
                </a:lnTo>
                <a:lnTo>
                  <a:pt x="22" y="566"/>
                </a:lnTo>
                <a:lnTo>
                  <a:pt x="32" y="556"/>
                </a:lnTo>
                <a:lnTo>
                  <a:pt x="54" y="537"/>
                </a:lnTo>
                <a:lnTo>
                  <a:pt x="79" y="518"/>
                </a:lnTo>
                <a:lnTo>
                  <a:pt x="106" y="499"/>
                </a:lnTo>
                <a:lnTo>
                  <a:pt x="131" y="479"/>
                </a:lnTo>
                <a:lnTo>
                  <a:pt x="142" y="469"/>
                </a:lnTo>
                <a:lnTo>
                  <a:pt x="153" y="459"/>
                </a:lnTo>
                <a:lnTo>
                  <a:pt x="163" y="450"/>
                </a:lnTo>
                <a:lnTo>
                  <a:pt x="171" y="439"/>
                </a:lnTo>
                <a:lnTo>
                  <a:pt x="178" y="429"/>
                </a:lnTo>
                <a:lnTo>
                  <a:pt x="184" y="418"/>
                </a:lnTo>
                <a:lnTo>
                  <a:pt x="187" y="407"/>
                </a:lnTo>
                <a:lnTo>
                  <a:pt x="188" y="395"/>
                </a:lnTo>
                <a:lnTo>
                  <a:pt x="191" y="389"/>
                </a:lnTo>
                <a:lnTo>
                  <a:pt x="193" y="384"/>
                </a:lnTo>
                <a:lnTo>
                  <a:pt x="196" y="377"/>
                </a:lnTo>
                <a:lnTo>
                  <a:pt x="198" y="371"/>
                </a:lnTo>
                <a:lnTo>
                  <a:pt x="199" y="356"/>
                </a:lnTo>
                <a:lnTo>
                  <a:pt x="200" y="340"/>
                </a:lnTo>
                <a:lnTo>
                  <a:pt x="198" y="323"/>
                </a:lnTo>
                <a:lnTo>
                  <a:pt x="195" y="305"/>
                </a:lnTo>
                <a:lnTo>
                  <a:pt x="190" y="286"/>
                </a:lnTo>
                <a:lnTo>
                  <a:pt x="185" y="265"/>
                </a:lnTo>
                <a:lnTo>
                  <a:pt x="177" y="244"/>
                </a:lnTo>
                <a:lnTo>
                  <a:pt x="168" y="222"/>
                </a:lnTo>
                <a:lnTo>
                  <a:pt x="159" y="199"/>
                </a:lnTo>
                <a:lnTo>
                  <a:pt x="150" y="175"/>
                </a:lnTo>
                <a:lnTo>
                  <a:pt x="126" y="125"/>
                </a:lnTo>
                <a:lnTo>
                  <a:pt x="102" y="7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3392488" y="1866900"/>
            <a:ext cx="1100137" cy="779463"/>
          </a:xfrm>
          <a:custGeom>
            <a:avLst/>
            <a:gdLst>
              <a:gd name="T0" fmla="*/ 1510 w 3679"/>
              <a:gd name="T1" fmla="*/ 42 h 2597"/>
              <a:gd name="T2" fmla="*/ 1872 w 3679"/>
              <a:gd name="T3" fmla="*/ 69 h 2597"/>
              <a:gd name="T4" fmla="*/ 2124 w 3679"/>
              <a:gd name="T5" fmla="*/ 91 h 2597"/>
              <a:gd name="T6" fmla="*/ 2303 w 3679"/>
              <a:gd name="T7" fmla="*/ 146 h 2597"/>
              <a:gd name="T8" fmla="*/ 2415 w 3679"/>
              <a:gd name="T9" fmla="*/ 270 h 2597"/>
              <a:gd name="T10" fmla="*/ 2428 w 3679"/>
              <a:gd name="T11" fmla="*/ 440 h 2597"/>
              <a:gd name="T12" fmla="*/ 2467 w 3679"/>
              <a:gd name="T13" fmla="*/ 576 h 2597"/>
              <a:gd name="T14" fmla="*/ 2536 w 3679"/>
              <a:gd name="T15" fmla="*/ 674 h 2597"/>
              <a:gd name="T16" fmla="*/ 2638 w 3679"/>
              <a:gd name="T17" fmla="*/ 728 h 2597"/>
              <a:gd name="T18" fmla="*/ 2778 w 3679"/>
              <a:gd name="T19" fmla="*/ 735 h 2597"/>
              <a:gd name="T20" fmla="*/ 3086 w 3679"/>
              <a:gd name="T21" fmla="*/ 806 h 2597"/>
              <a:gd name="T22" fmla="*/ 3370 w 3679"/>
              <a:gd name="T23" fmla="*/ 934 h 2597"/>
              <a:gd name="T24" fmla="*/ 3571 w 3679"/>
              <a:gd name="T25" fmla="*/ 1094 h 2597"/>
              <a:gd name="T26" fmla="*/ 3554 w 3679"/>
              <a:gd name="T27" fmla="*/ 1221 h 2597"/>
              <a:gd name="T28" fmla="*/ 3571 w 3679"/>
              <a:gd name="T29" fmla="*/ 1292 h 2597"/>
              <a:gd name="T30" fmla="*/ 3617 w 3679"/>
              <a:gd name="T31" fmla="*/ 1336 h 2597"/>
              <a:gd name="T32" fmla="*/ 3674 w 3679"/>
              <a:gd name="T33" fmla="*/ 1424 h 2597"/>
              <a:gd name="T34" fmla="*/ 3669 w 3679"/>
              <a:gd name="T35" fmla="*/ 1517 h 2597"/>
              <a:gd name="T36" fmla="*/ 3295 w 3679"/>
              <a:gd name="T37" fmla="*/ 1661 h 2597"/>
              <a:gd name="T38" fmla="*/ 3195 w 3679"/>
              <a:gd name="T39" fmla="*/ 1701 h 2597"/>
              <a:gd name="T40" fmla="*/ 3100 w 3679"/>
              <a:gd name="T41" fmla="*/ 1678 h 2597"/>
              <a:gd name="T42" fmla="*/ 2786 w 3679"/>
              <a:gd name="T43" fmla="*/ 1659 h 2597"/>
              <a:gd name="T44" fmla="*/ 2730 w 3679"/>
              <a:gd name="T45" fmla="*/ 1684 h 2597"/>
              <a:gd name="T46" fmla="*/ 2704 w 3679"/>
              <a:gd name="T47" fmla="*/ 1736 h 2597"/>
              <a:gd name="T48" fmla="*/ 2222 w 3679"/>
              <a:gd name="T49" fmla="*/ 2565 h 2597"/>
              <a:gd name="T50" fmla="*/ 1893 w 3679"/>
              <a:gd name="T51" fmla="*/ 2223 h 2597"/>
              <a:gd name="T52" fmla="*/ 1873 w 3679"/>
              <a:gd name="T53" fmla="*/ 2107 h 2597"/>
              <a:gd name="T54" fmla="*/ 1799 w 3679"/>
              <a:gd name="T55" fmla="*/ 2033 h 2597"/>
              <a:gd name="T56" fmla="*/ 1625 w 3679"/>
              <a:gd name="T57" fmla="*/ 2084 h 2597"/>
              <a:gd name="T58" fmla="*/ 1456 w 3679"/>
              <a:gd name="T59" fmla="*/ 2163 h 2597"/>
              <a:gd name="T60" fmla="*/ 1329 w 3679"/>
              <a:gd name="T61" fmla="*/ 2119 h 2597"/>
              <a:gd name="T62" fmla="*/ 1259 w 3679"/>
              <a:gd name="T63" fmla="*/ 2008 h 2597"/>
              <a:gd name="T64" fmla="*/ 1153 w 3679"/>
              <a:gd name="T65" fmla="*/ 1913 h 2597"/>
              <a:gd name="T66" fmla="*/ 1016 w 3679"/>
              <a:gd name="T67" fmla="*/ 1768 h 2597"/>
              <a:gd name="T68" fmla="*/ 931 w 3679"/>
              <a:gd name="T69" fmla="*/ 1599 h 2597"/>
              <a:gd name="T70" fmla="*/ 914 w 3679"/>
              <a:gd name="T71" fmla="*/ 1519 h 2597"/>
              <a:gd name="T72" fmla="*/ 892 w 3679"/>
              <a:gd name="T73" fmla="*/ 1481 h 2597"/>
              <a:gd name="T74" fmla="*/ 849 w 3679"/>
              <a:gd name="T75" fmla="*/ 1470 h 2597"/>
              <a:gd name="T76" fmla="*/ 662 w 3679"/>
              <a:gd name="T77" fmla="*/ 1512 h 2597"/>
              <a:gd name="T78" fmla="*/ 399 w 3679"/>
              <a:gd name="T79" fmla="*/ 1733 h 2597"/>
              <a:gd name="T80" fmla="*/ 146 w 3679"/>
              <a:gd name="T81" fmla="*/ 1498 h 2597"/>
              <a:gd name="T82" fmla="*/ 100 w 3679"/>
              <a:gd name="T83" fmla="*/ 1382 h 2597"/>
              <a:gd name="T84" fmla="*/ 8 w 3679"/>
              <a:gd name="T85" fmla="*/ 1197 h 2597"/>
              <a:gd name="T86" fmla="*/ 4 w 3679"/>
              <a:gd name="T87" fmla="*/ 1080 h 2597"/>
              <a:gd name="T88" fmla="*/ 30 w 3679"/>
              <a:gd name="T89" fmla="*/ 1026 h 2597"/>
              <a:gd name="T90" fmla="*/ 89 w 3679"/>
              <a:gd name="T91" fmla="*/ 988 h 2597"/>
              <a:gd name="T92" fmla="*/ 150 w 3679"/>
              <a:gd name="T93" fmla="*/ 985 h 2597"/>
              <a:gd name="T94" fmla="*/ 236 w 3679"/>
              <a:gd name="T95" fmla="*/ 1014 h 2597"/>
              <a:gd name="T96" fmla="*/ 297 w 3679"/>
              <a:gd name="T97" fmla="*/ 998 h 2597"/>
              <a:gd name="T98" fmla="*/ 377 w 3679"/>
              <a:gd name="T99" fmla="*/ 961 h 2597"/>
              <a:gd name="T100" fmla="*/ 445 w 3679"/>
              <a:gd name="T101" fmla="*/ 983 h 2597"/>
              <a:gd name="T102" fmla="*/ 618 w 3679"/>
              <a:gd name="T103" fmla="*/ 1071 h 2597"/>
              <a:gd name="T104" fmla="*/ 707 w 3679"/>
              <a:gd name="T105" fmla="*/ 1072 h 2597"/>
              <a:gd name="T106" fmla="*/ 739 w 3679"/>
              <a:gd name="T107" fmla="*/ 1047 h 2597"/>
              <a:gd name="T108" fmla="*/ 772 w 3679"/>
              <a:gd name="T109" fmla="*/ 953 h 2597"/>
              <a:gd name="T110" fmla="*/ 840 w 3679"/>
              <a:gd name="T111" fmla="*/ 821 h 2597"/>
              <a:gd name="T112" fmla="*/ 874 w 3679"/>
              <a:gd name="T113" fmla="*/ 798 h 2597"/>
              <a:gd name="T114" fmla="*/ 908 w 3679"/>
              <a:gd name="T115" fmla="*/ 802 h 2597"/>
              <a:gd name="T116" fmla="*/ 953 w 3679"/>
              <a:gd name="T117" fmla="*/ 852 h 2597"/>
              <a:gd name="T118" fmla="*/ 1003 w 3679"/>
              <a:gd name="T119" fmla="*/ 897 h 2597"/>
              <a:gd name="T120" fmla="*/ 1042 w 3679"/>
              <a:gd name="T121" fmla="*/ 904 h 2597"/>
              <a:gd name="T122" fmla="*/ 1073 w 3679"/>
              <a:gd name="T123" fmla="*/ 874 h 2597"/>
              <a:gd name="T124" fmla="*/ 1106 w 3679"/>
              <a:gd name="T125" fmla="*/ 754 h 25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79"/>
              <a:gd name="T190" fmla="*/ 0 h 2597"/>
              <a:gd name="T191" fmla="*/ 3679 w 3679"/>
              <a:gd name="T192" fmla="*/ 2597 h 25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79" h="2597">
                <a:moveTo>
                  <a:pt x="1306" y="0"/>
                </a:moveTo>
                <a:lnTo>
                  <a:pt x="1346" y="12"/>
                </a:lnTo>
                <a:lnTo>
                  <a:pt x="1387" y="22"/>
                </a:lnTo>
                <a:lnTo>
                  <a:pt x="1427" y="29"/>
                </a:lnTo>
                <a:lnTo>
                  <a:pt x="1469" y="37"/>
                </a:lnTo>
                <a:lnTo>
                  <a:pt x="1510" y="42"/>
                </a:lnTo>
                <a:lnTo>
                  <a:pt x="1550" y="48"/>
                </a:lnTo>
                <a:lnTo>
                  <a:pt x="1592" y="52"/>
                </a:lnTo>
                <a:lnTo>
                  <a:pt x="1633" y="56"/>
                </a:lnTo>
                <a:lnTo>
                  <a:pt x="1714" y="61"/>
                </a:lnTo>
                <a:lnTo>
                  <a:pt x="1794" y="65"/>
                </a:lnTo>
                <a:lnTo>
                  <a:pt x="1872" y="69"/>
                </a:lnTo>
                <a:lnTo>
                  <a:pt x="1948" y="72"/>
                </a:lnTo>
                <a:lnTo>
                  <a:pt x="1984" y="74"/>
                </a:lnTo>
                <a:lnTo>
                  <a:pt x="2020" y="78"/>
                </a:lnTo>
                <a:lnTo>
                  <a:pt x="2056" y="81"/>
                </a:lnTo>
                <a:lnTo>
                  <a:pt x="2090" y="85"/>
                </a:lnTo>
                <a:lnTo>
                  <a:pt x="2124" y="91"/>
                </a:lnTo>
                <a:lnTo>
                  <a:pt x="2156" y="96"/>
                </a:lnTo>
                <a:lnTo>
                  <a:pt x="2188" y="104"/>
                </a:lnTo>
                <a:lnTo>
                  <a:pt x="2219" y="112"/>
                </a:lnTo>
                <a:lnTo>
                  <a:pt x="2248" y="121"/>
                </a:lnTo>
                <a:lnTo>
                  <a:pt x="2276" y="134"/>
                </a:lnTo>
                <a:lnTo>
                  <a:pt x="2303" y="146"/>
                </a:lnTo>
                <a:lnTo>
                  <a:pt x="2329" y="160"/>
                </a:lnTo>
                <a:lnTo>
                  <a:pt x="2353" y="176"/>
                </a:lnTo>
                <a:lnTo>
                  <a:pt x="2375" y="195"/>
                </a:lnTo>
                <a:lnTo>
                  <a:pt x="2396" y="215"/>
                </a:lnTo>
                <a:lnTo>
                  <a:pt x="2415" y="238"/>
                </a:lnTo>
                <a:lnTo>
                  <a:pt x="2415" y="270"/>
                </a:lnTo>
                <a:lnTo>
                  <a:pt x="2415" y="299"/>
                </a:lnTo>
                <a:lnTo>
                  <a:pt x="2416" y="330"/>
                </a:lnTo>
                <a:lnTo>
                  <a:pt x="2419" y="359"/>
                </a:lnTo>
                <a:lnTo>
                  <a:pt x="2421" y="387"/>
                </a:lnTo>
                <a:lnTo>
                  <a:pt x="2424" y="413"/>
                </a:lnTo>
                <a:lnTo>
                  <a:pt x="2428" y="440"/>
                </a:lnTo>
                <a:lnTo>
                  <a:pt x="2433" y="465"/>
                </a:lnTo>
                <a:lnTo>
                  <a:pt x="2438" y="489"/>
                </a:lnTo>
                <a:lnTo>
                  <a:pt x="2444" y="512"/>
                </a:lnTo>
                <a:lnTo>
                  <a:pt x="2452" y="535"/>
                </a:lnTo>
                <a:lnTo>
                  <a:pt x="2459" y="556"/>
                </a:lnTo>
                <a:lnTo>
                  <a:pt x="2467" y="576"/>
                </a:lnTo>
                <a:lnTo>
                  <a:pt x="2477" y="596"/>
                </a:lnTo>
                <a:lnTo>
                  <a:pt x="2487" y="613"/>
                </a:lnTo>
                <a:lnTo>
                  <a:pt x="2498" y="630"/>
                </a:lnTo>
                <a:lnTo>
                  <a:pt x="2510" y="646"/>
                </a:lnTo>
                <a:lnTo>
                  <a:pt x="2523" y="660"/>
                </a:lnTo>
                <a:lnTo>
                  <a:pt x="2536" y="674"/>
                </a:lnTo>
                <a:lnTo>
                  <a:pt x="2551" y="686"/>
                </a:lnTo>
                <a:lnTo>
                  <a:pt x="2567" y="697"/>
                </a:lnTo>
                <a:lnTo>
                  <a:pt x="2583" y="706"/>
                </a:lnTo>
                <a:lnTo>
                  <a:pt x="2601" y="715"/>
                </a:lnTo>
                <a:lnTo>
                  <a:pt x="2620" y="722"/>
                </a:lnTo>
                <a:lnTo>
                  <a:pt x="2638" y="728"/>
                </a:lnTo>
                <a:lnTo>
                  <a:pt x="2659" y="733"/>
                </a:lnTo>
                <a:lnTo>
                  <a:pt x="2681" y="736"/>
                </a:lnTo>
                <a:lnTo>
                  <a:pt x="2703" y="737"/>
                </a:lnTo>
                <a:lnTo>
                  <a:pt x="2727" y="738"/>
                </a:lnTo>
                <a:lnTo>
                  <a:pt x="2751" y="737"/>
                </a:lnTo>
                <a:lnTo>
                  <a:pt x="2778" y="735"/>
                </a:lnTo>
                <a:lnTo>
                  <a:pt x="2804" y="731"/>
                </a:lnTo>
                <a:lnTo>
                  <a:pt x="2864" y="744"/>
                </a:lnTo>
                <a:lnTo>
                  <a:pt x="2922" y="757"/>
                </a:lnTo>
                <a:lnTo>
                  <a:pt x="2980" y="772"/>
                </a:lnTo>
                <a:lnTo>
                  <a:pt x="3033" y="789"/>
                </a:lnTo>
                <a:lnTo>
                  <a:pt x="3086" y="806"/>
                </a:lnTo>
                <a:lnTo>
                  <a:pt x="3138" y="825"/>
                </a:lnTo>
                <a:lnTo>
                  <a:pt x="3187" y="845"/>
                </a:lnTo>
                <a:lnTo>
                  <a:pt x="3234" y="866"/>
                </a:lnTo>
                <a:lnTo>
                  <a:pt x="3280" y="888"/>
                </a:lnTo>
                <a:lnTo>
                  <a:pt x="3326" y="911"/>
                </a:lnTo>
                <a:lnTo>
                  <a:pt x="3370" y="934"/>
                </a:lnTo>
                <a:lnTo>
                  <a:pt x="3413" y="958"/>
                </a:lnTo>
                <a:lnTo>
                  <a:pt x="3455" y="982"/>
                </a:lnTo>
                <a:lnTo>
                  <a:pt x="3497" y="1007"/>
                </a:lnTo>
                <a:lnTo>
                  <a:pt x="3537" y="1033"/>
                </a:lnTo>
                <a:lnTo>
                  <a:pt x="3577" y="1059"/>
                </a:lnTo>
                <a:lnTo>
                  <a:pt x="3571" y="1094"/>
                </a:lnTo>
                <a:lnTo>
                  <a:pt x="3565" y="1130"/>
                </a:lnTo>
                <a:lnTo>
                  <a:pt x="3560" y="1149"/>
                </a:lnTo>
                <a:lnTo>
                  <a:pt x="3558" y="1167"/>
                </a:lnTo>
                <a:lnTo>
                  <a:pt x="3556" y="1186"/>
                </a:lnTo>
                <a:lnTo>
                  <a:pt x="3554" y="1204"/>
                </a:lnTo>
                <a:lnTo>
                  <a:pt x="3554" y="1221"/>
                </a:lnTo>
                <a:lnTo>
                  <a:pt x="3555" y="1239"/>
                </a:lnTo>
                <a:lnTo>
                  <a:pt x="3557" y="1255"/>
                </a:lnTo>
                <a:lnTo>
                  <a:pt x="3561" y="1271"/>
                </a:lnTo>
                <a:lnTo>
                  <a:pt x="3564" y="1278"/>
                </a:lnTo>
                <a:lnTo>
                  <a:pt x="3568" y="1285"/>
                </a:lnTo>
                <a:lnTo>
                  <a:pt x="3571" y="1292"/>
                </a:lnTo>
                <a:lnTo>
                  <a:pt x="3576" y="1299"/>
                </a:lnTo>
                <a:lnTo>
                  <a:pt x="3581" y="1306"/>
                </a:lnTo>
                <a:lnTo>
                  <a:pt x="3587" y="1311"/>
                </a:lnTo>
                <a:lnTo>
                  <a:pt x="3593" y="1318"/>
                </a:lnTo>
                <a:lnTo>
                  <a:pt x="3600" y="1323"/>
                </a:lnTo>
                <a:lnTo>
                  <a:pt x="3617" y="1336"/>
                </a:lnTo>
                <a:lnTo>
                  <a:pt x="3632" y="1351"/>
                </a:lnTo>
                <a:lnTo>
                  <a:pt x="3645" y="1365"/>
                </a:lnTo>
                <a:lnTo>
                  <a:pt x="3655" y="1379"/>
                </a:lnTo>
                <a:lnTo>
                  <a:pt x="3663" y="1393"/>
                </a:lnTo>
                <a:lnTo>
                  <a:pt x="3670" y="1409"/>
                </a:lnTo>
                <a:lnTo>
                  <a:pt x="3674" y="1424"/>
                </a:lnTo>
                <a:lnTo>
                  <a:pt x="3678" y="1440"/>
                </a:lnTo>
                <a:lnTo>
                  <a:pt x="3679" y="1455"/>
                </a:lnTo>
                <a:lnTo>
                  <a:pt x="3678" y="1470"/>
                </a:lnTo>
                <a:lnTo>
                  <a:pt x="3677" y="1486"/>
                </a:lnTo>
                <a:lnTo>
                  <a:pt x="3673" y="1502"/>
                </a:lnTo>
                <a:lnTo>
                  <a:pt x="3669" y="1517"/>
                </a:lnTo>
                <a:lnTo>
                  <a:pt x="3663" y="1533"/>
                </a:lnTo>
                <a:lnTo>
                  <a:pt x="3657" y="1547"/>
                </a:lnTo>
                <a:lnTo>
                  <a:pt x="3650" y="1562"/>
                </a:lnTo>
                <a:lnTo>
                  <a:pt x="3329" y="1635"/>
                </a:lnTo>
                <a:lnTo>
                  <a:pt x="3312" y="1649"/>
                </a:lnTo>
                <a:lnTo>
                  <a:pt x="3295" y="1661"/>
                </a:lnTo>
                <a:lnTo>
                  <a:pt x="3278" y="1671"/>
                </a:lnTo>
                <a:lnTo>
                  <a:pt x="3261" y="1681"/>
                </a:lnTo>
                <a:lnTo>
                  <a:pt x="3244" y="1688"/>
                </a:lnTo>
                <a:lnTo>
                  <a:pt x="3228" y="1694"/>
                </a:lnTo>
                <a:lnTo>
                  <a:pt x="3211" y="1699"/>
                </a:lnTo>
                <a:lnTo>
                  <a:pt x="3195" y="1701"/>
                </a:lnTo>
                <a:lnTo>
                  <a:pt x="3178" y="1702"/>
                </a:lnTo>
                <a:lnTo>
                  <a:pt x="3163" y="1701"/>
                </a:lnTo>
                <a:lnTo>
                  <a:pt x="3146" y="1697"/>
                </a:lnTo>
                <a:lnTo>
                  <a:pt x="3131" y="1693"/>
                </a:lnTo>
                <a:lnTo>
                  <a:pt x="3116" y="1687"/>
                </a:lnTo>
                <a:lnTo>
                  <a:pt x="3100" y="1678"/>
                </a:lnTo>
                <a:lnTo>
                  <a:pt x="3085" y="1667"/>
                </a:lnTo>
                <a:lnTo>
                  <a:pt x="3071" y="1655"/>
                </a:lnTo>
                <a:lnTo>
                  <a:pt x="3038" y="1657"/>
                </a:lnTo>
                <a:lnTo>
                  <a:pt x="2812" y="1657"/>
                </a:lnTo>
                <a:lnTo>
                  <a:pt x="2798" y="1658"/>
                </a:lnTo>
                <a:lnTo>
                  <a:pt x="2786" y="1659"/>
                </a:lnTo>
                <a:lnTo>
                  <a:pt x="2774" y="1661"/>
                </a:lnTo>
                <a:lnTo>
                  <a:pt x="2764" y="1665"/>
                </a:lnTo>
                <a:lnTo>
                  <a:pt x="2755" y="1668"/>
                </a:lnTo>
                <a:lnTo>
                  <a:pt x="2746" y="1672"/>
                </a:lnTo>
                <a:lnTo>
                  <a:pt x="2737" y="1678"/>
                </a:lnTo>
                <a:lnTo>
                  <a:pt x="2730" y="1684"/>
                </a:lnTo>
                <a:lnTo>
                  <a:pt x="2724" y="1691"/>
                </a:lnTo>
                <a:lnTo>
                  <a:pt x="2718" y="1699"/>
                </a:lnTo>
                <a:lnTo>
                  <a:pt x="2713" y="1706"/>
                </a:lnTo>
                <a:lnTo>
                  <a:pt x="2710" y="1715"/>
                </a:lnTo>
                <a:lnTo>
                  <a:pt x="2706" y="1725"/>
                </a:lnTo>
                <a:lnTo>
                  <a:pt x="2704" y="1736"/>
                </a:lnTo>
                <a:lnTo>
                  <a:pt x="2703" y="1747"/>
                </a:lnTo>
                <a:lnTo>
                  <a:pt x="2702" y="1759"/>
                </a:lnTo>
                <a:lnTo>
                  <a:pt x="2636" y="2597"/>
                </a:lnTo>
                <a:lnTo>
                  <a:pt x="2243" y="2561"/>
                </a:lnTo>
                <a:lnTo>
                  <a:pt x="2232" y="2562"/>
                </a:lnTo>
                <a:lnTo>
                  <a:pt x="2222" y="2565"/>
                </a:lnTo>
                <a:lnTo>
                  <a:pt x="2212" y="2566"/>
                </a:lnTo>
                <a:lnTo>
                  <a:pt x="2203" y="2568"/>
                </a:lnTo>
                <a:lnTo>
                  <a:pt x="1893" y="2332"/>
                </a:lnTo>
                <a:lnTo>
                  <a:pt x="1895" y="2288"/>
                </a:lnTo>
                <a:lnTo>
                  <a:pt x="1894" y="2244"/>
                </a:lnTo>
                <a:lnTo>
                  <a:pt x="1893" y="2223"/>
                </a:lnTo>
                <a:lnTo>
                  <a:pt x="1892" y="2202"/>
                </a:lnTo>
                <a:lnTo>
                  <a:pt x="1890" y="2183"/>
                </a:lnTo>
                <a:lnTo>
                  <a:pt x="1886" y="2163"/>
                </a:lnTo>
                <a:lnTo>
                  <a:pt x="1883" y="2143"/>
                </a:lnTo>
                <a:lnTo>
                  <a:pt x="1879" y="2124"/>
                </a:lnTo>
                <a:lnTo>
                  <a:pt x="1873" y="2107"/>
                </a:lnTo>
                <a:lnTo>
                  <a:pt x="1868" y="2089"/>
                </a:lnTo>
                <a:lnTo>
                  <a:pt x="1860" y="2073"/>
                </a:lnTo>
                <a:lnTo>
                  <a:pt x="1852" y="2056"/>
                </a:lnTo>
                <a:lnTo>
                  <a:pt x="1843" y="2041"/>
                </a:lnTo>
                <a:lnTo>
                  <a:pt x="1832" y="2027"/>
                </a:lnTo>
                <a:lnTo>
                  <a:pt x="1799" y="2033"/>
                </a:lnTo>
                <a:lnTo>
                  <a:pt x="1768" y="2040"/>
                </a:lnTo>
                <a:lnTo>
                  <a:pt x="1738" y="2048"/>
                </a:lnTo>
                <a:lnTo>
                  <a:pt x="1708" y="2055"/>
                </a:lnTo>
                <a:lnTo>
                  <a:pt x="1680" y="2064"/>
                </a:lnTo>
                <a:lnTo>
                  <a:pt x="1651" y="2074"/>
                </a:lnTo>
                <a:lnTo>
                  <a:pt x="1625" y="2084"/>
                </a:lnTo>
                <a:lnTo>
                  <a:pt x="1599" y="2094"/>
                </a:lnTo>
                <a:lnTo>
                  <a:pt x="1573" y="2105"/>
                </a:lnTo>
                <a:lnTo>
                  <a:pt x="1549" y="2116"/>
                </a:lnTo>
                <a:lnTo>
                  <a:pt x="1525" y="2127"/>
                </a:lnTo>
                <a:lnTo>
                  <a:pt x="1502" y="2139"/>
                </a:lnTo>
                <a:lnTo>
                  <a:pt x="1456" y="2163"/>
                </a:lnTo>
                <a:lnTo>
                  <a:pt x="1412" y="2188"/>
                </a:lnTo>
                <a:lnTo>
                  <a:pt x="1391" y="2174"/>
                </a:lnTo>
                <a:lnTo>
                  <a:pt x="1371" y="2161"/>
                </a:lnTo>
                <a:lnTo>
                  <a:pt x="1355" y="2146"/>
                </a:lnTo>
                <a:lnTo>
                  <a:pt x="1341" y="2132"/>
                </a:lnTo>
                <a:lnTo>
                  <a:pt x="1329" y="2119"/>
                </a:lnTo>
                <a:lnTo>
                  <a:pt x="1316" y="2105"/>
                </a:lnTo>
                <a:lnTo>
                  <a:pt x="1308" y="2090"/>
                </a:lnTo>
                <a:lnTo>
                  <a:pt x="1298" y="2077"/>
                </a:lnTo>
                <a:lnTo>
                  <a:pt x="1282" y="2050"/>
                </a:lnTo>
                <a:lnTo>
                  <a:pt x="1267" y="2021"/>
                </a:lnTo>
                <a:lnTo>
                  <a:pt x="1259" y="2008"/>
                </a:lnTo>
                <a:lnTo>
                  <a:pt x="1252" y="1994"/>
                </a:lnTo>
                <a:lnTo>
                  <a:pt x="1242" y="1981"/>
                </a:lnTo>
                <a:lnTo>
                  <a:pt x="1231" y="1966"/>
                </a:lnTo>
                <a:lnTo>
                  <a:pt x="1205" y="1950"/>
                </a:lnTo>
                <a:lnTo>
                  <a:pt x="1179" y="1932"/>
                </a:lnTo>
                <a:lnTo>
                  <a:pt x="1153" y="1913"/>
                </a:lnTo>
                <a:lnTo>
                  <a:pt x="1128" y="1892"/>
                </a:lnTo>
                <a:lnTo>
                  <a:pt x="1104" y="1870"/>
                </a:lnTo>
                <a:lnTo>
                  <a:pt x="1080" y="1846"/>
                </a:lnTo>
                <a:lnTo>
                  <a:pt x="1057" y="1821"/>
                </a:lnTo>
                <a:lnTo>
                  <a:pt x="1035" y="1795"/>
                </a:lnTo>
                <a:lnTo>
                  <a:pt x="1016" y="1768"/>
                </a:lnTo>
                <a:lnTo>
                  <a:pt x="996" y="1739"/>
                </a:lnTo>
                <a:lnTo>
                  <a:pt x="978" y="1711"/>
                </a:lnTo>
                <a:lnTo>
                  <a:pt x="963" y="1680"/>
                </a:lnTo>
                <a:lnTo>
                  <a:pt x="949" y="1648"/>
                </a:lnTo>
                <a:lnTo>
                  <a:pt x="937" y="1615"/>
                </a:lnTo>
                <a:lnTo>
                  <a:pt x="931" y="1599"/>
                </a:lnTo>
                <a:lnTo>
                  <a:pt x="926" y="1581"/>
                </a:lnTo>
                <a:lnTo>
                  <a:pt x="921" y="1565"/>
                </a:lnTo>
                <a:lnTo>
                  <a:pt x="918" y="1547"/>
                </a:lnTo>
                <a:lnTo>
                  <a:pt x="917" y="1537"/>
                </a:lnTo>
                <a:lnTo>
                  <a:pt x="916" y="1527"/>
                </a:lnTo>
                <a:lnTo>
                  <a:pt x="914" y="1519"/>
                </a:lnTo>
                <a:lnTo>
                  <a:pt x="911" y="1511"/>
                </a:lnTo>
                <a:lnTo>
                  <a:pt x="908" y="1503"/>
                </a:lnTo>
                <a:lnTo>
                  <a:pt x="905" y="1497"/>
                </a:lnTo>
                <a:lnTo>
                  <a:pt x="902" y="1491"/>
                </a:lnTo>
                <a:lnTo>
                  <a:pt x="897" y="1486"/>
                </a:lnTo>
                <a:lnTo>
                  <a:pt x="892" y="1481"/>
                </a:lnTo>
                <a:lnTo>
                  <a:pt x="886" y="1478"/>
                </a:lnTo>
                <a:lnTo>
                  <a:pt x="880" y="1475"/>
                </a:lnTo>
                <a:lnTo>
                  <a:pt x="873" y="1472"/>
                </a:lnTo>
                <a:lnTo>
                  <a:pt x="865" y="1470"/>
                </a:lnTo>
                <a:lnTo>
                  <a:pt x="858" y="1470"/>
                </a:lnTo>
                <a:lnTo>
                  <a:pt x="849" y="1470"/>
                </a:lnTo>
                <a:lnTo>
                  <a:pt x="839" y="1471"/>
                </a:lnTo>
                <a:lnTo>
                  <a:pt x="809" y="1477"/>
                </a:lnTo>
                <a:lnTo>
                  <a:pt x="780" y="1482"/>
                </a:lnTo>
                <a:lnTo>
                  <a:pt x="750" y="1489"/>
                </a:lnTo>
                <a:lnTo>
                  <a:pt x="720" y="1496"/>
                </a:lnTo>
                <a:lnTo>
                  <a:pt x="662" y="1512"/>
                </a:lnTo>
                <a:lnTo>
                  <a:pt x="603" y="1530"/>
                </a:lnTo>
                <a:lnTo>
                  <a:pt x="545" y="1549"/>
                </a:lnTo>
                <a:lnTo>
                  <a:pt x="487" y="1571"/>
                </a:lnTo>
                <a:lnTo>
                  <a:pt x="428" y="1595"/>
                </a:lnTo>
                <a:lnTo>
                  <a:pt x="371" y="1621"/>
                </a:lnTo>
                <a:lnTo>
                  <a:pt x="399" y="1733"/>
                </a:lnTo>
                <a:lnTo>
                  <a:pt x="309" y="1781"/>
                </a:lnTo>
                <a:lnTo>
                  <a:pt x="177" y="1655"/>
                </a:lnTo>
                <a:lnTo>
                  <a:pt x="165" y="1594"/>
                </a:lnTo>
                <a:lnTo>
                  <a:pt x="155" y="1543"/>
                </a:lnTo>
                <a:lnTo>
                  <a:pt x="151" y="1519"/>
                </a:lnTo>
                <a:lnTo>
                  <a:pt x="146" y="1498"/>
                </a:lnTo>
                <a:lnTo>
                  <a:pt x="142" y="1477"/>
                </a:lnTo>
                <a:lnTo>
                  <a:pt x="136" y="1457"/>
                </a:lnTo>
                <a:lnTo>
                  <a:pt x="130" y="1437"/>
                </a:lnTo>
                <a:lnTo>
                  <a:pt x="121" y="1419"/>
                </a:lnTo>
                <a:lnTo>
                  <a:pt x="111" y="1401"/>
                </a:lnTo>
                <a:lnTo>
                  <a:pt x="100" y="1382"/>
                </a:lnTo>
                <a:lnTo>
                  <a:pt x="86" y="1363"/>
                </a:lnTo>
                <a:lnTo>
                  <a:pt x="69" y="1344"/>
                </a:lnTo>
                <a:lnTo>
                  <a:pt x="50" y="1323"/>
                </a:lnTo>
                <a:lnTo>
                  <a:pt x="28" y="1302"/>
                </a:lnTo>
                <a:lnTo>
                  <a:pt x="18" y="1249"/>
                </a:lnTo>
                <a:lnTo>
                  <a:pt x="8" y="1197"/>
                </a:lnTo>
                <a:lnTo>
                  <a:pt x="5" y="1172"/>
                </a:lnTo>
                <a:lnTo>
                  <a:pt x="1" y="1147"/>
                </a:lnTo>
                <a:lnTo>
                  <a:pt x="0" y="1123"/>
                </a:lnTo>
                <a:lnTo>
                  <a:pt x="1" y="1100"/>
                </a:lnTo>
                <a:lnTo>
                  <a:pt x="2" y="1089"/>
                </a:lnTo>
                <a:lnTo>
                  <a:pt x="4" y="1080"/>
                </a:lnTo>
                <a:lnTo>
                  <a:pt x="6" y="1070"/>
                </a:lnTo>
                <a:lnTo>
                  <a:pt x="9" y="1060"/>
                </a:lnTo>
                <a:lnTo>
                  <a:pt x="13" y="1050"/>
                </a:lnTo>
                <a:lnTo>
                  <a:pt x="18" y="1041"/>
                </a:lnTo>
                <a:lnTo>
                  <a:pt x="23" y="1033"/>
                </a:lnTo>
                <a:lnTo>
                  <a:pt x="30" y="1026"/>
                </a:lnTo>
                <a:lnTo>
                  <a:pt x="37" y="1018"/>
                </a:lnTo>
                <a:lnTo>
                  <a:pt x="45" y="1010"/>
                </a:lnTo>
                <a:lnTo>
                  <a:pt x="54" y="1005"/>
                </a:lnTo>
                <a:lnTo>
                  <a:pt x="65" y="998"/>
                </a:lnTo>
                <a:lnTo>
                  <a:pt x="76" y="994"/>
                </a:lnTo>
                <a:lnTo>
                  <a:pt x="89" y="988"/>
                </a:lnTo>
                <a:lnTo>
                  <a:pt x="102" y="985"/>
                </a:lnTo>
                <a:lnTo>
                  <a:pt x="118" y="982"/>
                </a:lnTo>
                <a:lnTo>
                  <a:pt x="125" y="982"/>
                </a:lnTo>
                <a:lnTo>
                  <a:pt x="133" y="982"/>
                </a:lnTo>
                <a:lnTo>
                  <a:pt x="141" y="983"/>
                </a:lnTo>
                <a:lnTo>
                  <a:pt x="150" y="985"/>
                </a:lnTo>
                <a:lnTo>
                  <a:pt x="166" y="991"/>
                </a:lnTo>
                <a:lnTo>
                  <a:pt x="185" y="997"/>
                </a:lnTo>
                <a:lnTo>
                  <a:pt x="202" y="1004"/>
                </a:lnTo>
                <a:lnTo>
                  <a:pt x="220" y="1009"/>
                </a:lnTo>
                <a:lnTo>
                  <a:pt x="229" y="1012"/>
                </a:lnTo>
                <a:lnTo>
                  <a:pt x="236" y="1014"/>
                </a:lnTo>
                <a:lnTo>
                  <a:pt x="244" y="1015"/>
                </a:lnTo>
                <a:lnTo>
                  <a:pt x="252" y="1015"/>
                </a:lnTo>
                <a:lnTo>
                  <a:pt x="265" y="1013"/>
                </a:lnTo>
                <a:lnTo>
                  <a:pt x="276" y="1009"/>
                </a:lnTo>
                <a:lnTo>
                  <a:pt x="287" y="1005"/>
                </a:lnTo>
                <a:lnTo>
                  <a:pt x="297" y="998"/>
                </a:lnTo>
                <a:lnTo>
                  <a:pt x="315" y="986"/>
                </a:lnTo>
                <a:lnTo>
                  <a:pt x="333" y="973"/>
                </a:lnTo>
                <a:lnTo>
                  <a:pt x="343" y="968"/>
                </a:lnTo>
                <a:lnTo>
                  <a:pt x="354" y="964"/>
                </a:lnTo>
                <a:lnTo>
                  <a:pt x="365" y="961"/>
                </a:lnTo>
                <a:lnTo>
                  <a:pt x="377" y="961"/>
                </a:lnTo>
                <a:lnTo>
                  <a:pt x="384" y="961"/>
                </a:lnTo>
                <a:lnTo>
                  <a:pt x="391" y="962"/>
                </a:lnTo>
                <a:lnTo>
                  <a:pt x="399" y="963"/>
                </a:lnTo>
                <a:lnTo>
                  <a:pt x="408" y="967"/>
                </a:lnTo>
                <a:lnTo>
                  <a:pt x="425" y="973"/>
                </a:lnTo>
                <a:lnTo>
                  <a:pt x="445" y="983"/>
                </a:lnTo>
                <a:lnTo>
                  <a:pt x="479" y="1003"/>
                </a:lnTo>
                <a:lnTo>
                  <a:pt x="514" y="1020"/>
                </a:lnTo>
                <a:lnTo>
                  <a:pt x="548" y="1038"/>
                </a:lnTo>
                <a:lnTo>
                  <a:pt x="582" y="1058"/>
                </a:lnTo>
                <a:lnTo>
                  <a:pt x="601" y="1064"/>
                </a:lnTo>
                <a:lnTo>
                  <a:pt x="618" y="1071"/>
                </a:lnTo>
                <a:lnTo>
                  <a:pt x="635" y="1075"/>
                </a:lnTo>
                <a:lnTo>
                  <a:pt x="651" y="1078"/>
                </a:lnTo>
                <a:lnTo>
                  <a:pt x="667" y="1080"/>
                </a:lnTo>
                <a:lnTo>
                  <a:pt x="681" y="1078"/>
                </a:lnTo>
                <a:lnTo>
                  <a:pt x="695" y="1076"/>
                </a:lnTo>
                <a:lnTo>
                  <a:pt x="707" y="1072"/>
                </a:lnTo>
                <a:lnTo>
                  <a:pt x="714" y="1070"/>
                </a:lnTo>
                <a:lnTo>
                  <a:pt x="719" y="1066"/>
                </a:lnTo>
                <a:lnTo>
                  <a:pt x="725" y="1062"/>
                </a:lnTo>
                <a:lnTo>
                  <a:pt x="730" y="1058"/>
                </a:lnTo>
                <a:lnTo>
                  <a:pt x="735" y="1052"/>
                </a:lnTo>
                <a:lnTo>
                  <a:pt x="739" y="1047"/>
                </a:lnTo>
                <a:lnTo>
                  <a:pt x="743" y="1040"/>
                </a:lnTo>
                <a:lnTo>
                  <a:pt x="748" y="1032"/>
                </a:lnTo>
                <a:lnTo>
                  <a:pt x="756" y="1017"/>
                </a:lnTo>
                <a:lnTo>
                  <a:pt x="762" y="998"/>
                </a:lnTo>
                <a:lnTo>
                  <a:pt x="768" y="978"/>
                </a:lnTo>
                <a:lnTo>
                  <a:pt x="772" y="953"/>
                </a:lnTo>
                <a:lnTo>
                  <a:pt x="783" y="924"/>
                </a:lnTo>
                <a:lnTo>
                  <a:pt x="794" y="896"/>
                </a:lnTo>
                <a:lnTo>
                  <a:pt x="806" y="873"/>
                </a:lnTo>
                <a:lnTo>
                  <a:pt x="817" y="852"/>
                </a:lnTo>
                <a:lnTo>
                  <a:pt x="828" y="835"/>
                </a:lnTo>
                <a:lnTo>
                  <a:pt x="840" y="821"/>
                </a:lnTo>
                <a:lnTo>
                  <a:pt x="846" y="815"/>
                </a:lnTo>
                <a:lnTo>
                  <a:pt x="851" y="810"/>
                </a:lnTo>
                <a:lnTo>
                  <a:pt x="857" y="805"/>
                </a:lnTo>
                <a:lnTo>
                  <a:pt x="862" y="802"/>
                </a:lnTo>
                <a:lnTo>
                  <a:pt x="868" y="800"/>
                </a:lnTo>
                <a:lnTo>
                  <a:pt x="874" y="798"/>
                </a:lnTo>
                <a:lnTo>
                  <a:pt x="880" y="796"/>
                </a:lnTo>
                <a:lnTo>
                  <a:pt x="885" y="795"/>
                </a:lnTo>
                <a:lnTo>
                  <a:pt x="891" y="796"/>
                </a:lnTo>
                <a:lnTo>
                  <a:pt x="896" y="798"/>
                </a:lnTo>
                <a:lnTo>
                  <a:pt x="902" y="800"/>
                </a:lnTo>
                <a:lnTo>
                  <a:pt x="908" y="802"/>
                </a:lnTo>
                <a:lnTo>
                  <a:pt x="914" y="805"/>
                </a:lnTo>
                <a:lnTo>
                  <a:pt x="919" y="810"/>
                </a:lnTo>
                <a:lnTo>
                  <a:pt x="925" y="815"/>
                </a:lnTo>
                <a:lnTo>
                  <a:pt x="930" y="821"/>
                </a:lnTo>
                <a:lnTo>
                  <a:pt x="941" y="835"/>
                </a:lnTo>
                <a:lnTo>
                  <a:pt x="953" y="852"/>
                </a:lnTo>
                <a:lnTo>
                  <a:pt x="962" y="862"/>
                </a:lnTo>
                <a:lnTo>
                  <a:pt x="971" y="872"/>
                </a:lnTo>
                <a:lnTo>
                  <a:pt x="978" y="880"/>
                </a:lnTo>
                <a:lnTo>
                  <a:pt x="987" y="886"/>
                </a:lnTo>
                <a:lnTo>
                  <a:pt x="995" y="892"/>
                </a:lnTo>
                <a:lnTo>
                  <a:pt x="1003" y="897"/>
                </a:lnTo>
                <a:lnTo>
                  <a:pt x="1009" y="901"/>
                </a:lnTo>
                <a:lnTo>
                  <a:pt x="1017" y="903"/>
                </a:lnTo>
                <a:lnTo>
                  <a:pt x="1023" y="905"/>
                </a:lnTo>
                <a:lnTo>
                  <a:pt x="1030" y="905"/>
                </a:lnTo>
                <a:lnTo>
                  <a:pt x="1035" y="905"/>
                </a:lnTo>
                <a:lnTo>
                  <a:pt x="1042" y="904"/>
                </a:lnTo>
                <a:lnTo>
                  <a:pt x="1048" y="901"/>
                </a:lnTo>
                <a:lnTo>
                  <a:pt x="1053" y="897"/>
                </a:lnTo>
                <a:lnTo>
                  <a:pt x="1059" y="893"/>
                </a:lnTo>
                <a:lnTo>
                  <a:pt x="1064" y="888"/>
                </a:lnTo>
                <a:lnTo>
                  <a:pt x="1068" y="882"/>
                </a:lnTo>
                <a:lnTo>
                  <a:pt x="1073" y="874"/>
                </a:lnTo>
                <a:lnTo>
                  <a:pt x="1077" y="867"/>
                </a:lnTo>
                <a:lnTo>
                  <a:pt x="1082" y="857"/>
                </a:lnTo>
                <a:lnTo>
                  <a:pt x="1089" y="836"/>
                </a:lnTo>
                <a:lnTo>
                  <a:pt x="1096" y="812"/>
                </a:lnTo>
                <a:lnTo>
                  <a:pt x="1101" y="784"/>
                </a:lnTo>
                <a:lnTo>
                  <a:pt x="1106" y="754"/>
                </a:lnTo>
                <a:lnTo>
                  <a:pt x="1110" y="719"/>
                </a:lnTo>
                <a:lnTo>
                  <a:pt x="1113" y="681"/>
                </a:lnTo>
                <a:lnTo>
                  <a:pt x="1360" y="385"/>
                </a:lnTo>
                <a:lnTo>
                  <a:pt x="1306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176338" y="965200"/>
            <a:ext cx="838200" cy="1295400"/>
          </a:xfrm>
          <a:custGeom>
            <a:avLst/>
            <a:gdLst>
              <a:gd name="T0" fmla="*/ 823 w 2798"/>
              <a:gd name="T1" fmla="*/ 4152 h 4326"/>
              <a:gd name="T2" fmla="*/ 693 w 2798"/>
              <a:gd name="T3" fmla="*/ 4174 h 4326"/>
              <a:gd name="T4" fmla="*/ 638 w 2798"/>
              <a:gd name="T5" fmla="*/ 4152 h 4326"/>
              <a:gd name="T6" fmla="*/ 596 w 2798"/>
              <a:gd name="T7" fmla="*/ 4028 h 4326"/>
              <a:gd name="T8" fmla="*/ 514 w 2798"/>
              <a:gd name="T9" fmla="*/ 3911 h 4326"/>
              <a:gd name="T10" fmla="*/ 395 w 2798"/>
              <a:gd name="T11" fmla="*/ 3830 h 4326"/>
              <a:gd name="T12" fmla="*/ 245 w 2798"/>
              <a:gd name="T13" fmla="*/ 3779 h 4326"/>
              <a:gd name="T14" fmla="*/ 112 w 2798"/>
              <a:gd name="T15" fmla="*/ 3648 h 4326"/>
              <a:gd name="T16" fmla="*/ 64 w 2798"/>
              <a:gd name="T17" fmla="*/ 3402 h 4326"/>
              <a:gd name="T18" fmla="*/ 233 w 2798"/>
              <a:gd name="T19" fmla="*/ 3205 h 4326"/>
              <a:gd name="T20" fmla="*/ 88 w 2798"/>
              <a:gd name="T21" fmla="*/ 2974 h 4326"/>
              <a:gd name="T22" fmla="*/ 298 w 2798"/>
              <a:gd name="T23" fmla="*/ 2849 h 4326"/>
              <a:gd name="T24" fmla="*/ 355 w 2798"/>
              <a:gd name="T25" fmla="*/ 2664 h 4326"/>
              <a:gd name="T26" fmla="*/ 414 w 2798"/>
              <a:gd name="T27" fmla="*/ 2524 h 4326"/>
              <a:gd name="T28" fmla="*/ 322 w 2798"/>
              <a:gd name="T29" fmla="*/ 2439 h 4326"/>
              <a:gd name="T30" fmla="*/ 373 w 2798"/>
              <a:gd name="T31" fmla="*/ 2319 h 4326"/>
              <a:gd name="T32" fmla="*/ 414 w 2798"/>
              <a:gd name="T33" fmla="*/ 2099 h 4326"/>
              <a:gd name="T34" fmla="*/ 477 w 2798"/>
              <a:gd name="T35" fmla="*/ 1972 h 4326"/>
              <a:gd name="T36" fmla="*/ 538 w 2798"/>
              <a:gd name="T37" fmla="*/ 1860 h 4326"/>
              <a:gd name="T38" fmla="*/ 550 w 2798"/>
              <a:gd name="T39" fmla="*/ 1751 h 4326"/>
              <a:gd name="T40" fmla="*/ 442 w 2798"/>
              <a:gd name="T41" fmla="*/ 1604 h 4326"/>
              <a:gd name="T42" fmla="*/ 365 w 2798"/>
              <a:gd name="T43" fmla="*/ 1613 h 4326"/>
              <a:gd name="T44" fmla="*/ 262 w 2798"/>
              <a:gd name="T45" fmla="*/ 1579 h 4326"/>
              <a:gd name="T46" fmla="*/ 361 w 2798"/>
              <a:gd name="T47" fmla="*/ 1343 h 4326"/>
              <a:gd name="T48" fmla="*/ 477 w 2798"/>
              <a:gd name="T49" fmla="*/ 1336 h 4326"/>
              <a:gd name="T50" fmla="*/ 576 w 2798"/>
              <a:gd name="T51" fmla="*/ 1379 h 4326"/>
              <a:gd name="T52" fmla="*/ 662 w 2798"/>
              <a:gd name="T53" fmla="*/ 1467 h 4326"/>
              <a:gd name="T54" fmla="*/ 734 w 2798"/>
              <a:gd name="T55" fmla="*/ 1601 h 4326"/>
              <a:gd name="T56" fmla="*/ 812 w 2798"/>
              <a:gd name="T57" fmla="*/ 1616 h 4326"/>
              <a:gd name="T58" fmla="*/ 1276 w 2798"/>
              <a:gd name="T59" fmla="*/ 1213 h 4326"/>
              <a:gd name="T60" fmla="*/ 1377 w 2798"/>
              <a:gd name="T61" fmla="*/ 1005 h 4326"/>
              <a:gd name="T62" fmla="*/ 1461 w 2798"/>
              <a:gd name="T63" fmla="*/ 853 h 4326"/>
              <a:gd name="T64" fmla="*/ 1540 w 2798"/>
              <a:gd name="T65" fmla="*/ 786 h 4326"/>
              <a:gd name="T66" fmla="*/ 1765 w 2798"/>
              <a:gd name="T67" fmla="*/ 659 h 4326"/>
              <a:gd name="T68" fmla="*/ 1900 w 2798"/>
              <a:gd name="T69" fmla="*/ 622 h 4326"/>
              <a:gd name="T70" fmla="*/ 2020 w 2798"/>
              <a:gd name="T71" fmla="*/ 512 h 4326"/>
              <a:gd name="T72" fmla="*/ 2148 w 2798"/>
              <a:gd name="T73" fmla="*/ 441 h 4326"/>
              <a:gd name="T74" fmla="*/ 2563 w 2798"/>
              <a:gd name="T75" fmla="*/ 196 h 4326"/>
              <a:gd name="T76" fmla="*/ 2682 w 2798"/>
              <a:gd name="T77" fmla="*/ 25 h 4326"/>
              <a:gd name="T78" fmla="*/ 2757 w 2798"/>
              <a:gd name="T79" fmla="*/ 183 h 4326"/>
              <a:gd name="T80" fmla="*/ 2629 w 2798"/>
              <a:gd name="T81" fmla="*/ 340 h 4326"/>
              <a:gd name="T82" fmla="*/ 2533 w 2798"/>
              <a:gd name="T83" fmla="*/ 602 h 4326"/>
              <a:gd name="T84" fmla="*/ 2449 w 2798"/>
              <a:gd name="T85" fmla="*/ 1957 h 4326"/>
              <a:gd name="T86" fmla="*/ 2369 w 2798"/>
              <a:gd name="T87" fmla="*/ 2021 h 4326"/>
              <a:gd name="T88" fmla="*/ 2297 w 2798"/>
              <a:gd name="T89" fmla="*/ 2121 h 4326"/>
              <a:gd name="T90" fmla="*/ 2188 w 2798"/>
              <a:gd name="T91" fmla="*/ 2814 h 4326"/>
              <a:gd name="T92" fmla="*/ 2340 w 2798"/>
              <a:gd name="T93" fmla="*/ 3741 h 4326"/>
              <a:gd name="T94" fmla="*/ 2443 w 2798"/>
              <a:gd name="T95" fmla="*/ 3868 h 4326"/>
              <a:gd name="T96" fmla="*/ 2537 w 2798"/>
              <a:gd name="T97" fmla="*/ 4068 h 4326"/>
              <a:gd name="T98" fmla="*/ 2133 w 2798"/>
              <a:gd name="T99" fmla="*/ 4166 h 4326"/>
              <a:gd name="T100" fmla="*/ 1953 w 2798"/>
              <a:gd name="T101" fmla="*/ 4107 h 4326"/>
              <a:gd name="T102" fmla="*/ 1878 w 2798"/>
              <a:gd name="T103" fmla="*/ 4104 h 4326"/>
              <a:gd name="T104" fmla="*/ 1833 w 2798"/>
              <a:gd name="T105" fmla="*/ 4145 h 4326"/>
              <a:gd name="T106" fmla="*/ 1815 w 2798"/>
              <a:gd name="T107" fmla="*/ 4228 h 4326"/>
              <a:gd name="T108" fmla="*/ 1777 w 2798"/>
              <a:gd name="T109" fmla="*/ 4289 h 4326"/>
              <a:gd name="T110" fmla="*/ 1719 w 2798"/>
              <a:gd name="T111" fmla="*/ 4319 h 4326"/>
              <a:gd name="T112" fmla="*/ 1567 w 2798"/>
              <a:gd name="T113" fmla="*/ 4312 h 4326"/>
              <a:gd name="T114" fmla="*/ 1110 w 2798"/>
              <a:gd name="T115" fmla="*/ 4245 h 4326"/>
              <a:gd name="T116" fmla="*/ 1065 w 2798"/>
              <a:gd name="T117" fmla="*/ 4160 h 4326"/>
              <a:gd name="T118" fmla="*/ 1050 w 2798"/>
              <a:gd name="T119" fmla="*/ 4086 h 43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8"/>
              <a:gd name="T181" fmla="*/ 0 h 4326"/>
              <a:gd name="T182" fmla="*/ 2798 w 2798"/>
              <a:gd name="T183" fmla="*/ 4326 h 432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8" h="4326">
                <a:moveTo>
                  <a:pt x="977" y="4111"/>
                </a:moveTo>
                <a:lnTo>
                  <a:pt x="984" y="4102"/>
                </a:lnTo>
                <a:lnTo>
                  <a:pt x="992" y="4093"/>
                </a:lnTo>
                <a:lnTo>
                  <a:pt x="935" y="4113"/>
                </a:lnTo>
                <a:lnTo>
                  <a:pt x="878" y="4134"/>
                </a:lnTo>
                <a:lnTo>
                  <a:pt x="851" y="4144"/>
                </a:lnTo>
                <a:lnTo>
                  <a:pt x="823" y="4152"/>
                </a:lnTo>
                <a:lnTo>
                  <a:pt x="797" y="4160"/>
                </a:lnTo>
                <a:lnTo>
                  <a:pt x="771" y="4166"/>
                </a:lnTo>
                <a:lnTo>
                  <a:pt x="747" y="4171"/>
                </a:lnTo>
                <a:lnTo>
                  <a:pt x="725" y="4173"/>
                </a:lnTo>
                <a:lnTo>
                  <a:pt x="714" y="4174"/>
                </a:lnTo>
                <a:lnTo>
                  <a:pt x="703" y="4174"/>
                </a:lnTo>
                <a:lnTo>
                  <a:pt x="693" y="4174"/>
                </a:lnTo>
                <a:lnTo>
                  <a:pt x="683" y="4173"/>
                </a:lnTo>
                <a:lnTo>
                  <a:pt x="674" y="4171"/>
                </a:lnTo>
                <a:lnTo>
                  <a:pt x="666" y="4169"/>
                </a:lnTo>
                <a:lnTo>
                  <a:pt x="658" y="4166"/>
                </a:lnTo>
                <a:lnTo>
                  <a:pt x="651" y="4162"/>
                </a:lnTo>
                <a:lnTo>
                  <a:pt x="644" y="4158"/>
                </a:lnTo>
                <a:lnTo>
                  <a:pt x="638" y="4152"/>
                </a:lnTo>
                <a:lnTo>
                  <a:pt x="632" y="4146"/>
                </a:lnTo>
                <a:lnTo>
                  <a:pt x="628" y="4138"/>
                </a:lnTo>
                <a:lnTo>
                  <a:pt x="624" y="4115"/>
                </a:lnTo>
                <a:lnTo>
                  <a:pt x="618" y="4092"/>
                </a:lnTo>
                <a:lnTo>
                  <a:pt x="612" y="4070"/>
                </a:lnTo>
                <a:lnTo>
                  <a:pt x="604" y="4048"/>
                </a:lnTo>
                <a:lnTo>
                  <a:pt x="596" y="4028"/>
                </a:lnTo>
                <a:lnTo>
                  <a:pt x="587" y="4009"/>
                </a:lnTo>
                <a:lnTo>
                  <a:pt x="578" y="3991"/>
                </a:lnTo>
                <a:lnTo>
                  <a:pt x="567" y="3974"/>
                </a:lnTo>
                <a:lnTo>
                  <a:pt x="554" y="3956"/>
                </a:lnTo>
                <a:lnTo>
                  <a:pt x="541" y="3941"/>
                </a:lnTo>
                <a:lnTo>
                  <a:pt x="528" y="3925"/>
                </a:lnTo>
                <a:lnTo>
                  <a:pt x="514" y="3911"/>
                </a:lnTo>
                <a:lnTo>
                  <a:pt x="500" y="3898"/>
                </a:lnTo>
                <a:lnTo>
                  <a:pt x="484" y="3885"/>
                </a:lnTo>
                <a:lnTo>
                  <a:pt x="468" y="3873"/>
                </a:lnTo>
                <a:lnTo>
                  <a:pt x="450" y="3861"/>
                </a:lnTo>
                <a:lnTo>
                  <a:pt x="433" y="3850"/>
                </a:lnTo>
                <a:lnTo>
                  <a:pt x="414" y="3840"/>
                </a:lnTo>
                <a:lnTo>
                  <a:pt x="395" y="3830"/>
                </a:lnTo>
                <a:lnTo>
                  <a:pt x="376" y="3821"/>
                </a:lnTo>
                <a:lnTo>
                  <a:pt x="355" y="3813"/>
                </a:lnTo>
                <a:lnTo>
                  <a:pt x="334" y="3805"/>
                </a:lnTo>
                <a:lnTo>
                  <a:pt x="312" y="3798"/>
                </a:lnTo>
                <a:lnTo>
                  <a:pt x="290" y="3791"/>
                </a:lnTo>
                <a:lnTo>
                  <a:pt x="268" y="3785"/>
                </a:lnTo>
                <a:lnTo>
                  <a:pt x="245" y="3779"/>
                </a:lnTo>
                <a:lnTo>
                  <a:pt x="221" y="3774"/>
                </a:lnTo>
                <a:lnTo>
                  <a:pt x="197" y="3769"/>
                </a:lnTo>
                <a:lnTo>
                  <a:pt x="147" y="3761"/>
                </a:lnTo>
                <a:lnTo>
                  <a:pt x="97" y="3754"/>
                </a:lnTo>
                <a:lnTo>
                  <a:pt x="102" y="3719"/>
                </a:lnTo>
                <a:lnTo>
                  <a:pt x="107" y="3684"/>
                </a:lnTo>
                <a:lnTo>
                  <a:pt x="112" y="3648"/>
                </a:lnTo>
                <a:lnTo>
                  <a:pt x="116" y="3612"/>
                </a:lnTo>
                <a:lnTo>
                  <a:pt x="88" y="3573"/>
                </a:lnTo>
                <a:lnTo>
                  <a:pt x="58" y="3535"/>
                </a:lnTo>
                <a:lnTo>
                  <a:pt x="30" y="3495"/>
                </a:lnTo>
                <a:lnTo>
                  <a:pt x="0" y="3456"/>
                </a:lnTo>
                <a:lnTo>
                  <a:pt x="32" y="3428"/>
                </a:lnTo>
                <a:lnTo>
                  <a:pt x="64" y="3402"/>
                </a:lnTo>
                <a:lnTo>
                  <a:pt x="96" y="3374"/>
                </a:lnTo>
                <a:lnTo>
                  <a:pt x="127" y="3347"/>
                </a:lnTo>
                <a:lnTo>
                  <a:pt x="158" y="3319"/>
                </a:lnTo>
                <a:lnTo>
                  <a:pt x="190" y="3293"/>
                </a:lnTo>
                <a:lnTo>
                  <a:pt x="222" y="3266"/>
                </a:lnTo>
                <a:lnTo>
                  <a:pt x="254" y="3238"/>
                </a:lnTo>
                <a:lnTo>
                  <a:pt x="233" y="3205"/>
                </a:lnTo>
                <a:lnTo>
                  <a:pt x="212" y="3172"/>
                </a:lnTo>
                <a:lnTo>
                  <a:pt x="191" y="3139"/>
                </a:lnTo>
                <a:lnTo>
                  <a:pt x="170" y="3105"/>
                </a:lnTo>
                <a:lnTo>
                  <a:pt x="150" y="3073"/>
                </a:lnTo>
                <a:lnTo>
                  <a:pt x="130" y="3040"/>
                </a:lnTo>
                <a:lnTo>
                  <a:pt x="109" y="3007"/>
                </a:lnTo>
                <a:lnTo>
                  <a:pt x="88" y="2974"/>
                </a:lnTo>
                <a:lnTo>
                  <a:pt x="113" y="2942"/>
                </a:lnTo>
                <a:lnTo>
                  <a:pt x="138" y="2911"/>
                </a:lnTo>
                <a:lnTo>
                  <a:pt x="163" y="2880"/>
                </a:lnTo>
                <a:lnTo>
                  <a:pt x="188" y="2849"/>
                </a:lnTo>
                <a:lnTo>
                  <a:pt x="224" y="2849"/>
                </a:lnTo>
                <a:lnTo>
                  <a:pt x="261" y="2849"/>
                </a:lnTo>
                <a:lnTo>
                  <a:pt x="298" y="2849"/>
                </a:lnTo>
                <a:lnTo>
                  <a:pt x="335" y="2849"/>
                </a:lnTo>
                <a:lnTo>
                  <a:pt x="346" y="2816"/>
                </a:lnTo>
                <a:lnTo>
                  <a:pt x="357" y="2783"/>
                </a:lnTo>
                <a:lnTo>
                  <a:pt x="369" y="2750"/>
                </a:lnTo>
                <a:lnTo>
                  <a:pt x="380" y="2718"/>
                </a:lnTo>
                <a:lnTo>
                  <a:pt x="368" y="2691"/>
                </a:lnTo>
                <a:lnTo>
                  <a:pt x="355" y="2664"/>
                </a:lnTo>
                <a:lnTo>
                  <a:pt x="341" y="2638"/>
                </a:lnTo>
                <a:lnTo>
                  <a:pt x="329" y="2612"/>
                </a:lnTo>
                <a:lnTo>
                  <a:pt x="354" y="2596"/>
                </a:lnTo>
                <a:lnTo>
                  <a:pt x="378" y="2581"/>
                </a:lnTo>
                <a:lnTo>
                  <a:pt x="402" y="2565"/>
                </a:lnTo>
                <a:lnTo>
                  <a:pt x="426" y="2550"/>
                </a:lnTo>
                <a:lnTo>
                  <a:pt x="414" y="2524"/>
                </a:lnTo>
                <a:lnTo>
                  <a:pt x="403" y="2497"/>
                </a:lnTo>
                <a:lnTo>
                  <a:pt x="391" y="2471"/>
                </a:lnTo>
                <a:lnTo>
                  <a:pt x="380" y="2445"/>
                </a:lnTo>
                <a:lnTo>
                  <a:pt x="366" y="2445"/>
                </a:lnTo>
                <a:lnTo>
                  <a:pt x="351" y="2444"/>
                </a:lnTo>
                <a:lnTo>
                  <a:pt x="336" y="2441"/>
                </a:lnTo>
                <a:lnTo>
                  <a:pt x="322" y="2439"/>
                </a:lnTo>
                <a:lnTo>
                  <a:pt x="307" y="2437"/>
                </a:lnTo>
                <a:lnTo>
                  <a:pt x="293" y="2435"/>
                </a:lnTo>
                <a:lnTo>
                  <a:pt x="278" y="2434"/>
                </a:lnTo>
                <a:lnTo>
                  <a:pt x="264" y="2434"/>
                </a:lnTo>
                <a:lnTo>
                  <a:pt x="300" y="2393"/>
                </a:lnTo>
                <a:lnTo>
                  <a:pt x="337" y="2356"/>
                </a:lnTo>
                <a:lnTo>
                  <a:pt x="373" y="2319"/>
                </a:lnTo>
                <a:lnTo>
                  <a:pt x="411" y="2278"/>
                </a:lnTo>
                <a:lnTo>
                  <a:pt x="411" y="2248"/>
                </a:lnTo>
                <a:lnTo>
                  <a:pt x="412" y="2218"/>
                </a:lnTo>
                <a:lnTo>
                  <a:pt x="412" y="2188"/>
                </a:lnTo>
                <a:lnTo>
                  <a:pt x="413" y="2158"/>
                </a:lnTo>
                <a:lnTo>
                  <a:pt x="414" y="2129"/>
                </a:lnTo>
                <a:lnTo>
                  <a:pt x="414" y="2099"/>
                </a:lnTo>
                <a:lnTo>
                  <a:pt x="415" y="2069"/>
                </a:lnTo>
                <a:lnTo>
                  <a:pt x="415" y="2040"/>
                </a:lnTo>
                <a:lnTo>
                  <a:pt x="428" y="2028"/>
                </a:lnTo>
                <a:lnTo>
                  <a:pt x="441" y="2015"/>
                </a:lnTo>
                <a:lnTo>
                  <a:pt x="453" y="2000"/>
                </a:lnTo>
                <a:lnTo>
                  <a:pt x="466" y="1987"/>
                </a:lnTo>
                <a:lnTo>
                  <a:pt x="477" y="1972"/>
                </a:lnTo>
                <a:lnTo>
                  <a:pt x="487" y="1957"/>
                </a:lnTo>
                <a:lnTo>
                  <a:pt x="497" y="1942"/>
                </a:lnTo>
                <a:lnTo>
                  <a:pt x="506" y="1927"/>
                </a:lnTo>
                <a:lnTo>
                  <a:pt x="515" y="1910"/>
                </a:lnTo>
                <a:lnTo>
                  <a:pt x="524" y="1894"/>
                </a:lnTo>
                <a:lnTo>
                  <a:pt x="531" y="1877"/>
                </a:lnTo>
                <a:lnTo>
                  <a:pt x="538" y="1860"/>
                </a:lnTo>
                <a:lnTo>
                  <a:pt x="545" y="1842"/>
                </a:lnTo>
                <a:lnTo>
                  <a:pt x="551" y="1825"/>
                </a:lnTo>
                <a:lnTo>
                  <a:pt x="557" y="1806"/>
                </a:lnTo>
                <a:lnTo>
                  <a:pt x="562" y="1787"/>
                </a:lnTo>
                <a:lnTo>
                  <a:pt x="559" y="1775"/>
                </a:lnTo>
                <a:lnTo>
                  <a:pt x="556" y="1763"/>
                </a:lnTo>
                <a:lnTo>
                  <a:pt x="550" y="1751"/>
                </a:lnTo>
                <a:lnTo>
                  <a:pt x="545" y="1740"/>
                </a:lnTo>
                <a:lnTo>
                  <a:pt x="530" y="1717"/>
                </a:lnTo>
                <a:lnTo>
                  <a:pt x="514" y="1695"/>
                </a:lnTo>
                <a:lnTo>
                  <a:pt x="495" y="1672"/>
                </a:lnTo>
                <a:lnTo>
                  <a:pt x="478" y="1650"/>
                </a:lnTo>
                <a:lnTo>
                  <a:pt x="459" y="1627"/>
                </a:lnTo>
                <a:lnTo>
                  <a:pt x="442" y="1604"/>
                </a:lnTo>
                <a:lnTo>
                  <a:pt x="433" y="1607"/>
                </a:lnTo>
                <a:lnTo>
                  <a:pt x="423" y="1611"/>
                </a:lnTo>
                <a:lnTo>
                  <a:pt x="413" y="1612"/>
                </a:lnTo>
                <a:lnTo>
                  <a:pt x="401" y="1613"/>
                </a:lnTo>
                <a:lnTo>
                  <a:pt x="390" y="1614"/>
                </a:lnTo>
                <a:lnTo>
                  <a:pt x="378" y="1614"/>
                </a:lnTo>
                <a:lnTo>
                  <a:pt x="365" y="1613"/>
                </a:lnTo>
                <a:lnTo>
                  <a:pt x="351" y="1611"/>
                </a:lnTo>
                <a:lnTo>
                  <a:pt x="337" y="1607"/>
                </a:lnTo>
                <a:lnTo>
                  <a:pt x="323" y="1604"/>
                </a:lnTo>
                <a:lnTo>
                  <a:pt x="309" y="1600"/>
                </a:lnTo>
                <a:lnTo>
                  <a:pt x="293" y="1593"/>
                </a:lnTo>
                <a:lnTo>
                  <a:pt x="278" y="1587"/>
                </a:lnTo>
                <a:lnTo>
                  <a:pt x="262" y="1579"/>
                </a:lnTo>
                <a:lnTo>
                  <a:pt x="246" y="1570"/>
                </a:lnTo>
                <a:lnTo>
                  <a:pt x="230" y="1560"/>
                </a:lnTo>
                <a:lnTo>
                  <a:pt x="200" y="1544"/>
                </a:lnTo>
                <a:lnTo>
                  <a:pt x="169" y="1526"/>
                </a:lnTo>
                <a:lnTo>
                  <a:pt x="139" y="1509"/>
                </a:lnTo>
                <a:lnTo>
                  <a:pt x="110" y="1490"/>
                </a:lnTo>
                <a:lnTo>
                  <a:pt x="361" y="1343"/>
                </a:lnTo>
                <a:lnTo>
                  <a:pt x="379" y="1338"/>
                </a:lnTo>
                <a:lnTo>
                  <a:pt x="395" y="1336"/>
                </a:lnTo>
                <a:lnTo>
                  <a:pt x="412" y="1334"/>
                </a:lnTo>
                <a:lnTo>
                  <a:pt x="428" y="1333"/>
                </a:lnTo>
                <a:lnTo>
                  <a:pt x="445" y="1333"/>
                </a:lnTo>
                <a:lnTo>
                  <a:pt x="460" y="1334"/>
                </a:lnTo>
                <a:lnTo>
                  <a:pt x="477" y="1336"/>
                </a:lnTo>
                <a:lnTo>
                  <a:pt x="491" y="1340"/>
                </a:lnTo>
                <a:lnTo>
                  <a:pt x="506" y="1344"/>
                </a:lnTo>
                <a:lnTo>
                  <a:pt x="520" y="1348"/>
                </a:lnTo>
                <a:lnTo>
                  <a:pt x="535" y="1355"/>
                </a:lnTo>
                <a:lnTo>
                  <a:pt x="549" y="1362"/>
                </a:lnTo>
                <a:lnTo>
                  <a:pt x="562" y="1369"/>
                </a:lnTo>
                <a:lnTo>
                  <a:pt x="576" y="1379"/>
                </a:lnTo>
                <a:lnTo>
                  <a:pt x="590" y="1389"/>
                </a:lnTo>
                <a:lnTo>
                  <a:pt x="602" y="1399"/>
                </a:lnTo>
                <a:lnTo>
                  <a:pt x="615" y="1411"/>
                </a:lnTo>
                <a:lnTo>
                  <a:pt x="627" y="1424"/>
                </a:lnTo>
                <a:lnTo>
                  <a:pt x="639" y="1437"/>
                </a:lnTo>
                <a:lnTo>
                  <a:pt x="650" y="1452"/>
                </a:lnTo>
                <a:lnTo>
                  <a:pt x="662" y="1467"/>
                </a:lnTo>
                <a:lnTo>
                  <a:pt x="673" y="1483"/>
                </a:lnTo>
                <a:lnTo>
                  <a:pt x="684" y="1501"/>
                </a:lnTo>
                <a:lnTo>
                  <a:pt x="695" y="1520"/>
                </a:lnTo>
                <a:lnTo>
                  <a:pt x="705" y="1538"/>
                </a:lnTo>
                <a:lnTo>
                  <a:pt x="715" y="1558"/>
                </a:lnTo>
                <a:lnTo>
                  <a:pt x="725" y="1579"/>
                </a:lnTo>
                <a:lnTo>
                  <a:pt x="734" y="1601"/>
                </a:lnTo>
                <a:lnTo>
                  <a:pt x="752" y="1647"/>
                </a:lnTo>
                <a:lnTo>
                  <a:pt x="770" y="1696"/>
                </a:lnTo>
                <a:lnTo>
                  <a:pt x="776" y="1681"/>
                </a:lnTo>
                <a:lnTo>
                  <a:pt x="784" y="1664"/>
                </a:lnTo>
                <a:lnTo>
                  <a:pt x="793" y="1648"/>
                </a:lnTo>
                <a:lnTo>
                  <a:pt x="801" y="1633"/>
                </a:lnTo>
                <a:lnTo>
                  <a:pt x="812" y="1616"/>
                </a:lnTo>
                <a:lnTo>
                  <a:pt x="824" y="1601"/>
                </a:lnTo>
                <a:lnTo>
                  <a:pt x="838" y="1584"/>
                </a:lnTo>
                <a:lnTo>
                  <a:pt x="853" y="1568"/>
                </a:lnTo>
                <a:lnTo>
                  <a:pt x="1236" y="1263"/>
                </a:lnTo>
                <a:lnTo>
                  <a:pt x="1249" y="1248"/>
                </a:lnTo>
                <a:lnTo>
                  <a:pt x="1262" y="1232"/>
                </a:lnTo>
                <a:lnTo>
                  <a:pt x="1276" y="1213"/>
                </a:lnTo>
                <a:lnTo>
                  <a:pt x="1288" y="1194"/>
                </a:lnTo>
                <a:lnTo>
                  <a:pt x="1299" y="1173"/>
                </a:lnTo>
                <a:lnTo>
                  <a:pt x="1311" y="1151"/>
                </a:lnTo>
                <a:lnTo>
                  <a:pt x="1322" y="1128"/>
                </a:lnTo>
                <a:lnTo>
                  <a:pt x="1333" y="1104"/>
                </a:lnTo>
                <a:lnTo>
                  <a:pt x="1355" y="1054"/>
                </a:lnTo>
                <a:lnTo>
                  <a:pt x="1377" y="1005"/>
                </a:lnTo>
                <a:lnTo>
                  <a:pt x="1400" y="957"/>
                </a:lnTo>
                <a:lnTo>
                  <a:pt x="1422" y="910"/>
                </a:lnTo>
                <a:lnTo>
                  <a:pt x="1428" y="898"/>
                </a:lnTo>
                <a:lnTo>
                  <a:pt x="1436" y="886"/>
                </a:lnTo>
                <a:lnTo>
                  <a:pt x="1444" y="875"/>
                </a:lnTo>
                <a:lnTo>
                  <a:pt x="1452" y="864"/>
                </a:lnTo>
                <a:lnTo>
                  <a:pt x="1461" y="853"/>
                </a:lnTo>
                <a:lnTo>
                  <a:pt x="1471" y="843"/>
                </a:lnTo>
                <a:lnTo>
                  <a:pt x="1481" y="833"/>
                </a:lnTo>
                <a:lnTo>
                  <a:pt x="1492" y="823"/>
                </a:lnTo>
                <a:lnTo>
                  <a:pt x="1503" y="814"/>
                </a:lnTo>
                <a:lnTo>
                  <a:pt x="1515" y="804"/>
                </a:lnTo>
                <a:lnTo>
                  <a:pt x="1527" y="795"/>
                </a:lnTo>
                <a:lnTo>
                  <a:pt x="1540" y="786"/>
                </a:lnTo>
                <a:lnTo>
                  <a:pt x="1568" y="770"/>
                </a:lnTo>
                <a:lnTo>
                  <a:pt x="1597" y="755"/>
                </a:lnTo>
                <a:lnTo>
                  <a:pt x="1605" y="680"/>
                </a:lnTo>
                <a:lnTo>
                  <a:pt x="1645" y="672"/>
                </a:lnTo>
                <a:lnTo>
                  <a:pt x="1685" y="668"/>
                </a:lnTo>
                <a:lnTo>
                  <a:pt x="1725" y="664"/>
                </a:lnTo>
                <a:lnTo>
                  <a:pt x="1765" y="659"/>
                </a:lnTo>
                <a:lnTo>
                  <a:pt x="1785" y="656"/>
                </a:lnTo>
                <a:lnTo>
                  <a:pt x="1805" y="653"/>
                </a:lnTo>
                <a:lnTo>
                  <a:pt x="1825" y="648"/>
                </a:lnTo>
                <a:lnTo>
                  <a:pt x="1843" y="644"/>
                </a:lnTo>
                <a:lnTo>
                  <a:pt x="1863" y="637"/>
                </a:lnTo>
                <a:lnTo>
                  <a:pt x="1882" y="631"/>
                </a:lnTo>
                <a:lnTo>
                  <a:pt x="1900" y="622"/>
                </a:lnTo>
                <a:lnTo>
                  <a:pt x="1919" y="612"/>
                </a:lnTo>
                <a:lnTo>
                  <a:pt x="1935" y="593"/>
                </a:lnTo>
                <a:lnTo>
                  <a:pt x="1952" y="576"/>
                </a:lnTo>
                <a:lnTo>
                  <a:pt x="1968" y="558"/>
                </a:lnTo>
                <a:lnTo>
                  <a:pt x="1986" y="542"/>
                </a:lnTo>
                <a:lnTo>
                  <a:pt x="2002" y="526"/>
                </a:lnTo>
                <a:lnTo>
                  <a:pt x="2020" y="512"/>
                </a:lnTo>
                <a:lnTo>
                  <a:pt x="2038" y="499"/>
                </a:lnTo>
                <a:lnTo>
                  <a:pt x="2055" y="486"/>
                </a:lnTo>
                <a:lnTo>
                  <a:pt x="2074" y="475"/>
                </a:lnTo>
                <a:lnTo>
                  <a:pt x="2091" y="465"/>
                </a:lnTo>
                <a:lnTo>
                  <a:pt x="2110" y="455"/>
                </a:lnTo>
                <a:lnTo>
                  <a:pt x="2129" y="447"/>
                </a:lnTo>
                <a:lnTo>
                  <a:pt x="2148" y="441"/>
                </a:lnTo>
                <a:lnTo>
                  <a:pt x="2167" y="435"/>
                </a:lnTo>
                <a:lnTo>
                  <a:pt x="2187" y="432"/>
                </a:lnTo>
                <a:lnTo>
                  <a:pt x="2207" y="430"/>
                </a:lnTo>
                <a:lnTo>
                  <a:pt x="2527" y="228"/>
                </a:lnTo>
                <a:lnTo>
                  <a:pt x="2540" y="219"/>
                </a:lnTo>
                <a:lnTo>
                  <a:pt x="2551" y="208"/>
                </a:lnTo>
                <a:lnTo>
                  <a:pt x="2563" y="196"/>
                </a:lnTo>
                <a:lnTo>
                  <a:pt x="2573" y="183"/>
                </a:lnTo>
                <a:lnTo>
                  <a:pt x="2594" y="153"/>
                </a:lnTo>
                <a:lnTo>
                  <a:pt x="2615" y="120"/>
                </a:lnTo>
                <a:lnTo>
                  <a:pt x="2636" y="87"/>
                </a:lnTo>
                <a:lnTo>
                  <a:pt x="2658" y="54"/>
                </a:lnTo>
                <a:lnTo>
                  <a:pt x="2670" y="39"/>
                </a:lnTo>
                <a:lnTo>
                  <a:pt x="2682" y="25"/>
                </a:lnTo>
                <a:lnTo>
                  <a:pt x="2695" y="12"/>
                </a:lnTo>
                <a:lnTo>
                  <a:pt x="2709" y="0"/>
                </a:lnTo>
                <a:lnTo>
                  <a:pt x="2798" y="159"/>
                </a:lnTo>
                <a:lnTo>
                  <a:pt x="2787" y="164"/>
                </a:lnTo>
                <a:lnTo>
                  <a:pt x="2777" y="170"/>
                </a:lnTo>
                <a:lnTo>
                  <a:pt x="2768" y="176"/>
                </a:lnTo>
                <a:lnTo>
                  <a:pt x="2757" y="183"/>
                </a:lnTo>
                <a:lnTo>
                  <a:pt x="2737" y="198"/>
                </a:lnTo>
                <a:lnTo>
                  <a:pt x="2717" y="217"/>
                </a:lnTo>
                <a:lnTo>
                  <a:pt x="2698" y="237"/>
                </a:lnTo>
                <a:lnTo>
                  <a:pt x="2680" y="260"/>
                </a:lnTo>
                <a:lnTo>
                  <a:pt x="2662" y="284"/>
                </a:lnTo>
                <a:lnTo>
                  <a:pt x="2646" y="311"/>
                </a:lnTo>
                <a:lnTo>
                  <a:pt x="2629" y="340"/>
                </a:lnTo>
                <a:lnTo>
                  <a:pt x="2613" y="372"/>
                </a:lnTo>
                <a:lnTo>
                  <a:pt x="2597" y="404"/>
                </a:lnTo>
                <a:lnTo>
                  <a:pt x="2583" y="440"/>
                </a:lnTo>
                <a:lnTo>
                  <a:pt x="2570" y="478"/>
                </a:lnTo>
                <a:lnTo>
                  <a:pt x="2557" y="516"/>
                </a:lnTo>
                <a:lnTo>
                  <a:pt x="2544" y="558"/>
                </a:lnTo>
                <a:lnTo>
                  <a:pt x="2533" y="602"/>
                </a:lnTo>
                <a:lnTo>
                  <a:pt x="2338" y="1232"/>
                </a:lnTo>
                <a:lnTo>
                  <a:pt x="2348" y="1380"/>
                </a:lnTo>
                <a:lnTo>
                  <a:pt x="2239" y="1453"/>
                </a:lnTo>
                <a:lnTo>
                  <a:pt x="2252" y="1591"/>
                </a:lnTo>
                <a:lnTo>
                  <a:pt x="2459" y="1756"/>
                </a:lnTo>
                <a:lnTo>
                  <a:pt x="2461" y="1951"/>
                </a:lnTo>
                <a:lnTo>
                  <a:pt x="2449" y="1957"/>
                </a:lnTo>
                <a:lnTo>
                  <a:pt x="2437" y="1965"/>
                </a:lnTo>
                <a:lnTo>
                  <a:pt x="2425" y="1973"/>
                </a:lnTo>
                <a:lnTo>
                  <a:pt x="2414" y="1981"/>
                </a:lnTo>
                <a:lnTo>
                  <a:pt x="2402" y="1990"/>
                </a:lnTo>
                <a:lnTo>
                  <a:pt x="2391" y="2000"/>
                </a:lnTo>
                <a:lnTo>
                  <a:pt x="2380" y="2010"/>
                </a:lnTo>
                <a:lnTo>
                  <a:pt x="2369" y="2021"/>
                </a:lnTo>
                <a:lnTo>
                  <a:pt x="2358" y="2033"/>
                </a:lnTo>
                <a:lnTo>
                  <a:pt x="2347" y="2046"/>
                </a:lnTo>
                <a:lnTo>
                  <a:pt x="2337" y="2060"/>
                </a:lnTo>
                <a:lnTo>
                  <a:pt x="2326" y="2074"/>
                </a:lnTo>
                <a:lnTo>
                  <a:pt x="2316" y="2088"/>
                </a:lnTo>
                <a:lnTo>
                  <a:pt x="2306" y="2105"/>
                </a:lnTo>
                <a:lnTo>
                  <a:pt x="2297" y="2121"/>
                </a:lnTo>
                <a:lnTo>
                  <a:pt x="2288" y="2139"/>
                </a:lnTo>
                <a:lnTo>
                  <a:pt x="2198" y="2119"/>
                </a:lnTo>
                <a:lnTo>
                  <a:pt x="2166" y="2292"/>
                </a:lnTo>
                <a:lnTo>
                  <a:pt x="2297" y="2407"/>
                </a:lnTo>
                <a:lnTo>
                  <a:pt x="2279" y="2495"/>
                </a:lnTo>
                <a:lnTo>
                  <a:pt x="2134" y="2527"/>
                </a:lnTo>
                <a:lnTo>
                  <a:pt x="2188" y="2814"/>
                </a:lnTo>
                <a:lnTo>
                  <a:pt x="2039" y="2954"/>
                </a:lnTo>
                <a:lnTo>
                  <a:pt x="2104" y="3006"/>
                </a:lnTo>
                <a:lnTo>
                  <a:pt x="2253" y="2874"/>
                </a:lnTo>
                <a:lnTo>
                  <a:pt x="2351" y="2955"/>
                </a:lnTo>
                <a:lnTo>
                  <a:pt x="2219" y="3256"/>
                </a:lnTo>
                <a:lnTo>
                  <a:pt x="2241" y="3731"/>
                </a:lnTo>
                <a:lnTo>
                  <a:pt x="2340" y="3741"/>
                </a:lnTo>
                <a:lnTo>
                  <a:pt x="2344" y="3742"/>
                </a:lnTo>
                <a:lnTo>
                  <a:pt x="2342" y="3760"/>
                </a:lnTo>
                <a:lnTo>
                  <a:pt x="2364" y="3779"/>
                </a:lnTo>
                <a:lnTo>
                  <a:pt x="2385" y="3799"/>
                </a:lnTo>
                <a:lnTo>
                  <a:pt x="2405" y="3821"/>
                </a:lnTo>
                <a:lnTo>
                  <a:pt x="2425" y="3844"/>
                </a:lnTo>
                <a:lnTo>
                  <a:pt x="2443" y="3868"/>
                </a:lnTo>
                <a:lnTo>
                  <a:pt x="2459" y="3892"/>
                </a:lnTo>
                <a:lnTo>
                  <a:pt x="2476" y="3919"/>
                </a:lnTo>
                <a:lnTo>
                  <a:pt x="2490" y="3946"/>
                </a:lnTo>
                <a:lnTo>
                  <a:pt x="2503" y="3975"/>
                </a:lnTo>
                <a:lnTo>
                  <a:pt x="2516" y="4004"/>
                </a:lnTo>
                <a:lnTo>
                  <a:pt x="2527" y="4036"/>
                </a:lnTo>
                <a:lnTo>
                  <a:pt x="2537" y="4068"/>
                </a:lnTo>
                <a:lnTo>
                  <a:pt x="2546" y="4102"/>
                </a:lnTo>
                <a:lnTo>
                  <a:pt x="2553" y="4136"/>
                </a:lnTo>
                <a:lnTo>
                  <a:pt x="2560" y="4172"/>
                </a:lnTo>
                <a:lnTo>
                  <a:pt x="2564" y="4210"/>
                </a:lnTo>
                <a:lnTo>
                  <a:pt x="2411" y="4194"/>
                </a:lnTo>
                <a:lnTo>
                  <a:pt x="2159" y="4173"/>
                </a:lnTo>
                <a:lnTo>
                  <a:pt x="2133" y="4166"/>
                </a:lnTo>
                <a:lnTo>
                  <a:pt x="2108" y="4157"/>
                </a:lnTo>
                <a:lnTo>
                  <a:pt x="2081" y="4149"/>
                </a:lnTo>
                <a:lnTo>
                  <a:pt x="2056" y="4140"/>
                </a:lnTo>
                <a:lnTo>
                  <a:pt x="2030" y="4133"/>
                </a:lnTo>
                <a:lnTo>
                  <a:pt x="2005" y="4124"/>
                </a:lnTo>
                <a:lnTo>
                  <a:pt x="1978" y="4116"/>
                </a:lnTo>
                <a:lnTo>
                  <a:pt x="1953" y="4107"/>
                </a:lnTo>
                <a:lnTo>
                  <a:pt x="1940" y="4104"/>
                </a:lnTo>
                <a:lnTo>
                  <a:pt x="1928" y="4102"/>
                </a:lnTo>
                <a:lnTo>
                  <a:pt x="1917" y="4101"/>
                </a:lnTo>
                <a:lnTo>
                  <a:pt x="1906" y="4101"/>
                </a:lnTo>
                <a:lnTo>
                  <a:pt x="1896" y="4101"/>
                </a:lnTo>
                <a:lnTo>
                  <a:pt x="1887" y="4102"/>
                </a:lnTo>
                <a:lnTo>
                  <a:pt x="1878" y="4104"/>
                </a:lnTo>
                <a:lnTo>
                  <a:pt x="1870" y="4107"/>
                </a:lnTo>
                <a:lnTo>
                  <a:pt x="1862" y="4112"/>
                </a:lnTo>
                <a:lnTo>
                  <a:pt x="1855" y="4116"/>
                </a:lnTo>
                <a:lnTo>
                  <a:pt x="1849" y="4122"/>
                </a:lnTo>
                <a:lnTo>
                  <a:pt x="1843" y="4128"/>
                </a:lnTo>
                <a:lnTo>
                  <a:pt x="1838" y="4136"/>
                </a:lnTo>
                <a:lnTo>
                  <a:pt x="1833" y="4145"/>
                </a:lnTo>
                <a:lnTo>
                  <a:pt x="1830" y="4154"/>
                </a:lnTo>
                <a:lnTo>
                  <a:pt x="1827" y="4163"/>
                </a:lnTo>
                <a:lnTo>
                  <a:pt x="1826" y="4178"/>
                </a:lnTo>
                <a:lnTo>
                  <a:pt x="1823" y="4192"/>
                </a:lnTo>
                <a:lnTo>
                  <a:pt x="1821" y="4205"/>
                </a:lnTo>
                <a:lnTo>
                  <a:pt x="1818" y="4217"/>
                </a:lnTo>
                <a:lnTo>
                  <a:pt x="1815" y="4228"/>
                </a:lnTo>
                <a:lnTo>
                  <a:pt x="1810" y="4239"/>
                </a:lnTo>
                <a:lnTo>
                  <a:pt x="1806" y="4249"/>
                </a:lnTo>
                <a:lnTo>
                  <a:pt x="1801" y="4258"/>
                </a:lnTo>
                <a:lnTo>
                  <a:pt x="1796" y="4267"/>
                </a:lnTo>
                <a:lnTo>
                  <a:pt x="1791" y="4275"/>
                </a:lnTo>
                <a:lnTo>
                  <a:pt x="1784" y="4282"/>
                </a:lnTo>
                <a:lnTo>
                  <a:pt x="1777" y="4289"/>
                </a:lnTo>
                <a:lnTo>
                  <a:pt x="1771" y="4295"/>
                </a:lnTo>
                <a:lnTo>
                  <a:pt x="1763" y="4301"/>
                </a:lnTo>
                <a:lnTo>
                  <a:pt x="1755" y="4306"/>
                </a:lnTo>
                <a:lnTo>
                  <a:pt x="1747" y="4310"/>
                </a:lnTo>
                <a:lnTo>
                  <a:pt x="1738" y="4314"/>
                </a:lnTo>
                <a:lnTo>
                  <a:pt x="1729" y="4317"/>
                </a:lnTo>
                <a:lnTo>
                  <a:pt x="1719" y="4319"/>
                </a:lnTo>
                <a:lnTo>
                  <a:pt x="1709" y="4321"/>
                </a:lnTo>
                <a:lnTo>
                  <a:pt x="1688" y="4325"/>
                </a:lnTo>
                <a:lnTo>
                  <a:pt x="1666" y="4326"/>
                </a:lnTo>
                <a:lnTo>
                  <a:pt x="1643" y="4325"/>
                </a:lnTo>
                <a:lnTo>
                  <a:pt x="1619" y="4321"/>
                </a:lnTo>
                <a:lnTo>
                  <a:pt x="1593" y="4318"/>
                </a:lnTo>
                <a:lnTo>
                  <a:pt x="1567" y="4312"/>
                </a:lnTo>
                <a:lnTo>
                  <a:pt x="1185" y="4275"/>
                </a:lnTo>
                <a:lnTo>
                  <a:pt x="1169" y="4273"/>
                </a:lnTo>
                <a:lnTo>
                  <a:pt x="1156" y="4270"/>
                </a:lnTo>
                <a:lnTo>
                  <a:pt x="1143" y="4266"/>
                </a:lnTo>
                <a:lnTo>
                  <a:pt x="1131" y="4259"/>
                </a:lnTo>
                <a:lnTo>
                  <a:pt x="1120" y="4252"/>
                </a:lnTo>
                <a:lnTo>
                  <a:pt x="1110" y="4245"/>
                </a:lnTo>
                <a:lnTo>
                  <a:pt x="1100" y="4236"/>
                </a:lnTo>
                <a:lnTo>
                  <a:pt x="1092" y="4226"/>
                </a:lnTo>
                <a:lnTo>
                  <a:pt x="1085" y="4215"/>
                </a:lnTo>
                <a:lnTo>
                  <a:pt x="1078" y="4203"/>
                </a:lnTo>
                <a:lnTo>
                  <a:pt x="1073" y="4190"/>
                </a:lnTo>
                <a:lnTo>
                  <a:pt x="1068" y="4176"/>
                </a:lnTo>
                <a:lnTo>
                  <a:pt x="1065" y="4160"/>
                </a:lnTo>
                <a:lnTo>
                  <a:pt x="1063" y="4144"/>
                </a:lnTo>
                <a:lnTo>
                  <a:pt x="1061" y="4126"/>
                </a:lnTo>
                <a:lnTo>
                  <a:pt x="1061" y="4107"/>
                </a:lnTo>
                <a:lnTo>
                  <a:pt x="1059" y="4100"/>
                </a:lnTo>
                <a:lnTo>
                  <a:pt x="1057" y="4094"/>
                </a:lnTo>
                <a:lnTo>
                  <a:pt x="1054" y="4089"/>
                </a:lnTo>
                <a:lnTo>
                  <a:pt x="1050" y="4086"/>
                </a:lnTo>
                <a:lnTo>
                  <a:pt x="1044" y="4083"/>
                </a:lnTo>
                <a:lnTo>
                  <a:pt x="1036" y="4082"/>
                </a:lnTo>
                <a:lnTo>
                  <a:pt x="1029" y="4082"/>
                </a:lnTo>
                <a:lnTo>
                  <a:pt x="1019" y="4083"/>
                </a:lnTo>
                <a:lnTo>
                  <a:pt x="977" y="41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319" name="Freeform 18"/>
          <p:cNvSpPr>
            <a:spLocks/>
          </p:cNvSpPr>
          <p:nvPr/>
        </p:nvSpPr>
        <p:spPr bwMode="auto">
          <a:xfrm>
            <a:off x="1987550" y="958850"/>
            <a:ext cx="6350" cy="6350"/>
          </a:xfrm>
          <a:custGeom>
            <a:avLst/>
            <a:gdLst>
              <a:gd name="T0" fmla="*/ 0 w 23"/>
              <a:gd name="T1" fmla="*/ 2147483647 h 16"/>
              <a:gd name="T2" fmla="*/ 2147483647 w 23"/>
              <a:gd name="T3" fmla="*/ 2147483647 h 16"/>
              <a:gd name="T4" fmla="*/ 2147483647 w 23"/>
              <a:gd name="T5" fmla="*/ 0 h 16"/>
              <a:gd name="T6" fmla="*/ 2147483647 w 23"/>
              <a:gd name="T7" fmla="*/ 2147483647 h 16"/>
              <a:gd name="T8" fmla="*/ 2147483647 w 23"/>
              <a:gd name="T9" fmla="*/ 2147483647 h 16"/>
              <a:gd name="T10" fmla="*/ 2147483647 w 23"/>
              <a:gd name="T11" fmla="*/ 2147483647 h 16"/>
              <a:gd name="T12" fmla="*/ 2147483647 w 23"/>
              <a:gd name="T13" fmla="*/ 2147483647 h 16"/>
              <a:gd name="T14" fmla="*/ 2147483647 w 23"/>
              <a:gd name="T15" fmla="*/ 2147483647 h 16"/>
              <a:gd name="T16" fmla="*/ 0 w 23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16"/>
              <a:gd name="T29" fmla="*/ 23 w 23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16">
                <a:moveTo>
                  <a:pt x="0" y="16"/>
                </a:moveTo>
                <a:lnTo>
                  <a:pt x="11" y="8"/>
                </a:lnTo>
                <a:lnTo>
                  <a:pt x="23" y="0"/>
                </a:lnTo>
                <a:lnTo>
                  <a:pt x="22" y="3"/>
                </a:lnTo>
                <a:lnTo>
                  <a:pt x="21" y="6"/>
                </a:lnTo>
                <a:lnTo>
                  <a:pt x="18" y="8"/>
                </a:lnTo>
                <a:lnTo>
                  <a:pt x="15" y="9"/>
                </a:lnTo>
                <a:lnTo>
                  <a:pt x="7" y="12"/>
                </a:lnTo>
                <a:lnTo>
                  <a:pt x="0" y="16"/>
                </a:lnTo>
                <a:close/>
              </a:path>
            </a:pathLst>
          </a:cu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1093788" y="2185988"/>
            <a:ext cx="1023937" cy="671512"/>
          </a:xfrm>
          <a:custGeom>
            <a:avLst/>
            <a:gdLst>
              <a:gd name="T0" fmla="*/ 1675 w 3421"/>
              <a:gd name="T1" fmla="*/ 2177 h 2240"/>
              <a:gd name="T2" fmla="*/ 1523 w 3421"/>
              <a:gd name="T3" fmla="*/ 2141 h 2240"/>
              <a:gd name="T4" fmla="*/ 1425 w 3421"/>
              <a:gd name="T5" fmla="*/ 2117 h 2240"/>
              <a:gd name="T6" fmla="*/ 1350 w 3421"/>
              <a:gd name="T7" fmla="*/ 2122 h 2240"/>
              <a:gd name="T8" fmla="*/ 1242 w 3421"/>
              <a:gd name="T9" fmla="*/ 2168 h 2240"/>
              <a:gd name="T10" fmla="*/ 1150 w 3421"/>
              <a:gd name="T11" fmla="*/ 2211 h 2240"/>
              <a:gd name="T12" fmla="*/ 1053 w 3421"/>
              <a:gd name="T13" fmla="*/ 2196 h 2240"/>
              <a:gd name="T14" fmla="*/ 977 w 3421"/>
              <a:gd name="T15" fmla="*/ 2193 h 2240"/>
              <a:gd name="T16" fmla="*/ 885 w 3421"/>
              <a:gd name="T17" fmla="*/ 2225 h 2240"/>
              <a:gd name="T18" fmla="*/ 741 w 3421"/>
              <a:gd name="T19" fmla="*/ 2234 h 2240"/>
              <a:gd name="T20" fmla="*/ 398 w 3421"/>
              <a:gd name="T21" fmla="*/ 2220 h 2240"/>
              <a:gd name="T22" fmla="*/ 240 w 3421"/>
              <a:gd name="T23" fmla="*/ 2051 h 2240"/>
              <a:gd name="T24" fmla="*/ 247 w 3421"/>
              <a:gd name="T25" fmla="*/ 1616 h 2240"/>
              <a:gd name="T26" fmla="*/ 279 w 3421"/>
              <a:gd name="T27" fmla="*/ 1441 h 2240"/>
              <a:gd name="T28" fmla="*/ 251 w 3421"/>
              <a:gd name="T29" fmla="*/ 1281 h 2240"/>
              <a:gd name="T30" fmla="*/ 111 w 3421"/>
              <a:gd name="T31" fmla="*/ 1178 h 2240"/>
              <a:gd name="T32" fmla="*/ 43 w 3421"/>
              <a:gd name="T33" fmla="*/ 1177 h 2240"/>
              <a:gd name="T34" fmla="*/ 11 w 3421"/>
              <a:gd name="T35" fmla="*/ 1146 h 2240"/>
              <a:gd name="T36" fmla="*/ 52 w 3421"/>
              <a:gd name="T37" fmla="*/ 923 h 2240"/>
              <a:gd name="T38" fmla="*/ 131 w 3421"/>
              <a:gd name="T39" fmla="*/ 676 h 2240"/>
              <a:gd name="T40" fmla="*/ 194 w 3421"/>
              <a:gd name="T41" fmla="*/ 569 h 2240"/>
              <a:gd name="T42" fmla="*/ 289 w 3421"/>
              <a:gd name="T43" fmla="*/ 482 h 2240"/>
              <a:gd name="T44" fmla="*/ 623 w 3421"/>
              <a:gd name="T45" fmla="*/ 412 h 2240"/>
              <a:gd name="T46" fmla="*/ 1096 w 3421"/>
              <a:gd name="T47" fmla="*/ 317 h 2240"/>
              <a:gd name="T48" fmla="*/ 1212 w 3421"/>
              <a:gd name="T49" fmla="*/ 87 h 2240"/>
              <a:gd name="T50" fmla="*/ 1313 w 3421"/>
              <a:gd name="T51" fmla="*/ 0 h 2240"/>
              <a:gd name="T52" fmla="*/ 1338 w 3421"/>
              <a:gd name="T53" fmla="*/ 25 h 2240"/>
              <a:gd name="T54" fmla="*/ 1355 w 3421"/>
              <a:gd name="T55" fmla="*/ 121 h 2240"/>
              <a:gd name="T56" fmla="*/ 1408 w 3421"/>
              <a:gd name="T57" fmla="*/ 177 h 2240"/>
              <a:gd name="T58" fmla="*/ 1870 w 3421"/>
              <a:gd name="T59" fmla="*/ 236 h 2240"/>
              <a:gd name="T60" fmla="*/ 1996 w 3421"/>
              <a:gd name="T61" fmla="*/ 237 h 2240"/>
              <a:gd name="T62" fmla="*/ 2048 w 3421"/>
              <a:gd name="T63" fmla="*/ 213 h 2240"/>
              <a:gd name="T64" fmla="*/ 2083 w 3421"/>
              <a:gd name="T65" fmla="*/ 167 h 2240"/>
              <a:gd name="T66" fmla="*/ 2103 w 3421"/>
              <a:gd name="T67" fmla="*/ 96 h 2240"/>
              <a:gd name="T68" fmla="*/ 2126 w 3421"/>
              <a:gd name="T69" fmla="*/ 40 h 2240"/>
              <a:gd name="T70" fmla="*/ 2173 w 3421"/>
              <a:gd name="T71" fmla="*/ 19 h 2240"/>
              <a:gd name="T72" fmla="*/ 2255 w 3421"/>
              <a:gd name="T73" fmla="*/ 34 h 2240"/>
              <a:gd name="T74" fmla="*/ 2410 w 3421"/>
              <a:gd name="T75" fmla="*/ 84 h 2240"/>
              <a:gd name="T76" fmla="*/ 2849 w 3421"/>
              <a:gd name="T77" fmla="*/ 245 h 2240"/>
              <a:gd name="T78" fmla="*/ 2893 w 3421"/>
              <a:gd name="T79" fmla="*/ 657 h 2240"/>
              <a:gd name="T80" fmla="*/ 3110 w 3421"/>
              <a:gd name="T81" fmla="*/ 782 h 2240"/>
              <a:gd name="T82" fmla="*/ 3240 w 3421"/>
              <a:gd name="T83" fmla="*/ 901 h 2240"/>
              <a:gd name="T84" fmla="*/ 3083 w 3421"/>
              <a:gd name="T85" fmla="*/ 1674 h 2240"/>
              <a:gd name="T86" fmla="*/ 2926 w 3421"/>
              <a:gd name="T87" fmla="*/ 1685 h 2240"/>
              <a:gd name="T88" fmla="*/ 2863 w 3421"/>
              <a:gd name="T89" fmla="*/ 1715 h 2240"/>
              <a:gd name="T90" fmla="*/ 2796 w 3421"/>
              <a:gd name="T91" fmla="*/ 1796 h 2240"/>
              <a:gd name="T92" fmla="*/ 2709 w 3421"/>
              <a:gd name="T93" fmla="*/ 1954 h 2240"/>
              <a:gd name="T94" fmla="*/ 2635 w 3421"/>
              <a:gd name="T95" fmla="*/ 2021 h 2240"/>
              <a:gd name="T96" fmla="*/ 2567 w 3421"/>
              <a:gd name="T97" fmla="*/ 2049 h 2240"/>
              <a:gd name="T98" fmla="*/ 2487 w 3421"/>
              <a:gd name="T99" fmla="*/ 2059 h 2240"/>
              <a:gd name="T100" fmla="*/ 2420 w 3421"/>
              <a:gd name="T101" fmla="*/ 2009 h 2240"/>
              <a:gd name="T102" fmla="*/ 2367 w 3421"/>
              <a:gd name="T103" fmla="*/ 1913 h 2240"/>
              <a:gd name="T104" fmla="*/ 2282 w 3421"/>
              <a:gd name="T105" fmla="*/ 1869 h 2240"/>
              <a:gd name="T106" fmla="*/ 2181 w 3421"/>
              <a:gd name="T107" fmla="*/ 1874 h 2240"/>
              <a:gd name="T108" fmla="*/ 2084 w 3421"/>
              <a:gd name="T109" fmla="*/ 1922 h 2240"/>
              <a:gd name="T110" fmla="*/ 2009 w 3421"/>
              <a:gd name="T111" fmla="*/ 2013 h 22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21"/>
              <a:gd name="T169" fmla="*/ 0 h 2240"/>
              <a:gd name="T170" fmla="*/ 3421 w 3421"/>
              <a:gd name="T171" fmla="*/ 2240 h 22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21" h="2240">
                <a:moveTo>
                  <a:pt x="1707" y="2186"/>
                </a:moveTo>
                <a:lnTo>
                  <a:pt x="1710" y="2185"/>
                </a:lnTo>
                <a:lnTo>
                  <a:pt x="1703" y="2184"/>
                </a:lnTo>
                <a:lnTo>
                  <a:pt x="1675" y="2177"/>
                </a:lnTo>
                <a:lnTo>
                  <a:pt x="1647" y="2170"/>
                </a:lnTo>
                <a:lnTo>
                  <a:pt x="1621" y="2164"/>
                </a:lnTo>
                <a:lnTo>
                  <a:pt x="1594" y="2159"/>
                </a:lnTo>
                <a:lnTo>
                  <a:pt x="1569" y="2154"/>
                </a:lnTo>
                <a:lnTo>
                  <a:pt x="1546" y="2147"/>
                </a:lnTo>
                <a:lnTo>
                  <a:pt x="1523" y="2141"/>
                </a:lnTo>
                <a:lnTo>
                  <a:pt x="1500" y="2134"/>
                </a:lnTo>
                <a:lnTo>
                  <a:pt x="1485" y="2129"/>
                </a:lnTo>
                <a:lnTo>
                  <a:pt x="1469" y="2125"/>
                </a:lnTo>
                <a:lnTo>
                  <a:pt x="1454" y="2122"/>
                </a:lnTo>
                <a:lnTo>
                  <a:pt x="1440" y="2119"/>
                </a:lnTo>
                <a:lnTo>
                  <a:pt x="1425" y="2117"/>
                </a:lnTo>
                <a:lnTo>
                  <a:pt x="1412" y="2117"/>
                </a:lnTo>
                <a:lnTo>
                  <a:pt x="1399" y="2116"/>
                </a:lnTo>
                <a:lnTo>
                  <a:pt x="1386" y="2117"/>
                </a:lnTo>
                <a:lnTo>
                  <a:pt x="1374" y="2118"/>
                </a:lnTo>
                <a:lnTo>
                  <a:pt x="1362" y="2119"/>
                </a:lnTo>
                <a:lnTo>
                  <a:pt x="1350" y="2122"/>
                </a:lnTo>
                <a:lnTo>
                  <a:pt x="1339" y="2125"/>
                </a:lnTo>
                <a:lnTo>
                  <a:pt x="1317" y="2132"/>
                </a:lnTo>
                <a:lnTo>
                  <a:pt x="1297" y="2139"/>
                </a:lnTo>
                <a:lnTo>
                  <a:pt x="1277" y="2148"/>
                </a:lnTo>
                <a:lnTo>
                  <a:pt x="1260" y="2158"/>
                </a:lnTo>
                <a:lnTo>
                  <a:pt x="1242" y="2168"/>
                </a:lnTo>
                <a:lnTo>
                  <a:pt x="1226" y="2178"/>
                </a:lnTo>
                <a:lnTo>
                  <a:pt x="1209" y="2186"/>
                </a:lnTo>
                <a:lnTo>
                  <a:pt x="1194" y="2194"/>
                </a:lnTo>
                <a:lnTo>
                  <a:pt x="1179" y="2201"/>
                </a:lnTo>
                <a:lnTo>
                  <a:pt x="1164" y="2206"/>
                </a:lnTo>
                <a:lnTo>
                  <a:pt x="1150" y="2211"/>
                </a:lnTo>
                <a:lnTo>
                  <a:pt x="1136" y="2212"/>
                </a:lnTo>
                <a:lnTo>
                  <a:pt x="1122" y="2212"/>
                </a:lnTo>
                <a:lnTo>
                  <a:pt x="1110" y="2211"/>
                </a:lnTo>
                <a:lnTo>
                  <a:pt x="1087" y="2206"/>
                </a:lnTo>
                <a:lnTo>
                  <a:pt x="1064" y="2200"/>
                </a:lnTo>
                <a:lnTo>
                  <a:pt x="1053" y="2196"/>
                </a:lnTo>
                <a:lnTo>
                  <a:pt x="1042" y="2193"/>
                </a:lnTo>
                <a:lnTo>
                  <a:pt x="1030" y="2191"/>
                </a:lnTo>
                <a:lnTo>
                  <a:pt x="1018" y="2189"/>
                </a:lnTo>
                <a:lnTo>
                  <a:pt x="1005" y="2189"/>
                </a:lnTo>
                <a:lnTo>
                  <a:pt x="992" y="2190"/>
                </a:lnTo>
                <a:lnTo>
                  <a:pt x="977" y="2193"/>
                </a:lnTo>
                <a:lnTo>
                  <a:pt x="962" y="2197"/>
                </a:lnTo>
                <a:lnTo>
                  <a:pt x="947" y="2206"/>
                </a:lnTo>
                <a:lnTo>
                  <a:pt x="931" y="2213"/>
                </a:lnTo>
                <a:lnTo>
                  <a:pt x="916" y="2217"/>
                </a:lnTo>
                <a:lnTo>
                  <a:pt x="901" y="2222"/>
                </a:lnTo>
                <a:lnTo>
                  <a:pt x="885" y="2225"/>
                </a:lnTo>
                <a:lnTo>
                  <a:pt x="870" y="2228"/>
                </a:lnTo>
                <a:lnTo>
                  <a:pt x="855" y="2229"/>
                </a:lnTo>
                <a:lnTo>
                  <a:pt x="838" y="2231"/>
                </a:lnTo>
                <a:lnTo>
                  <a:pt x="806" y="2233"/>
                </a:lnTo>
                <a:lnTo>
                  <a:pt x="774" y="2234"/>
                </a:lnTo>
                <a:lnTo>
                  <a:pt x="741" y="2234"/>
                </a:lnTo>
                <a:lnTo>
                  <a:pt x="707" y="2236"/>
                </a:lnTo>
                <a:lnTo>
                  <a:pt x="648" y="2236"/>
                </a:lnTo>
                <a:lnTo>
                  <a:pt x="587" y="2235"/>
                </a:lnTo>
                <a:lnTo>
                  <a:pt x="524" y="2231"/>
                </a:lnTo>
                <a:lnTo>
                  <a:pt x="462" y="2226"/>
                </a:lnTo>
                <a:lnTo>
                  <a:pt x="398" y="2220"/>
                </a:lnTo>
                <a:lnTo>
                  <a:pt x="335" y="2214"/>
                </a:lnTo>
                <a:lnTo>
                  <a:pt x="274" y="2206"/>
                </a:lnTo>
                <a:lnTo>
                  <a:pt x="213" y="2200"/>
                </a:lnTo>
                <a:lnTo>
                  <a:pt x="221" y="2150"/>
                </a:lnTo>
                <a:lnTo>
                  <a:pt x="230" y="2101"/>
                </a:lnTo>
                <a:lnTo>
                  <a:pt x="240" y="2051"/>
                </a:lnTo>
                <a:lnTo>
                  <a:pt x="253" y="2002"/>
                </a:lnTo>
                <a:lnTo>
                  <a:pt x="267" y="1953"/>
                </a:lnTo>
                <a:lnTo>
                  <a:pt x="284" y="1903"/>
                </a:lnTo>
                <a:lnTo>
                  <a:pt x="302" y="1854"/>
                </a:lnTo>
                <a:lnTo>
                  <a:pt x="323" y="1805"/>
                </a:lnTo>
                <a:lnTo>
                  <a:pt x="247" y="1616"/>
                </a:lnTo>
                <a:lnTo>
                  <a:pt x="277" y="1567"/>
                </a:lnTo>
                <a:lnTo>
                  <a:pt x="279" y="1543"/>
                </a:lnTo>
                <a:lnTo>
                  <a:pt x="281" y="1518"/>
                </a:lnTo>
                <a:lnTo>
                  <a:pt x="281" y="1493"/>
                </a:lnTo>
                <a:lnTo>
                  <a:pt x="280" y="1468"/>
                </a:lnTo>
                <a:lnTo>
                  <a:pt x="279" y="1441"/>
                </a:lnTo>
                <a:lnTo>
                  <a:pt x="276" y="1415"/>
                </a:lnTo>
                <a:lnTo>
                  <a:pt x="273" y="1389"/>
                </a:lnTo>
                <a:lnTo>
                  <a:pt x="268" y="1362"/>
                </a:lnTo>
                <a:lnTo>
                  <a:pt x="264" y="1336"/>
                </a:lnTo>
                <a:lnTo>
                  <a:pt x="257" y="1308"/>
                </a:lnTo>
                <a:lnTo>
                  <a:pt x="251" y="1281"/>
                </a:lnTo>
                <a:lnTo>
                  <a:pt x="243" y="1254"/>
                </a:lnTo>
                <a:lnTo>
                  <a:pt x="234" y="1226"/>
                </a:lnTo>
                <a:lnTo>
                  <a:pt x="225" y="1199"/>
                </a:lnTo>
                <a:lnTo>
                  <a:pt x="216" y="1170"/>
                </a:lnTo>
                <a:lnTo>
                  <a:pt x="205" y="1143"/>
                </a:lnTo>
                <a:lnTo>
                  <a:pt x="111" y="1178"/>
                </a:lnTo>
                <a:lnTo>
                  <a:pt x="93" y="1180"/>
                </a:lnTo>
                <a:lnTo>
                  <a:pt x="75" y="1181"/>
                </a:lnTo>
                <a:lnTo>
                  <a:pt x="66" y="1181"/>
                </a:lnTo>
                <a:lnTo>
                  <a:pt x="59" y="1180"/>
                </a:lnTo>
                <a:lnTo>
                  <a:pt x="51" y="1179"/>
                </a:lnTo>
                <a:lnTo>
                  <a:pt x="43" y="1177"/>
                </a:lnTo>
                <a:lnTo>
                  <a:pt x="37" y="1173"/>
                </a:lnTo>
                <a:lnTo>
                  <a:pt x="31" y="1169"/>
                </a:lnTo>
                <a:lnTo>
                  <a:pt x="26" y="1165"/>
                </a:lnTo>
                <a:lnTo>
                  <a:pt x="20" y="1159"/>
                </a:lnTo>
                <a:lnTo>
                  <a:pt x="16" y="1154"/>
                </a:lnTo>
                <a:lnTo>
                  <a:pt x="11" y="1146"/>
                </a:lnTo>
                <a:lnTo>
                  <a:pt x="8" y="1138"/>
                </a:lnTo>
                <a:lnTo>
                  <a:pt x="6" y="1130"/>
                </a:lnTo>
                <a:lnTo>
                  <a:pt x="0" y="1086"/>
                </a:lnTo>
                <a:lnTo>
                  <a:pt x="20" y="1030"/>
                </a:lnTo>
                <a:lnTo>
                  <a:pt x="37" y="976"/>
                </a:lnTo>
                <a:lnTo>
                  <a:pt x="52" y="923"/>
                </a:lnTo>
                <a:lnTo>
                  <a:pt x="66" y="874"/>
                </a:lnTo>
                <a:lnTo>
                  <a:pt x="79" y="826"/>
                </a:lnTo>
                <a:lnTo>
                  <a:pt x="94" y="781"/>
                </a:lnTo>
                <a:lnTo>
                  <a:pt x="108" y="737"/>
                </a:lnTo>
                <a:lnTo>
                  <a:pt x="123" y="696"/>
                </a:lnTo>
                <a:lnTo>
                  <a:pt x="131" y="676"/>
                </a:lnTo>
                <a:lnTo>
                  <a:pt x="140" y="657"/>
                </a:lnTo>
                <a:lnTo>
                  <a:pt x="149" y="638"/>
                </a:lnTo>
                <a:lnTo>
                  <a:pt x="159" y="620"/>
                </a:lnTo>
                <a:lnTo>
                  <a:pt x="170" y="603"/>
                </a:lnTo>
                <a:lnTo>
                  <a:pt x="182" y="585"/>
                </a:lnTo>
                <a:lnTo>
                  <a:pt x="194" y="569"/>
                </a:lnTo>
                <a:lnTo>
                  <a:pt x="207" y="553"/>
                </a:lnTo>
                <a:lnTo>
                  <a:pt x="221" y="538"/>
                </a:lnTo>
                <a:lnTo>
                  <a:pt x="235" y="523"/>
                </a:lnTo>
                <a:lnTo>
                  <a:pt x="252" y="508"/>
                </a:lnTo>
                <a:lnTo>
                  <a:pt x="269" y="495"/>
                </a:lnTo>
                <a:lnTo>
                  <a:pt x="289" y="482"/>
                </a:lnTo>
                <a:lnTo>
                  <a:pt x="309" y="469"/>
                </a:lnTo>
                <a:lnTo>
                  <a:pt x="331" y="458"/>
                </a:lnTo>
                <a:lnTo>
                  <a:pt x="354" y="446"/>
                </a:lnTo>
                <a:lnTo>
                  <a:pt x="443" y="434"/>
                </a:lnTo>
                <a:lnTo>
                  <a:pt x="533" y="423"/>
                </a:lnTo>
                <a:lnTo>
                  <a:pt x="623" y="412"/>
                </a:lnTo>
                <a:lnTo>
                  <a:pt x="714" y="402"/>
                </a:lnTo>
                <a:lnTo>
                  <a:pt x="805" y="392"/>
                </a:lnTo>
                <a:lnTo>
                  <a:pt x="896" y="381"/>
                </a:lnTo>
                <a:lnTo>
                  <a:pt x="986" y="370"/>
                </a:lnTo>
                <a:lnTo>
                  <a:pt x="1075" y="358"/>
                </a:lnTo>
                <a:lnTo>
                  <a:pt x="1096" y="317"/>
                </a:lnTo>
                <a:lnTo>
                  <a:pt x="1116" y="275"/>
                </a:lnTo>
                <a:lnTo>
                  <a:pt x="1136" y="233"/>
                </a:lnTo>
                <a:lnTo>
                  <a:pt x="1155" y="190"/>
                </a:lnTo>
                <a:lnTo>
                  <a:pt x="1176" y="148"/>
                </a:lnTo>
                <a:lnTo>
                  <a:pt x="1199" y="107"/>
                </a:lnTo>
                <a:lnTo>
                  <a:pt x="1212" y="87"/>
                </a:lnTo>
                <a:lnTo>
                  <a:pt x="1224" y="67"/>
                </a:lnTo>
                <a:lnTo>
                  <a:pt x="1239" y="47"/>
                </a:lnTo>
                <a:lnTo>
                  <a:pt x="1254" y="29"/>
                </a:lnTo>
                <a:lnTo>
                  <a:pt x="1296" y="1"/>
                </a:lnTo>
                <a:lnTo>
                  <a:pt x="1306" y="0"/>
                </a:lnTo>
                <a:lnTo>
                  <a:pt x="1313" y="0"/>
                </a:lnTo>
                <a:lnTo>
                  <a:pt x="1321" y="1"/>
                </a:lnTo>
                <a:lnTo>
                  <a:pt x="1327" y="4"/>
                </a:lnTo>
                <a:lnTo>
                  <a:pt x="1331" y="7"/>
                </a:lnTo>
                <a:lnTo>
                  <a:pt x="1334" y="12"/>
                </a:lnTo>
                <a:lnTo>
                  <a:pt x="1336" y="18"/>
                </a:lnTo>
                <a:lnTo>
                  <a:pt x="1338" y="25"/>
                </a:lnTo>
                <a:lnTo>
                  <a:pt x="1338" y="44"/>
                </a:lnTo>
                <a:lnTo>
                  <a:pt x="1340" y="62"/>
                </a:lnTo>
                <a:lnTo>
                  <a:pt x="1342" y="78"/>
                </a:lnTo>
                <a:lnTo>
                  <a:pt x="1345" y="94"/>
                </a:lnTo>
                <a:lnTo>
                  <a:pt x="1350" y="108"/>
                </a:lnTo>
                <a:lnTo>
                  <a:pt x="1355" y="121"/>
                </a:lnTo>
                <a:lnTo>
                  <a:pt x="1362" y="133"/>
                </a:lnTo>
                <a:lnTo>
                  <a:pt x="1369" y="144"/>
                </a:lnTo>
                <a:lnTo>
                  <a:pt x="1377" y="154"/>
                </a:lnTo>
                <a:lnTo>
                  <a:pt x="1387" y="163"/>
                </a:lnTo>
                <a:lnTo>
                  <a:pt x="1397" y="170"/>
                </a:lnTo>
                <a:lnTo>
                  <a:pt x="1408" y="177"/>
                </a:lnTo>
                <a:lnTo>
                  <a:pt x="1420" y="184"/>
                </a:lnTo>
                <a:lnTo>
                  <a:pt x="1433" y="188"/>
                </a:lnTo>
                <a:lnTo>
                  <a:pt x="1446" y="191"/>
                </a:lnTo>
                <a:lnTo>
                  <a:pt x="1462" y="193"/>
                </a:lnTo>
                <a:lnTo>
                  <a:pt x="1844" y="230"/>
                </a:lnTo>
                <a:lnTo>
                  <a:pt x="1870" y="236"/>
                </a:lnTo>
                <a:lnTo>
                  <a:pt x="1896" y="239"/>
                </a:lnTo>
                <a:lnTo>
                  <a:pt x="1920" y="243"/>
                </a:lnTo>
                <a:lnTo>
                  <a:pt x="1943" y="244"/>
                </a:lnTo>
                <a:lnTo>
                  <a:pt x="1965" y="243"/>
                </a:lnTo>
                <a:lnTo>
                  <a:pt x="1986" y="239"/>
                </a:lnTo>
                <a:lnTo>
                  <a:pt x="1996" y="237"/>
                </a:lnTo>
                <a:lnTo>
                  <a:pt x="2006" y="235"/>
                </a:lnTo>
                <a:lnTo>
                  <a:pt x="2015" y="232"/>
                </a:lnTo>
                <a:lnTo>
                  <a:pt x="2024" y="228"/>
                </a:lnTo>
                <a:lnTo>
                  <a:pt x="2032" y="224"/>
                </a:lnTo>
                <a:lnTo>
                  <a:pt x="2040" y="219"/>
                </a:lnTo>
                <a:lnTo>
                  <a:pt x="2048" y="213"/>
                </a:lnTo>
                <a:lnTo>
                  <a:pt x="2054" y="207"/>
                </a:lnTo>
                <a:lnTo>
                  <a:pt x="2061" y="200"/>
                </a:lnTo>
                <a:lnTo>
                  <a:pt x="2068" y="193"/>
                </a:lnTo>
                <a:lnTo>
                  <a:pt x="2073" y="185"/>
                </a:lnTo>
                <a:lnTo>
                  <a:pt x="2078" y="176"/>
                </a:lnTo>
                <a:lnTo>
                  <a:pt x="2083" y="167"/>
                </a:lnTo>
                <a:lnTo>
                  <a:pt x="2087" y="157"/>
                </a:lnTo>
                <a:lnTo>
                  <a:pt x="2092" y="146"/>
                </a:lnTo>
                <a:lnTo>
                  <a:pt x="2095" y="135"/>
                </a:lnTo>
                <a:lnTo>
                  <a:pt x="2098" y="123"/>
                </a:lnTo>
                <a:lnTo>
                  <a:pt x="2100" y="110"/>
                </a:lnTo>
                <a:lnTo>
                  <a:pt x="2103" y="96"/>
                </a:lnTo>
                <a:lnTo>
                  <a:pt x="2104" y="81"/>
                </a:lnTo>
                <a:lnTo>
                  <a:pt x="2107" y="72"/>
                </a:lnTo>
                <a:lnTo>
                  <a:pt x="2110" y="63"/>
                </a:lnTo>
                <a:lnTo>
                  <a:pt x="2115" y="54"/>
                </a:lnTo>
                <a:lnTo>
                  <a:pt x="2120" y="46"/>
                </a:lnTo>
                <a:lnTo>
                  <a:pt x="2126" y="40"/>
                </a:lnTo>
                <a:lnTo>
                  <a:pt x="2132" y="34"/>
                </a:lnTo>
                <a:lnTo>
                  <a:pt x="2139" y="30"/>
                </a:lnTo>
                <a:lnTo>
                  <a:pt x="2147" y="25"/>
                </a:lnTo>
                <a:lnTo>
                  <a:pt x="2155" y="22"/>
                </a:lnTo>
                <a:lnTo>
                  <a:pt x="2164" y="20"/>
                </a:lnTo>
                <a:lnTo>
                  <a:pt x="2173" y="19"/>
                </a:lnTo>
                <a:lnTo>
                  <a:pt x="2183" y="19"/>
                </a:lnTo>
                <a:lnTo>
                  <a:pt x="2194" y="19"/>
                </a:lnTo>
                <a:lnTo>
                  <a:pt x="2205" y="20"/>
                </a:lnTo>
                <a:lnTo>
                  <a:pt x="2217" y="22"/>
                </a:lnTo>
                <a:lnTo>
                  <a:pt x="2230" y="25"/>
                </a:lnTo>
                <a:lnTo>
                  <a:pt x="2255" y="34"/>
                </a:lnTo>
                <a:lnTo>
                  <a:pt x="2282" y="42"/>
                </a:lnTo>
                <a:lnTo>
                  <a:pt x="2307" y="51"/>
                </a:lnTo>
                <a:lnTo>
                  <a:pt x="2333" y="58"/>
                </a:lnTo>
                <a:lnTo>
                  <a:pt x="2358" y="67"/>
                </a:lnTo>
                <a:lnTo>
                  <a:pt x="2385" y="75"/>
                </a:lnTo>
                <a:lnTo>
                  <a:pt x="2410" y="84"/>
                </a:lnTo>
                <a:lnTo>
                  <a:pt x="2436" y="91"/>
                </a:lnTo>
                <a:lnTo>
                  <a:pt x="2688" y="112"/>
                </a:lnTo>
                <a:lnTo>
                  <a:pt x="2841" y="128"/>
                </a:lnTo>
                <a:lnTo>
                  <a:pt x="2846" y="166"/>
                </a:lnTo>
                <a:lnTo>
                  <a:pt x="2848" y="204"/>
                </a:lnTo>
                <a:lnTo>
                  <a:pt x="2849" y="245"/>
                </a:lnTo>
                <a:lnTo>
                  <a:pt x="2850" y="287"/>
                </a:lnTo>
                <a:lnTo>
                  <a:pt x="2718" y="372"/>
                </a:lnTo>
                <a:lnTo>
                  <a:pt x="2689" y="569"/>
                </a:lnTo>
                <a:lnTo>
                  <a:pt x="2772" y="603"/>
                </a:lnTo>
                <a:lnTo>
                  <a:pt x="2853" y="638"/>
                </a:lnTo>
                <a:lnTo>
                  <a:pt x="2893" y="657"/>
                </a:lnTo>
                <a:lnTo>
                  <a:pt x="2931" y="675"/>
                </a:lnTo>
                <a:lnTo>
                  <a:pt x="2970" y="695"/>
                </a:lnTo>
                <a:lnTo>
                  <a:pt x="3007" y="715"/>
                </a:lnTo>
                <a:lnTo>
                  <a:pt x="3043" y="737"/>
                </a:lnTo>
                <a:lnTo>
                  <a:pt x="3077" y="759"/>
                </a:lnTo>
                <a:lnTo>
                  <a:pt x="3110" y="782"/>
                </a:lnTo>
                <a:lnTo>
                  <a:pt x="3142" y="806"/>
                </a:lnTo>
                <a:lnTo>
                  <a:pt x="3173" y="831"/>
                </a:lnTo>
                <a:lnTo>
                  <a:pt x="3201" y="858"/>
                </a:lnTo>
                <a:lnTo>
                  <a:pt x="3215" y="872"/>
                </a:lnTo>
                <a:lnTo>
                  <a:pt x="3228" y="886"/>
                </a:lnTo>
                <a:lnTo>
                  <a:pt x="3240" y="901"/>
                </a:lnTo>
                <a:lnTo>
                  <a:pt x="3252" y="916"/>
                </a:lnTo>
                <a:lnTo>
                  <a:pt x="3254" y="1142"/>
                </a:lnTo>
                <a:lnTo>
                  <a:pt x="3421" y="1364"/>
                </a:lnTo>
                <a:lnTo>
                  <a:pt x="3173" y="1678"/>
                </a:lnTo>
                <a:lnTo>
                  <a:pt x="3126" y="1676"/>
                </a:lnTo>
                <a:lnTo>
                  <a:pt x="3083" y="1674"/>
                </a:lnTo>
                <a:lnTo>
                  <a:pt x="3045" y="1673"/>
                </a:lnTo>
                <a:lnTo>
                  <a:pt x="3010" y="1674"/>
                </a:lnTo>
                <a:lnTo>
                  <a:pt x="2979" y="1675"/>
                </a:lnTo>
                <a:lnTo>
                  <a:pt x="2951" y="1679"/>
                </a:lnTo>
                <a:lnTo>
                  <a:pt x="2938" y="1682"/>
                </a:lnTo>
                <a:lnTo>
                  <a:pt x="2926" y="1685"/>
                </a:lnTo>
                <a:lnTo>
                  <a:pt x="2914" y="1688"/>
                </a:lnTo>
                <a:lnTo>
                  <a:pt x="2903" y="1693"/>
                </a:lnTo>
                <a:lnTo>
                  <a:pt x="2892" y="1697"/>
                </a:lnTo>
                <a:lnTo>
                  <a:pt x="2882" y="1702"/>
                </a:lnTo>
                <a:lnTo>
                  <a:pt x="2872" y="1708"/>
                </a:lnTo>
                <a:lnTo>
                  <a:pt x="2863" y="1715"/>
                </a:lnTo>
                <a:lnTo>
                  <a:pt x="2855" y="1722"/>
                </a:lnTo>
                <a:lnTo>
                  <a:pt x="2846" y="1730"/>
                </a:lnTo>
                <a:lnTo>
                  <a:pt x="2837" y="1739"/>
                </a:lnTo>
                <a:lnTo>
                  <a:pt x="2828" y="1749"/>
                </a:lnTo>
                <a:lnTo>
                  <a:pt x="2813" y="1770"/>
                </a:lnTo>
                <a:lnTo>
                  <a:pt x="2796" y="1796"/>
                </a:lnTo>
                <a:lnTo>
                  <a:pt x="2781" y="1824"/>
                </a:lnTo>
                <a:lnTo>
                  <a:pt x="2765" y="1857"/>
                </a:lnTo>
                <a:lnTo>
                  <a:pt x="2751" y="1884"/>
                </a:lnTo>
                <a:lnTo>
                  <a:pt x="2738" y="1909"/>
                </a:lnTo>
                <a:lnTo>
                  <a:pt x="2724" y="1932"/>
                </a:lnTo>
                <a:lnTo>
                  <a:pt x="2709" y="1954"/>
                </a:lnTo>
                <a:lnTo>
                  <a:pt x="2691" y="1974"/>
                </a:lnTo>
                <a:lnTo>
                  <a:pt x="2673" y="1991"/>
                </a:lnTo>
                <a:lnTo>
                  <a:pt x="2665" y="1999"/>
                </a:lnTo>
                <a:lnTo>
                  <a:pt x="2655" y="2006"/>
                </a:lnTo>
                <a:lnTo>
                  <a:pt x="2645" y="2014"/>
                </a:lnTo>
                <a:lnTo>
                  <a:pt x="2635" y="2021"/>
                </a:lnTo>
                <a:lnTo>
                  <a:pt x="2624" y="2026"/>
                </a:lnTo>
                <a:lnTo>
                  <a:pt x="2613" y="2033"/>
                </a:lnTo>
                <a:lnTo>
                  <a:pt x="2602" y="2037"/>
                </a:lnTo>
                <a:lnTo>
                  <a:pt x="2591" y="2042"/>
                </a:lnTo>
                <a:lnTo>
                  <a:pt x="2579" y="2046"/>
                </a:lnTo>
                <a:lnTo>
                  <a:pt x="2567" y="2049"/>
                </a:lnTo>
                <a:lnTo>
                  <a:pt x="2554" y="2053"/>
                </a:lnTo>
                <a:lnTo>
                  <a:pt x="2542" y="2055"/>
                </a:lnTo>
                <a:lnTo>
                  <a:pt x="2529" y="2057"/>
                </a:lnTo>
                <a:lnTo>
                  <a:pt x="2515" y="2058"/>
                </a:lnTo>
                <a:lnTo>
                  <a:pt x="2501" y="2058"/>
                </a:lnTo>
                <a:lnTo>
                  <a:pt x="2487" y="2059"/>
                </a:lnTo>
                <a:lnTo>
                  <a:pt x="2473" y="2058"/>
                </a:lnTo>
                <a:lnTo>
                  <a:pt x="2458" y="2057"/>
                </a:lnTo>
                <a:lnTo>
                  <a:pt x="2443" y="2056"/>
                </a:lnTo>
                <a:lnTo>
                  <a:pt x="2428" y="2054"/>
                </a:lnTo>
                <a:lnTo>
                  <a:pt x="2424" y="2031"/>
                </a:lnTo>
                <a:lnTo>
                  <a:pt x="2420" y="2009"/>
                </a:lnTo>
                <a:lnTo>
                  <a:pt x="2414" y="1989"/>
                </a:lnTo>
                <a:lnTo>
                  <a:pt x="2408" y="1971"/>
                </a:lnTo>
                <a:lnTo>
                  <a:pt x="2399" y="1954"/>
                </a:lnTo>
                <a:lnTo>
                  <a:pt x="2389" y="1938"/>
                </a:lnTo>
                <a:lnTo>
                  <a:pt x="2379" y="1925"/>
                </a:lnTo>
                <a:lnTo>
                  <a:pt x="2367" y="1913"/>
                </a:lnTo>
                <a:lnTo>
                  <a:pt x="2355" y="1902"/>
                </a:lnTo>
                <a:lnTo>
                  <a:pt x="2341" y="1892"/>
                </a:lnTo>
                <a:lnTo>
                  <a:pt x="2328" y="1885"/>
                </a:lnTo>
                <a:lnTo>
                  <a:pt x="2312" y="1878"/>
                </a:lnTo>
                <a:lnTo>
                  <a:pt x="2297" y="1873"/>
                </a:lnTo>
                <a:lnTo>
                  <a:pt x="2282" y="1869"/>
                </a:lnTo>
                <a:lnTo>
                  <a:pt x="2265" y="1866"/>
                </a:lnTo>
                <a:lnTo>
                  <a:pt x="2249" y="1865"/>
                </a:lnTo>
                <a:lnTo>
                  <a:pt x="2231" y="1865"/>
                </a:lnTo>
                <a:lnTo>
                  <a:pt x="2215" y="1866"/>
                </a:lnTo>
                <a:lnTo>
                  <a:pt x="2198" y="1869"/>
                </a:lnTo>
                <a:lnTo>
                  <a:pt x="2181" y="1874"/>
                </a:lnTo>
                <a:lnTo>
                  <a:pt x="2164" y="1878"/>
                </a:lnTo>
                <a:lnTo>
                  <a:pt x="2147" y="1885"/>
                </a:lnTo>
                <a:lnTo>
                  <a:pt x="2131" y="1892"/>
                </a:lnTo>
                <a:lnTo>
                  <a:pt x="2115" y="1901"/>
                </a:lnTo>
                <a:lnTo>
                  <a:pt x="2099" y="1911"/>
                </a:lnTo>
                <a:lnTo>
                  <a:pt x="2084" y="1922"/>
                </a:lnTo>
                <a:lnTo>
                  <a:pt x="2070" y="1935"/>
                </a:lnTo>
                <a:lnTo>
                  <a:pt x="2055" y="1948"/>
                </a:lnTo>
                <a:lnTo>
                  <a:pt x="2042" y="1963"/>
                </a:lnTo>
                <a:lnTo>
                  <a:pt x="2030" y="1978"/>
                </a:lnTo>
                <a:lnTo>
                  <a:pt x="2019" y="1995"/>
                </a:lnTo>
                <a:lnTo>
                  <a:pt x="2009" y="2013"/>
                </a:lnTo>
                <a:lnTo>
                  <a:pt x="1800" y="2240"/>
                </a:lnTo>
                <a:lnTo>
                  <a:pt x="1707" y="218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1787525" y="735013"/>
            <a:ext cx="1238250" cy="1441450"/>
          </a:xfrm>
          <a:custGeom>
            <a:avLst/>
            <a:gdLst/>
            <a:ahLst/>
            <a:cxnLst>
              <a:cxn ang="0">
                <a:pos x="3457" y="1759"/>
              </a:cxn>
              <a:cxn ang="0">
                <a:pos x="4004" y="2062"/>
              </a:cxn>
              <a:cxn ang="0">
                <a:pos x="4034" y="2211"/>
              </a:cxn>
              <a:cxn ang="0">
                <a:pos x="4007" y="2279"/>
              </a:cxn>
              <a:cxn ang="0">
                <a:pos x="3868" y="2396"/>
              </a:cxn>
              <a:cxn ang="0">
                <a:pos x="3844" y="2479"/>
              </a:cxn>
              <a:cxn ang="0">
                <a:pos x="4011" y="2581"/>
              </a:cxn>
              <a:cxn ang="0">
                <a:pos x="4115" y="2700"/>
              </a:cxn>
              <a:cxn ang="0">
                <a:pos x="4092" y="2824"/>
              </a:cxn>
              <a:cxn ang="0">
                <a:pos x="3987" y="2822"/>
              </a:cxn>
              <a:cxn ang="0">
                <a:pos x="3953" y="2861"/>
              </a:cxn>
              <a:cxn ang="0">
                <a:pos x="3983" y="2967"/>
              </a:cxn>
              <a:cxn ang="0">
                <a:pos x="4033" y="3100"/>
              </a:cxn>
              <a:cxn ang="0">
                <a:pos x="3993" y="3195"/>
              </a:cxn>
              <a:cxn ang="0">
                <a:pos x="3976" y="3352"/>
              </a:cxn>
              <a:cxn ang="0">
                <a:pos x="4102" y="3525"/>
              </a:cxn>
              <a:cxn ang="0">
                <a:pos x="4142" y="3620"/>
              </a:cxn>
              <a:cxn ang="0">
                <a:pos x="4097" y="3678"/>
              </a:cxn>
              <a:cxn ang="0">
                <a:pos x="3968" y="3700"/>
              </a:cxn>
              <a:cxn ang="0">
                <a:pos x="3809" y="3709"/>
              </a:cxn>
              <a:cxn ang="0">
                <a:pos x="3633" y="3737"/>
              </a:cxn>
              <a:cxn ang="0">
                <a:pos x="3555" y="3803"/>
              </a:cxn>
              <a:cxn ang="0">
                <a:pos x="3466" y="3790"/>
              </a:cxn>
              <a:cxn ang="0">
                <a:pos x="3377" y="3825"/>
              </a:cxn>
              <a:cxn ang="0">
                <a:pos x="3097" y="3877"/>
              </a:cxn>
              <a:cxn ang="0">
                <a:pos x="2661" y="3864"/>
              </a:cxn>
              <a:cxn ang="0">
                <a:pos x="2544" y="3845"/>
              </a:cxn>
              <a:cxn ang="0">
                <a:pos x="2464" y="3913"/>
              </a:cxn>
              <a:cxn ang="0">
                <a:pos x="2401" y="3937"/>
              </a:cxn>
              <a:cxn ang="0">
                <a:pos x="2220" y="3896"/>
              </a:cxn>
              <a:cxn ang="0">
                <a:pos x="2028" y="3868"/>
              </a:cxn>
              <a:cxn ang="0">
                <a:pos x="1979" y="3898"/>
              </a:cxn>
              <a:cxn ang="0">
                <a:pos x="1963" y="3980"/>
              </a:cxn>
              <a:cxn ang="0">
                <a:pos x="1970" y="4119"/>
              </a:cxn>
              <a:cxn ang="0">
                <a:pos x="1920" y="4215"/>
              </a:cxn>
              <a:cxn ang="0">
                <a:pos x="1877" y="4310"/>
              </a:cxn>
              <a:cxn ang="0">
                <a:pos x="1760" y="4319"/>
              </a:cxn>
              <a:cxn ang="0">
                <a:pos x="1653" y="4368"/>
              </a:cxn>
              <a:cxn ang="0">
                <a:pos x="1594" y="4508"/>
              </a:cxn>
              <a:cxn ang="0">
                <a:pos x="1504" y="4627"/>
              </a:cxn>
              <a:cxn ang="0">
                <a:pos x="1455" y="4632"/>
              </a:cxn>
              <a:cxn ang="0">
                <a:pos x="1379" y="4586"/>
              </a:cxn>
              <a:cxn ang="0">
                <a:pos x="1263" y="4613"/>
              </a:cxn>
              <a:cxn ang="0">
                <a:pos x="1182" y="4724"/>
              </a:cxn>
              <a:cxn ang="0">
                <a:pos x="1112" y="4792"/>
              </a:cxn>
              <a:cxn ang="0">
                <a:pos x="1033" y="4816"/>
              </a:cxn>
              <a:cxn ang="0">
                <a:pos x="958" y="4787"/>
              </a:cxn>
              <a:cxn ang="0">
                <a:pos x="906" y="4697"/>
              </a:cxn>
              <a:cxn ang="0">
                <a:pos x="820" y="4650"/>
              </a:cxn>
              <a:cxn ang="0">
                <a:pos x="669" y="4649"/>
              </a:cxn>
              <a:cxn ang="0">
                <a:pos x="492" y="4592"/>
              </a:cxn>
              <a:cxn ang="0">
                <a:pos x="180" y="4026"/>
              </a:cxn>
              <a:cxn ang="0">
                <a:pos x="258" y="3177"/>
              </a:cxn>
              <a:cxn ang="0">
                <a:pos x="298" y="2830"/>
              </a:cxn>
              <a:cxn ang="0">
                <a:pos x="386" y="2743"/>
              </a:cxn>
              <a:cxn ang="0">
                <a:pos x="299" y="2002"/>
              </a:cxn>
              <a:cxn ang="0">
                <a:pos x="590" y="1110"/>
              </a:cxn>
              <a:cxn ang="0">
                <a:pos x="729" y="946"/>
              </a:cxn>
              <a:cxn ang="0">
                <a:pos x="688" y="762"/>
              </a:cxn>
              <a:cxn ang="0">
                <a:pos x="784" y="688"/>
              </a:cxn>
              <a:cxn ang="0">
                <a:pos x="924" y="592"/>
              </a:cxn>
              <a:cxn ang="0">
                <a:pos x="1183" y="512"/>
              </a:cxn>
            </a:cxnLst>
            <a:rect l="0" t="0" r="r" b="b"/>
            <a:pathLst>
              <a:path w="4142" h="4816">
                <a:moveTo>
                  <a:pt x="1494" y="146"/>
                </a:moveTo>
                <a:lnTo>
                  <a:pt x="2034" y="165"/>
                </a:lnTo>
                <a:lnTo>
                  <a:pt x="2066" y="0"/>
                </a:lnTo>
                <a:lnTo>
                  <a:pt x="2867" y="47"/>
                </a:lnTo>
                <a:lnTo>
                  <a:pt x="2838" y="1020"/>
                </a:lnTo>
                <a:lnTo>
                  <a:pt x="3145" y="1027"/>
                </a:lnTo>
                <a:lnTo>
                  <a:pt x="3101" y="1712"/>
                </a:lnTo>
                <a:lnTo>
                  <a:pt x="3457" y="1759"/>
                </a:lnTo>
                <a:lnTo>
                  <a:pt x="3610" y="1676"/>
                </a:lnTo>
                <a:lnTo>
                  <a:pt x="3676" y="1799"/>
                </a:lnTo>
                <a:lnTo>
                  <a:pt x="3676" y="1858"/>
                </a:lnTo>
                <a:lnTo>
                  <a:pt x="3938" y="1911"/>
                </a:lnTo>
                <a:lnTo>
                  <a:pt x="3962" y="1965"/>
                </a:lnTo>
                <a:lnTo>
                  <a:pt x="3986" y="2015"/>
                </a:lnTo>
                <a:lnTo>
                  <a:pt x="3995" y="2039"/>
                </a:lnTo>
                <a:lnTo>
                  <a:pt x="4004" y="2062"/>
                </a:lnTo>
                <a:lnTo>
                  <a:pt x="4013" y="2084"/>
                </a:lnTo>
                <a:lnTo>
                  <a:pt x="4021" y="2105"/>
                </a:lnTo>
                <a:lnTo>
                  <a:pt x="4026" y="2126"/>
                </a:lnTo>
                <a:lnTo>
                  <a:pt x="4031" y="2145"/>
                </a:lnTo>
                <a:lnTo>
                  <a:pt x="4034" y="2163"/>
                </a:lnTo>
                <a:lnTo>
                  <a:pt x="4036" y="2180"/>
                </a:lnTo>
                <a:lnTo>
                  <a:pt x="4035" y="2196"/>
                </a:lnTo>
                <a:lnTo>
                  <a:pt x="4034" y="2211"/>
                </a:lnTo>
                <a:lnTo>
                  <a:pt x="4032" y="2217"/>
                </a:lnTo>
                <a:lnTo>
                  <a:pt x="4029" y="2224"/>
                </a:lnTo>
                <a:lnTo>
                  <a:pt x="4027" y="2229"/>
                </a:lnTo>
                <a:lnTo>
                  <a:pt x="4024" y="2235"/>
                </a:lnTo>
                <a:lnTo>
                  <a:pt x="4023" y="2247"/>
                </a:lnTo>
                <a:lnTo>
                  <a:pt x="4020" y="2258"/>
                </a:lnTo>
                <a:lnTo>
                  <a:pt x="4014" y="2269"/>
                </a:lnTo>
                <a:lnTo>
                  <a:pt x="4007" y="2279"/>
                </a:lnTo>
                <a:lnTo>
                  <a:pt x="3999" y="2290"/>
                </a:lnTo>
                <a:lnTo>
                  <a:pt x="3989" y="2299"/>
                </a:lnTo>
                <a:lnTo>
                  <a:pt x="3978" y="2309"/>
                </a:lnTo>
                <a:lnTo>
                  <a:pt x="3967" y="2319"/>
                </a:lnTo>
                <a:lnTo>
                  <a:pt x="3942" y="2339"/>
                </a:lnTo>
                <a:lnTo>
                  <a:pt x="3915" y="2358"/>
                </a:lnTo>
                <a:lnTo>
                  <a:pt x="3890" y="2377"/>
                </a:lnTo>
                <a:lnTo>
                  <a:pt x="3868" y="2396"/>
                </a:lnTo>
                <a:lnTo>
                  <a:pt x="3858" y="2406"/>
                </a:lnTo>
                <a:lnTo>
                  <a:pt x="3850" y="2416"/>
                </a:lnTo>
                <a:lnTo>
                  <a:pt x="3844" y="2426"/>
                </a:lnTo>
                <a:lnTo>
                  <a:pt x="3840" y="2437"/>
                </a:lnTo>
                <a:lnTo>
                  <a:pt x="3837" y="2446"/>
                </a:lnTo>
                <a:lnTo>
                  <a:pt x="3836" y="2457"/>
                </a:lnTo>
                <a:lnTo>
                  <a:pt x="3840" y="2468"/>
                </a:lnTo>
                <a:lnTo>
                  <a:pt x="3844" y="2479"/>
                </a:lnTo>
                <a:lnTo>
                  <a:pt x="3853" y="2490"/>
                </a:lnTo>
                <a:lnTo>
                  <a:pt x="3864" y="2502"/>
                </a:lnTo>
                <a:lnTo>
                  <a:pt x="3878" y="2515"/>
                </a:lnTo>
                <a:lnTo>
                  <a:pt x="3897" y="2527"/>
                </a:lnTo>
                <a:lnTo>
                  <a:pt x="3919" y="2540"/>
                </a:lnTo>
                <a:lnTo>
                  <a:pt x="3945" y="2553"/>
                </a:lnTo>
                <a:lnTo>
                  <a:pt x="3976" y="2567"/>
                </a:lnTo>
                <a:lnTo>
                  <a:pt x="4011" y="2581"/>
                </a:lnTo>
                <a:lnTo>
                  <a:pt x="4032" y="2596"/>
                </a:lnTo>
                <a:lnTo>
                  <a:pt x="4050" y="2611"/>
                </a:lnTo>
                <a:lnTo>
                  <a:pt x="4066" y="2625"/>
                </a:lnTo>
                <a:lnTo>
                  <a:pt x="4080" y="2640"/>
                </a:lnTo>
                <a:lnTo>
                  <a:pt x="4092" y="2655"/>
                </a:lnTo>
                <a:lnTo>
                  <a:pt x="4102" y="2670"/>
                </a:lnTo>
                <a:lnTo>
                  <a:pt x="4110" y="2685"/>
                </a:lnTo>
                <a:lnTo>
                  <a:pt x="4115" y="2700"/>
                </a:lnTo>
                <a:lnTo>
                  <a:pt x="4118" y="2715"/>
                </a:lnTo>
                <a:lnTo>
                  <a:pt x="4119" y="2731"/>
                </a:lnTo>
                <a:lnTo>
                  <a:pt x="4119" y="2746"/>
                </a:lnTo>
                <a:lnTo>
                  <a:pt x="4117" y="2761"/>
                </a:lnTo>
                <a:lnTo>
                  <a:pt x="4114" y="2777"/>
                </a:lnTo>
                <a:lnTo>
                  <a:pt x="4108" y="2793"/>
                </a:lnTo>
                <a:lnTo>
                  <a:pt x="4101" y="2809"/>
                </a:lnTo>
                <a:lnTo>
                  <a:pt x="4092" y="2824"/>
                </a:lnTo>
                <a:lnTo>
                  <a:pt x="4066" y="2820"/>
                </a:lnTo>
                <a:lnTo>
                  <a:pt x="4041" y="2816"/>
                </a:lnTo>
                <a:lnTo>
                  <a:pt x="4031" y="2816"/>
                </a:lnTo>
                <a:lnTo>
                  <a:pt x="4021" y="2816"/>
                </a:lnTo>
                <a:lnTo>
                  <a:pt x="4011" y="2816"/>
                </a:lnTo>
                <a:lnTo>
                  <a:pt x="4002" y="2817"/>
                </a:lnTo>
                <a:lnTo>
                  <a:pt x="3993" y="2820"/>
                </a:lnTo>
                <a:lnTo>
                  <a:pt x="3987" y="2822"/>
                </a:lnTo>
                <a:lnTo>
                  <a:pt x="3979" y="2824"/>
                </a:lnTo>
                <a:lnTo>
                  <a:pt x="3973" y="2827"/>
                </a:lnTo>
                <a:lnTo>
                  <a:pt x="3968" y="2832"/>
                </a:lnTo>
                <a:lnTo>
                  <a:pt x="3964" y="2836"/>
                </a:lnTo>
                <a:lnTo>
                  <a:pt x="3959" y="2842"/>
                </a:lnTo>
                <a:lnTo>
                  <a:pt x="3956" y="2847"/>
                </a:lnTo>
                <a:lnTo>
                  <a:pt x="3954" y="2854"/>
                </a:lnTo>
                <a:lnTo>
                  <a:pt x="3953" y="2861"/>
                </a:lnTo>
                <a:lnTo>
                  <a:pt x="3951" y="2869"/>
                </a:lnTo>
                <a:lnTo>
                  <a:pt x="3951" y="2877"/>
                </a:lnTo>
                <a:lnTo>
                  <a:pt x="3953" y="2885"/>
                </a:lnTo>
                <a:lnTo>
                  <a:pt x="3955" y="2895"/>
                </a:lnTo>
                <a:lnTo>
                  <a:pt x="3957" y="2905"/>
                </a:lnTo>
                <a:lnTo>
                  <a:pt x="3960" y="2916"/>
                </a:lnTo>
                <a:lnTo>
                  <a:pt x="3970" y="2940"/>
                </a:lnTo>
                <a:lnTo>
                  <a:pt x="3983" y="2967"/>
                </a:lnTo>
                <a:lnTo>
                  <a:pt x="4000" y="2996"/>
                </a:lnTo>
                <a:lnTo>
                  <a:pt x="4020" y="3028"/>
                </a:lnTo>
                <a:lnTo>
                  <a:pt x="4024" y="3040"/>
                </a:lnTo>
                <a:lnTo>
                  <a:pt x="4028" y="3052"/>
                </a:lnTo>
                <a:lnTo>
                  <a:pt x="4031" y="3064"/>
                </a:lnTo>
                <a:lnTo>
                  <a:pt x="4032" y="3076"/>
                </a:lnTo>
                <a:lnTo>
                  <a:pt x="4033" y="3087"/>
                </a:lnTo>
                <a:lnTo>
                  <a:pt x="4033" y="3100"/>
                </a:lnTo>
                <a:lnTo>
                  <a:pt x="4031" y="3112"/>
                </a:lnTo>
                <a:lnTo>
                  <a:pt x="4028" y="3124"/>
                </a:lnTo>
                <a:lnTo>
                  <a:pt x="4025" y="3136"/>
                </a:lnTo>
                <a:lnTo>
                  <a:pt x="4021" y="3147"/>
                </a:lnTo>
                <a:lnTo>
                  <a:pt x="4015" y="3159"/>
                </a:lnTo>
                <a:lnTo>
                  <a:pt x="4010" y="3171"/>
                </a:lnTo>
                <a:lnTo>
                  <a:pt x="4002" y="3183"/>
                </a:lnTo>
                <a:lnTo>
                  <a:pt x="3993" y="3195"/>
                </a:lnTo>
                <a:lnTo>
                  <a:pt x="3984" y="3207"/>
                </a:lnTo>
                <a:lnTo>
                  <a:pt x="3975" y="3218"/>
                </a:lnTo>
                <a:lnTo>
                  <a:pt x="3975" y="3241"/>
                </a:lnTo>
                <a:lnTo>
                  <a:pt x="3975" y="3263"/>
                </a:lnTo>
                <a:lnTo>
                  <a:pt x="3975" y="3285"/>
                </a:lnTo>
                <a:lnTo>
                  <a:pt x="3976" y="3307"/>
                </a:lnTo>
                <a:lnTo>
                  <a:pt x="3976" y="3329"/>
                </a:lnTo>
                <a:lnTo>
                  <a:pt x="3976" y="3352"/>
                </a:lnTo>
                <a:lnTo>
                  <a:pt x="3976" y="3374"/>
                </a:lnTo>
                <a:lnTo>
                  <a:pt x="3976" y="3396"/>
                </a:lnTo>
                <a:lnTo>
                  <a:pt x="4034" y="3447"/>
                </a:lnTo>
                <a:lnTo>
                  <a:pt x="4050" y="3464"/>
                </a:lnTo>
                <a:lnTo>
                  <a:pt x="4065" y="3480"/>
                </a:lnTo>
                <a:lnTo>
                  <a:pt x="4079" y="3496"/>
                </a:lnTo>
                <a:lnTo>
                  <a:pt x="4091" y="3511"/>
                </a:lnTo>
                <a:lnTo>
                  <a:pt x="4102" y="3525"/>
                </a:lnTo>
                <a:lnTo>
                  <a:pt x="4112" y="3539"/>
                </a:lnTo>
                <a:lnTo>
                  <a:pt x="4119" y="3552"/>
                </a:lnTo>
                <a:lnTo>
                  <a:pt x="4127" y="3565"/>
                </a:lnTo>
                <a:lnTo>
                  <a:pt x="4133" y="3577"/>
                </a:lnTo>
                <a:lnTo>
                  <a:pt x="4137" y="3588"/>
                </a:lnTo>
                <a:lnTo>
                  <a:pt x="4140" y="3599"/>
                </a:lnTo>
                <a:lnTo>
                  <a:pt x="4141" y="3610"/>
                </a:lnTo>
                <a:lnTo>
                  <a:pt x="4142" y="3620"/>
                </a:lnTo>
                <a:lnTo>
                  <a:pt x="4141" y="3629"/>
                </a:lnTo>
                <a:lnTo>
                  <a:pt x="4139" y="3637"/>
                </a:lnTo>
                <a:lnTo>
                  <a:pt x="4136" y="3645"/>
                </a:lnTo>
                <a:lnTo>
                  <a:pt x="4130" y="3653"/>
                </a:lnTo>
                <a:lnTo>
                  <a:pt x="4124" y="3660"/>
                </a:lnTo>
                <a:lnTo>
                  <a:pt x="4117" y="3667"/>
                </a:lnTo>
                <a:lnTo>
                  <a:pt x="4107" y="3672"/>
                </a:lnTo>
                <a:lnTo>
                  <a:pt x="4097" y="3678"/>
                </a:lnTo>
                <a:lnTo>
                  <a:pt x="4087" y="3682"/>
                </a:lnTo>
                <a:lnTo>
                  <a:pt x="4073" y="3687"/>
                </a:lnTo>
                <a:lnTo>
                  <a:pt x="4059" y="3690"/>
                </a:lnTo>
                <a:lnTo>
                  <a:pt x="4044" y="3693"/>
                </a:lnTo>
                <a:lnTo>
                  <a:pt x="4027" y="3697"/>
                </a:lnTo>
                <a:lnTo>
                  <a:pt x="4009" y="3698"/>
                </a:lnTo>
                <a:lnTo>
                  <a:pt x="3989" y="3700"/>
                </a:lnTo>
                <a:lnTo>
                  <a:pt x="3968" y="3700"/>
                </a:lnTo>
                <a:lnTo>
                  <a:pt x="3946" y="3701"/>
                </a:lnTo>
                <a:lnTo>
                  <a:pt x="3923" y="3700"/>
                </a:lnTo>
                <a:lnTo>
                  <a:pt x="3898" y="3700"/>
                </a:lnTo>
                <a:lnTo>
                  <a:pt x="3886" y="3702"/>
                </a:lnTo>
                <a:lnTo>
                  <a:pt x="3872" y="3704"/>
                </a:lnTo>
                <a:lnTo>
                  <a:pt x="3858" y="3705"/>
                </a:lnTo>
                <a:lnTo>
                  <a:pt x="3842" y="3706"/>
                </a:lnTo>
                <a:lnTo>
                  <a:pt x="3809" y="3709"/>
                </a:lnTo>
                <a:lnTo>
                  <a:pt x="3775" y="3710"/>
                </a:lnTo>
                <a:lnTo>
                  <a:pt x="3740" y="3712"/>
                </a:lnTo>
                <a:lnTo>
                  <a:pt x="3704" y="3715"/>
                </a:lnTo>
                <a:lnTo>
                  <a:pt x="3688" y="3717"/>
                </a:lnTo>
                <a:lnTo>
                  <a:pt x="3673" y="3722"/>
                </a:lnTo>
                <a:lnTo>
                  <a:pt x="3657" y="3726"/>
                </a:lnTo>
                <a:lnTo>
                  <a:pt x="3644" y="3732"/>
                </a:lnTo>
                <a:lnTo>
                  <a:pt x="3633" y="3737"/>
                </a:lnTo>
                <a:lnTo>
                  <a:pt x="3623" y="3743"/>
                </a:lnTo>
                <a:lnTo>
                  <a:pt x="3613" y="3750"/>
                </a:lnTo>
                <a:lnTo>
                  <a:pt x="3605" y="3757"/>
                </a:lnTo>
                <a:lnTo>
                  <a:pt x="3589" y="3772"/>
                </a:lnTo>
                <a:lnTo>
                  <a:pt x="3575" y="3787"/>
                </a:lnTo>
                <a:lnTo>
                  <a:pt x="3568" y="3792"/>
                </a:lnTo>
                <a:lnTo>
                  <a:pt x="3562" y="3799"/>
                </a:lnTo>
                <a:lnTo>
                  <a:pt x="3555" y="3803"/>
                </a:lnTo>
                <a:lnTo>
                  <a:pt x="3550" y="3807"/>
                </a:lnTo>
                <a:lnTo>
                  <a:pt x="3543" y="3810"/>
                </a:lnTo>
                <a:lnTo>
                  <a:pt x="3538" y="3811"/>
                </a:lnTo>
                <a:lnTo>
                  <a:pt x="3531" y="3811"/>
                </a:lnTo>
                <a:lnTo>
                  <a:pt x="3524" y="3808"/>
                </a:lnTo>
                <a:lnTo>
                  <a:pt x="3504" y="3800"/>
                </a:lnTo>
                <a:lnTo>
                  <a:pt x="3484" y="3793"/>
                </a:lnTo>
                <a:lnTo>
                  <a:pt x="3466" y="3790"/>
                </a:lnTo>
                <a:lnTo>
                  <a:pt x="3451" y="3789"/>
                </a:lnTo>
                <a:lnTo>
                  <a:pt x="3438" y="3790"/>
                </a:lnTo>
                <a:lnTo>
                  <a:pt x="3425" y="3792"/>
                </a:lnTo>
                <a:lnTo>
                  <a:pt x="3414" y="3796"/>
                </a:lnTo>
                <a:lnTo>
                  <a:pt x="3404" y="3803"/>
                </a:lnTo>
                <a:lnTo>
                  <a:pt x="3395" y="3810"/>
                </a:lnTo>
                <a:lnTo>
                  <a:pt x="3386" y="3817"/>
                </a:lnTo>
                <a:lnTo>
                  <a:pt x="3377" y="3825"/>
                </a:lnTo>
                <a:lnTo>
                  <a:pt x="3370" y="3834"/>
                </a:lnTo>
                <a:lnTo>
                  <a:pt x="3361" y="3843"/>
                </a:lnTo>
                <a:lnTo>
                  <a:pt x="3352" y="3850"/>
                </a:lnTo>
                <a:lnTo>
                  <a:pt x="3343" y="3857"/>
                </a:lnTo>
                <a:lnTo>
                  <a:pt x="3335" y="3863"/>
                </a:lnTo>
                <a:lnTo>
                  <a:pt x="3252" y="3869"/>
                </a:lnTo>
                <a:lnTo>
                  <a:pt x="3174" y="3873"/>
                </a:lnTo>
                <a:lnTo>
                  <a:pt x="3097" y="3877"/>
                </a:lnTo>
                <a:lnTo>
                  <a:pt x="3023" y="3880"/>
                </a:lnTo>
                <a:lnTo>
                  <a:pt x="2947" y="3883"/>
                </a:lnTo>
                <a:lnTo>
                  <a:pt x="2871" y="3886"/>
                </a:lnTo>
                <a:lnTo>
                  <a:pt x="2793" y="3891"/>
                </a:lnTo>
                <a:lnTo>
                  <a:pt x="2711" y="3896"/>
                </a:lnTo>
                <a:lnTo>
                  <a:pt x="2693" y="3884"/>
                </a:lnTo>
                <a:lnTo>
                  <a:pt x="2677" y="3873"/>
                </a:lnTo>
                <a:lnTo>
                  <a:pt x="2661" y="3864"/>
                </a:lnTo>
                <a:lnTo>
                  <a:pt x="2644" y="3857"/>
                </a:lnTo>
                <a:lnTo>
                  <a:pt x="2629" y="3850"/>
                </a:lnTo>
                <a:lnTo>
                  <a:pt x="2614" y="3845"/>
                </a:lnTo>
                <a:lnTo>
                  <a:pt x="2599" y="3841"/>
                </a:lnTo>
                <a:lnTo>
                  <a:pt x="2585" y="3839"/>
                </a:lnTo>
                <a:lnTo>
                  <a:pt x="2571" y="3839"/>
                </a:lnTo>
                <a:lnTo>
                  <a:pt x="2557" y="3841"/>
                </a:lnTo>
                <a:lnTo>
                  <a:pt x="2544" y="3845"/>
                </a:lnTo>
                <a:lnTo>
                  <a:pt x="2531" y="3850"/>
                </a:lnTo>
                <a:lnTo>
                  <a:pt x="2518" y="3858"/>
                </a:lnTo>
                <a:lnTo>
                  <a:pt x="2506" y="3867"/>
                </a:lnTo>
                <a:lnTo>
                  <a:pt x="2494" y="3879"/>
                </a:lnTo>
                <a:lnTo>
                  <a:pt x="2482" y="3892"/>
                </a:lnTo>
                <a:lnTo>
                  <a:pt x="2476" y="3900"/>
                </a:lnTo>
                <a:lnTo>
                  <a:pt x="2470" y="3907"/>
                </a:lnTo>
                <a:lnTo>
                  <a:pt x="2464" y="3913"/>
                </a:lnTo>
                <a:lnTo>
                  <a:pt x="2457" y="3918"/>
                </a:lnTo>
                <a:lnTo>
                  <a:pt x="2450" y="3923"/>
                </a:lnTo>
                <a:lnTo>
                  <a:pt x="2443" y="3927"/>
                </a:lnTo>
                <a:lnTo>
                  <a:pt x="2435" y="3930"/>
                </a:lnTo>
                <a:lnTo>
                  <a:pt x="2428" y="3933"/>
                </a:lnTo>
                <a:lnTo>
                  <a:pt x="2419" y="3935"/>
                </a:lnTo>
                <a:lnTo>
                  <a:pt x="2410" y="3936"/>
                </a:lnTo>
                <a:lnTo>
                  <a:pt x="2401" y="3937"/>
                </a:lnTo>
                <a:lnTo>
                  <a:pt x="2393" y="3937"/>
                </a:lnTo>
                <a:lnTo>
                  <a:pt x="2374" y="3937"/>
                </a:lnTo>
                <a:lnTo>
                  <a:pt x="2354" y="3934"/>
                </a:lnTo>
                <a:lnTo>
                  <a:pt x="2333" y="3929"/>
                </a:lnTo>
                <a:lnTo>
                  <a:pt x="2311" y="3925"/>
                </a:lnTo>
                <a:lnTo>
                  <a:pt x="2289" y="3918"/>
                </a:lnTo>
                <a:lnTo>
                  <a:pt x="2268" y="3911"/>
                </a:lnTo>
                <a:lnTo>
                  <a:pt x="2220" y="3896"/>
                </a:lnTo>
                <a:lnTo>
                  <a:pt x="2173" y="3881"/>
                </a:lnTo>
                <a:lnTo>
                  <a:pt x="2146" y="3874"/>
                </a:lnTo>
                <a:lnTo>
                  <a:pt x="2120" y="3870"/>
                </a:lnTo>
                <a:lnTo>
                  <a:pt x="2096" y="3867"/>
                </a:lnTo>
                <a:lnTo>
                  <a:pt x="2074" y="3864"/>
                </a:lnTo>
                <a:lnTo>
                  <a:pt x="2055" y="3864"/>
                </a:lnTo>
                <a:lnTo>
                  <a:pt x="2036" y="3866"/>
                </a:lnTo>
                <a:lnTo>
                  <a:pt x="2028" y="3868"/>
                </a:lnTo>
                <a:lnTo>
                  <a:pt x="2021" y="3869"/>
                </a:lnTo>
                <a:lnTo>
                  <a:pt x="2013" y="3872"/>
                </a:lnTo>
                <a:lnTo>
                  <a:pt x="2006" y="3874"/>
                </a:lnTo>
                <a:lnTo>
                  <a:pt x="2000" y="3879"/>
                </a:lnTo>
                <a:lnTo>
                  <a:pt x="1993" y="3882"/>
                </a:lnTo>
                <a:lnTo>
                  <a:pt x="1988" y="3886"/>
                </a:lnTo>
                <a:lnTo>
                  <a:pt x="1983" y="3892"/>
                </a:lnTo>
                <a:lnTo>
                  <a:pt x="1979" y="3898"/>
                </a:lnTo>
                <a:lnTo>
                  <a:pt x="1974" y="3904"/>
                </a:lnTo>
                <a:lnTo>
                  <a:pt x="1971" y="3912"/>
                </a:lnTo>
                <a:lnTo>
                  <a:pt x="1969" y="3919"/>
                </a:lnTo>
                <a:lnTo>
                  <a:pt x="1967" y="3928"/>
                </a:lnTo>
                <a:lnTo>
                  <a:pt x="1965" y="3937"/>
                </a:lnTo>
                <a:lnTo>
                  <a:pt x="1963" y="3947"/>
                </a:lnTo>
                <a:lnTo>
                  <a:pt x="1963" y="3957"/>
                </a:lnTo>
                <a:lnTo>
                  <a:pt x="1963" y="3980"/>
                </a:lnTo>
                <a:lnTo>
                  <a:pt x="1967" y="4006"/>
                </a:lnTo>
                <a:lnTo>
                  <a:pt x="1970" y="4028"/>
                </a:lnTo>
                <a:lnTo>
                  <a:pt x="1972" y="4048"/>
                </a:lnTo>
                <a:lnTo>
                  <a:pt x="1973" y="4065"/>
                </a:lnTo>
                <a:lnTo>
                  <a:pt x="1973" y="4081"/>
                </a:lnTo>
                <a:lnTo>
                  <a:pt x="1973" y="4095"/>
                </a:lnTo>
                <a:lnTo>
                  <a:pt x="1972" y="4108"/>
                </a:lnTo>
                <a:lnTo>
                  <a:pt x="1970" y="4119"/>
                </a:lnTo>
                <a:lnTo>
                  <a:pt x="1968" y="4130"/>
                </a:lnTo>
                <a:lnTo>
                  <a:pt x="1965" y="4140"/>
                </a:lnTo>
                <a:lnTo>
                  <a:pt x="1960" y="4149"/>
                </a:lnTo>
                <a:lnTo>
                  <a:pt x="1956" y="4158"/>
                </a:lnTo>
                <a:lnTo>
                  <a:pt x="1951" y="4166"/>
                </a:lnTo>
                <a:lnTo>
                  <a:pt x="1939" y="4184"/>
                </a:lnTo>
                <a:lnTo>
                  <a:pt x="1927" y="4202"/>
                </a:lnTo>
                <a:lnTo>
                  <a:pt x="1920" y="4215"/>
                </a:lnTo>
                <a:lnTo>
                  <a:pt x="1914" y="4227"/>
                </a:lnTo>
                <a:lnTo>
                  <a:pt x="1909" y="4239"/>
                </a:lnTo>
                <a:lnTo>
                  <a:pt x="1905" y="4250"/>
                </a:lnTo>
                <a:lnTo>
                  <a:pt x="1900" y="4271"/>
                </a:lnTo>
                <a:lnTo>
                  <a:pt x="1893" y="4289"/>
                </a:lnTo>
                <a:lnTo>
                  <a:pt x="1889" y="4297"/>
                </a:lnTo>
                <a:lnTo>
                  <a:pt x="1883" y="4303"/>
                </a:lnTo>
                <a:lnTo>
                  <a:pt x="1877" y="4310"/>
                </a:lnTo>
                <a:lnTo>
                  <a:pt x="1868" y="4314"/>
                </a:lnTo>
                <a:lnTo>
                  <a:pt x="1858" y="4318"/>
                </a:lnTo>
                <a:lnTo>
                  <a:pt x="1845" y="4319"/>
                </a:lnTo>
                <a:lnTo>
                  <a:pt x="1830" y="4320"/>
                </a:lnTo>
                <a:lnTo>
                  <a:pt x="1811" y="4319"/>
                </a:lnTo>
                <a:lnTo>
                  <a:pt x="1794" y="4318"/>
                </a:lnTo>
                <a:lnTo>
                  <a:pt x="1777" y="4318"/>
                </a:lnTo>
                <a:lnTo>
                  <a:pt x="1760" y="4319"/>
                </a:lnTo>
                <a:lnTo>
                  <a:pt x="1744" y="4320"/>
                </a:lnTo>
                <a:lnTo>
                  <a:pt x="1729" y="4323"/>
                </a:lnTo>
                <a:lnTo>
                  <a:pt x="1713" y="4328"/>
                </a:lnTo>
                <a:lnTo>
                  <a:pt x="1699" y="4333"/>
                </a:lnTo>
                <a:lnTo>
                  <a:pt x="1685" y="4341"/>
                </a:lnTo>
                <a:lnTo>
                  <a:pt x="1671" y="4351"/>
                </a:lnTo>
                <a:lnTo>
                  <a:pt x="1659" y="4362"/>
                </a:lnTo>
                <a:lnTo>
                  <a:pt x="1653" y="4368"/>
                </a:lnTo>
                <a:lnTo>
                  <a:pt x="1647" y="4376"/>
                </a:lnTo>
                <a:lnTo>
                  <a:pt x="1642" y="4384"/>
                </a:lnTo>
                <a:lnTo>
                  <a:pt x="1637" y="4391"/>
                </a:lnTo>
                <a:lnTo>
                  <a:pt x="1628" y="4411"/>
                </a:lnTo>
                <a:lnTo>
                  <a:pt x="1619" y="4432"/>
                </a:lnTo>
                <a:lnTo>
                  <a:pt x="1611" y="4457"/>
                </a:lnTo>
                <a:lnTo>
                  <a:pt x="1605" y="4485"/>
                </a:lnTo>
                <a:lnTo>
                  <a:pt x="1594" y="4508"/>
                </a:lnTo>
                <a:lnTo>
                  <a:pt x="1581" y="4528"/>
                </a:lnTo>
                <a:lnTo>
                  <a:pt x="1570" y="4548"/>
                </a:lnTo>
                <a:lnTo>
                  <a:pt x="1558" y="4567"/>
                </a:lnTo>
                <a:lnTo>
                  <a:pt x="1547" y="4582"/>
                </a:lnTo>
                <a:lnTo>
                  <a:pt x="1536" y="4597"/>
                </a:lnTo>
                <a:lnTo>
                  <a:pt x="1525" y="4610"/>
                </a:lnTo>
                <a:lnTo>
                  <a:pt x="1514" y="4620"/>
                </a:lnTo>
                <a:lnTo>
                  <a:pt x="1504" y="4627"/>
                </a:lnTo>
                <a:lnTo>
                  <a:pt x="1493" y="4633"/>
                </a:lnTo>
                <a:lnTo>
                  <a:pt x="1487" y="4635"/>
                </a:lnTo>
                <a:lnTo>
                  <a:pt x="1482" y="4636"/>
                </a:lnTo>
                <a:lnTo>
                  <a:pt x="1476" y="4636"/>
                </a:lnTo>
                <a:lnTo>
                  <a:pt x="1471" y="4636"/>
                </a:lnTo>
                <a:lnTo>
                  <a:pt x="1465" y="4635"/>
                </a:lnTo>
                <a:lnTo>
                  <a:pt x="1460" y="4634"/>
                </a:lnTo>
                <a:lnTo>
                  <a:pt x="1455" y="4632"/>
                </a:lnTo>
                <a:lnTo>
                  <a:pt x="1450" y="4629"/>
                </a:lnTo>
                <a:lnTo>
                  <a:pt x="1444" y="4625"/>
                </a:lnTo>
                <a:lnTo>
                  <a:pt x="1439" y="4621"/>
                </a:lnTo>
                <a:lnTo>
                  <a:pt x="1434" y="4616"/>
                </a:lnTo>
                <a:lnTo>
                  <a:pt x="1429" y="4611"/>
                </a:lnTo>
                <a:lnTo>
                  <a:pt x="1412" y="4600"/>
                </a:lnTo>
                <a:lnTo>
                  <a:pt x="1395" y="4591"/>
                </a:lnTo>
                <a:lnTo>
                  <a:pt x="1379" y="4586"/>
                </a:lnTo>
                <a:lnTo>
                  <a:pt x="1363" y="4581"/>
                </a:lnTo>
                <a:lnTo>
                  <a:pt x="1348" y="4580"/>
                </a:lnTo>
                <a:lnTo>
                  <a:pt x="1333" y="4580"/>
                </a:lnTo>
                <a:lnTo>
                  <a:pt x="1318" y="4582"/>
                </a:lnTo>
                <a:lnTo>
                  <a:pt x="1304" y="4588"/>
                </a:lnTo>
                <a:lnTo>
                  <a:pt x="1291" y="4594"/>
                </a:lnTo>
                <a:lnTo>
                  <a:pt x="1277" y="4602"/>
                </a:lnTo>
                <a:lnTo>
                  <a:pt x="1263" y="4613"/>
                </a:lnTo>
                <a:lnTo>
                  <a:pt x="1251" y="4625"/>
                </a:lnTo>
                <a:lnTo>
                  <a:pt x="1238" y="4638"/>
                </a:lnTo>
                <a:lnTo>
                  <a:pt x="1226" y="4655"/>
                </a:lnTo>
                <a:lnTo>
                  <a:pt x="1214" y="4672"/>
                </a:lnTo>
                <a:lnTo>
                  <a:pt x="1203" y="4691"/>
                </a:lnTo>
                <a:lnTo>
                  <a:pt x="1196" y="4703"/>
                </a:lnTo>
                <a:lnTo>
                  <a:pt x="1190" y="4714"/>
                </a:lnTo>
                <a:lnTo>
                  <a:pt x="1182" y="4724"/>
                </a:lnTo>
                <a:lnTo>
                  <a:pt x="1174" y="4735"/>
                </a:lnTo>
                <a:lnTo>
                  <a:pt x="1165" y="4745"/>
                </a:lnTo>
                <a:lnTo>
                  <a:pt x="1158" y="4753"/>
                </a:lnTo>
                <a:lnTo>
                  <a:pt x="1149" y="4762"/>
                </a:lnTo>
                <a:lnTo>
                  <a:pt x="1140" y="4771"/>
                </a:lnTo>
                <a:lnTo>
                  <a:pt x="1130" y="4778"/>
                </a:lnTo>
                <a:lnTo>
                  <a:pt x="1121" y="4785"/>
                </a:lnTo>
                <a:lnTo>
                  <a:pt x="1112" y="4792"/>
                </a:lnTo>
                <a:lnTo>
                  <a:pt x="1102" y="4797"/>
                </a:lnTo>
                <a:lnTo>
                  <a:pt x="1092" y="4802"/>
                </a:lnTo>
                <a:lnTo>
                  <a:pt x="1082" y="4806"/>
                </a:lnTo>
                <a:lnTo>
                  <a:pt x="1072" y="4809"/>
                </a:lnTo>
                <a:lnTo>
                  <a:pt x="1062" y="4813"/>
                </a:lnTo>
                <a:lnTo>
                  <a:pt x="1052" y="4815"/>
                </a:lnTo>
                <a:lnTo>
                  <a:pt x="1042" y="4816"/>
                </a:lnTo>
                <a:lnTo>
                  <a:pt x="1033" y="4816"/>
                </a:lnTo>
                <a:lnTo>
                  <a:pt x="1023" y="4816"/>
                </a:lnTo>
                <a:lnTo>
                  <a:pt x="1013" y="4815"/>
                </a:lnTo>
                <a:lnTo>
                  <a:pt x="1003" y="4813"/>
                </a:lnTo>
                <a:lnTo>
                  <a:pt x="993" y="4809"/>
                </a:lnTo>
                <a:lnTo>
                  <a:pt x="984" y="4805"/>
                </a:lnTo>
                <a:lnTo>
                  <a:pt x="975" y="4801"/>
                </a:lnTo>
                <a:lnTo>
                  <a:pt x="967" y="4794"/>
                </a:lnTo>
                <a:lnTo>
                  <a:pt x="958" y="4787"/>
                </a:lnTo>
                <a:lnTo>
                  <a:pt x="950" y="4779"/>
                </a:lnTo>
                <a:lnTo>
                  <a:pt x="943" y="4770"/>
                </a:lnTo>
                <a:lnTo>
                  <a:pt x="935" y="4760"/>
                </a:lnTo>
                <a:lnTo>
                  <a:pt x="927" y="4749"/>
                </a:lnTo>
                <a:lnTo>
                  <a:pt x="921" y="4736"/>
                </a:lnTo>
                <a:lnTo>
                  <a:pt x="917" y="4722"/>
                </a:lnTo>
                <a:lnTo>
                  <a:pt x="912" y="4710"/>
                </a:lnTo>
                <a:lnTo>
                  <a:pt x="906" y="4697"/>
                </a:lnTo>
                <a:lnTo>
                  <a:pt x="899" y="4688"/>
                </a:lnTo>
                <a:lnTo>
                  <a:pt x="890" y="4679"/>
                </a:lnTo>
                <a:lnTo>
                  <a:pt x="881" y="4671"/>
                </a:lnTo>
                <a:lnTo>
                  <a:pt x="870" y="4665"/>
                </a:lnTo>
                <a:lnTo>
                  <a:pt x="859" y="4659"/>
                </a:lnTo>
                <a:lnTo>
                  <a:pt x="847" y="4656"/>
                </a:lnTo>
                <a:lnTo>
                  <a:pt x="834" y="4652"/>
                </a:lnTo>
                <a:lnTo>
                  <a:pt x="820" y="4650"/>
                </a:lnTo>
                <a:lnTo>
                  <a:pt x="805" y="4649"/>
                </a:lnTo>
                <a:lnTo>
                  <a:pt x="790" y="4648"/>
                </a:lnTo>
                <a:lnTo>
                  <a:pt x="774" y="4649"/>
                </a:lnTo>
                <a:lnTo>
                  <a:pt x="757" y="4650"/>
                </a:lnTo>
                <a:lnTo>
                  <a:pt x="739" y="4652"/>
                </a:lnTo>
                <a:lnTo>
                  <a:pt x="716" y="4652"/>
                </a:lnTo>
                <a:lnTo>
                  <a:pt x="692" y="4651"/>
                </a:lnTo>
                <a:lnTo>
                  <a:pt x="669" y="4649"/>
                </a:lnTo>
                <a:lnTo>
                  <a:pt x="646" y="4646"/>
                </a:lnTo>
                <a:lnTo>
                  <a:pt x="623" y="4641"/>
                </a:lnTo>
                <a:lnTo>
                  <a:pt x="601" y="4636"/>
                </a:lnTo>
                <a:lnTo>
                  <a:pt x="579" y="4629"/>
                </a:lnTo>
                <a:lnTo>
                  <a:pt x="557" y="4622"/>
                </a:lnTo>
                <a:lnTo>
                  <a:pt x="535" y="4613"/>
                </a:lnTo>
                <a:lnTo>
                  <a:pt x="513" y="4603"/>
                </a:lnTo>
                <a:lnTo>
                  <a:pt x="492" y="4592"/>
                </a:lnTo>
                <a:lnTo>
                  <a:pt x="472" y="4580"/>
                </a:lnTo>
                <a:lnTo>
                  <a:pt x="451" y="4567"/>
                </a:lnTo>
                <a:lnTo>
                  <a:pt x="431" y="4553"/>
                </a:lnTo>
                <a:lnTo>
                  <a:pt x="410" y="4537"/>
                </a:lnTo>
                <a:lnTo>
                  <a:pt x="390" y="4521"/>
                </a:lnTo>
                <a:lnTo>
                  <a:pt x="301" y="4511"/>
                </a:lnTo>
                <a:lnTo>
                  <a:pt x="202" y="4501"/>
                </a:lnTo>
                <a:lnTo>
                  <a:pt x="180" y="4026"/>
                </a:lnTo>
                <a:lnTo>
                  <a:pt x="312" y="3725"/>
                </a:lnTo>
                <a:lnTo>
                  <a:pt x="214" y="3644"/>
                </a:lnTo>
                <a:lnTo>
                  <a:pt x="65" y="3776"/>
                </a:lnTo>
                <a:lnTo>
                  <a:pt x="0" y="3724"/>
                </a:lnTo>
                <a:lnTo>
                  <a:pt x="149" y="3584"/>
                </a:lnTo>
                <a:lnTo>
                  <a:pt x="95" y="3297"/>
                </a:lnTo>
                <a:lnTo>
                  <a:pt x="240" y="3265"/>
                </a:lnTo>
                <a:lnTo>
                  <a:pt x="258" y="3177"/>
                </a:lnTo>
                <a:lnTo>
                  <a:pt x="127" y="3062"/>
                </a:lnTo>
                <a:lnTo>
                  <a:pt x="159" y="2889"/>
                </a:lnTo>
                <a:lnTo>
                  <a:pt x="249" y="2909"/>
                </a:lnTo>
                <a:lnTo>
                  <a:pt x="258" y="2891"/>
                </a:lnTo>
                <a:lnTo>
                  <a:pt x="267" y="2875"/>
                </a:lnTo>
                <a:lnTo>
                  <a:pt x="277" y="2858"/>
                </a:lnTo>
                <a:lnTo>
                  <a:pt x="287" y="2844"/>
                </a:lnTo>
                <a:lnTo>
                  <a:pt x="298" y="2830"/>
                </a:lnTo>
                <a:lnTo>
                  <a:pt x="308" y="2816"/>
                </a:lnTo>
                <a:lnTo>
                  <a:pt x="319" y="2803"/>
                </a:lnTo>
                <a:lnTo>
                  <a:pt x="330" y="2791"/>
                </a:lnTo>
                <a:lnTo>
                  <a:pt x="341" y="2780"/>
                </a:lnTo>
                <a:lnTo>
                  <a:pt x="352" y="2770"/>
                </a:lnTo>
                <a:lnTo>
                  <a:pt x="363" y="2760"/>
                </a:lnTo>
                <a:lnTo>
                  <a:pt x="375" y="2751"/>
                </a:lnTo>
                <a:lnTo>
                  <a:pt x="386" y="2743"/>
                </a:lnTo>
                <a:lnTo>
                  <a:pt x="398" y="2735"/>
                </a:lnTo>
                <a:lnTo>
                  <a:pt x="410" y="2727"/>
                </a:lnTo>
                <a:lnTo>
                  <a:pt x="422" y="2721"/>
                </a:lnTo>
                <a:lnTo>
                  <a:pt x="420" y="2526"/>
                </a:lnTo>
                <a:lnTo>
                  <a:pt x="213" y="2361"/>
                </a:lnTo>
                <a:lnTo>
                  <a:pt x="200" y="2223"/>
                </a:lnTo>
                <a:lnTo>
                  <a:pt x="309" y="2150"/>
                </a:lnTo>
                <a:lnTo>
                  <a:pt x="299" y="2002"/>
                </a:lnTo>
                <a:lnTo>
                  <a:pt x="494" y="1372"/>
                </a:lnTo>
                <a:lnTo>
                  <a:pt x="505" y="1328"/>
                </a:lnTo>
                <a:lnTo>
                  <a:pt x="518" y="1286"/>
                </a:lnTo>
                <a:lnTo>
                  <a:pt x="531" y="1248"/>
                </a:lnTo>
                <a:lnTo>
                  <a:pt x="544" y="1210"/>
                </a:lnTo>
                <a:lnTo>
                  <a:pt x="558" y="1174"/>
                </a:lnTo>
                <a:lnTo>
                  <a:pt x="574" y="1142"/>
                </a:lnTo>
                <a:lnTo>
                  <a:pt x="590" y="1110"/>
                </a:lnTo>
                <a:lnTo>
                  <a:pt x="607" y="1081"/>
                </a:lnTo>
                <a:lnTo>
                  <a:pt x="623" y="1054"/>
                </a:lnTo>
                <a:lnTo>
                  <a:pt x="641" y="1030"/>
                </a:lnTo>
                <a:lnTo>
                  <a:pt x="659" y="1007"/>
                </a:lnTo>
                <a:lnTo>
                  <a:pt x="678" y="987"/>
                </a:lnTo>
                <a:lnTo>
                  <a:pt x="698" y="968"/>
                </a:lnTo>
                <a:lnTo>
                  <a:pt x="718" y="953"/>
                </a:lnTo>
                <a:lnTo>
                  <a:pt x="729" y="946"/>
                </a:lnTo>
                <a:lnTo>
                  <a:pt x="738" y="940"/>
                </a:lnTo>
                <a:lnTo>
                  <a:pt x="748" y="934"/>
                </a:lnTo>
                <a:lnTo>
                  <a:pt x="759" y="929"/>
                </a:lnTo>
                <a:lnTo>
                  <a:pt x="670" y="770"/>
                </a:lnTo>
                <a:lnTo>
                  <a:pt x="670" y="770"/>
                </a:lnTo>
                <a:lnTo>
                  <a:pt x="677" y="766"/>
                </a:lnTo>
                <a:lnTo>
                  <a:pt x="685" y="763"/>
                </a:lnTo>
                <a:lnTo>
                  <a:pt x="688" y="762"/>
                </a:lnTo>
                <a:lnTo>
                  <a:pt x="691" y="760"/>
                </a:lnTo>
                <a:lnTo>
                  <a:pt x="692" y="757"/>
                </a:lnTo>
                <a:lnTo>
                  <a:pt x="693" y="754"/>
                </a:lnTo>
                <a:lnTo>
                  <a:pt x="709" y="745"/>
                </a:lnTo>
                <a:lnTo>
                  <a:pt x="725" y="735"/>
                </a:lnTo>
                <a:lnTo>
                  <a:pt x="739" y="725"/>
                </a:lnTo>
                <a:lnTo>
                  <a:pt x="755" y="712"/>
                </a:lnTo>
                <a:lnTo>
                  <a:pt x="784" y="688"/>
                </a:lnTo>
                <a:lnTo>
                  <a:pt x="814" y="663"/>
                </a:lnTo>
                <a:lnTo>
                  <a:pt x="829" y="651"/>
                </a:lnTo>
                <a:lnTo>
                  <a:pt x="844" y="639"/>
                </a:lnTo>
                <a:lnTo>
                  <a:pt x="859" y="628"/>
                </a:lnTo>
                <a:lnTo>
                  <a:pt x="875" y="617"/>
                </a:lnTo>
                <a:lnTo>
                  <a:pt x="891" y="607"/>
                </a:lnTo>
                <a:lnTo>
                  <a:pt x="907" y="598"/>
                </a:lnTo>
                <a:lnTo>
                  <a:pt x="924" y="592"/>
                </a:lnTo>
                <a:lnTo>
                  <a:pt x="941" y="585"/>
                </a:lnTo>
                <a:lnTo>
                  <a:pt x="977" y="574"/>
                </a:lnTo>
                <a:lnTo>
                  <a:pt x="1013" y="564"/>
                </a:lnTo>
                <a:lnTo>
                  <a:pt x="1050" y="554"/>
                </a:lnTo>
                <a:lnTo>
                  <a:pt x="1087" y="545"/>
                </a:lnTo>
                <a:lnTo>
                  <a:pt x="1126" y="532"/>
                </a:lnTo>
                <a:lnTo>
                  <a:pt x="1164" y="519"/>
                </a:lnTo>
                <a:lnTo>
                  <a:pt x="1183" y="512"/>
                </a:lnTo>
                <a:lnTo>
                  <a:pt x="1203" y="503"/>
                </a:lnTo>
                <a:lnTo>
                  <a:pt x="1222" y="493"/>
                </a:lnTo>
                <a:lnTo>
                  <a:pt x="1241" y="483"/>
                </a:lnTo>
                <a:lnTo>
                  <a:pt x="1491" y="516"/>
                </a:lnTo>
                <a:lnTo>
                  <a:pt x="1494" y="146"/>
                </a:lnTo>
                <a:close/>
              </a:path>
            </a:pathLst>
          </a:custGeom>
          <a:noFill/>
          <a:ln w="5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346075" y="3678238"/>
            <a:ext cx="1358900" cy="1263650"/>
          </a:xfrm>
          <a:custGeom>
            <a:avLst/>
            <a:gdLst>
              <a:gd name="T0" fmla="*/ 1607 w 4536"/>
              <a:gd name="T1" fmla="*/ 4106 h 4222"/>
              <a:gd name="T2" fmla="*/ 1681 w 4536"/>
              <a:gd name="T3" fmla="*/ 3635 h 4222"/>
              <a:gd name="T4" fmla="*/ 1221 w 4536"/>
              <a:gd name="T5" fmla="*/ 3190 h 4222"/>
              <a:gd name="T6" fmla="*/ 1128 w 4536"/>
              <a:gd name="T7" fmla="*/ 3312 h 4222"/>
              <a:gd name="T8" fmla="*/ 1130 w 4536"/>
              <a:gd name="T9" fmla="*/ 3411 h 4222"/>
              <a:gd name="T10" fmla="*/ 1179 w 4536"/>
              <a:gd name="T11" fmla="*/ 3530 h 4222"/>
              <a:gd name="T12" fmla="*/ 1139 w 4536"/>
              <a:gd name="T13" fmla="*/ 3667 h 4222"/>
              <a:gd name="T14" fmla="*/ 1076 w 4536"/>
              <a:gd name="T15" fmla="*/ 3793 h 4222"/>
              <a:gd name="T16" fmla="*/ 781 w 4536"/>
              <a:gd name="T17" fmla="*/ 4079 h 4222"/>
              <a:gd name="T18" fmla="*/ 797 w 4536"/>
              <a:gd name="T19" fmla="*/ 3972 h 4222"/>
              <a:gd name="T20" fmla="*/ 570 w 4536"/>
              <a:gd name="T21" fmla="*/ 3639 h 4222"/>
              <a:gd name="T22" fmla="*/ 259 w 4536"/>
              <a:gd name="T23" fmla="*/ 3356 h 4222"/>
              <a:gd name="T24" fmla="*/ 330 w 4536"/>
              <a:gd name="T25" fmla="*/ 3116 h 4222"/>
              <a:gd name="T26" fmla="*/ 184 w 4536"/>
              <a:gd name="T27" fmla="*/ 3041 h 4222"/>
              <a:gd name="T28" fmla="*/ 171 w 4536"/>
              <a:gd name="T29" fmla="*/ 2960 h 4222"/>
              <a:gd name="T30" fmla="*/ 214 w 4536"/>
              <a:gd name="T31" fmla="*/ 2727 h 4222"/>
              <a:gd name="T32" fmla="*/ 163 w 4536"/>
              <a:gd name="T33" fmla="*/ 2559 h 4222"/>
              <a:gd name="T34" fmla="*/ 12 w 4536"/>
              <a:gd name="T35" fmla="*/ 2433 h 4222"/>
              <a:gd name="T36" fmla="*/ 20 w 4536"/>
              <a:gd name="T37" fmla="*/ 2347 h 4222"/>
              <a:gd name="T38" fmla="*/ 158 w 4536"/>
              <a:gd name="T39" fmla="*/ 2267 h 4222"/>
              <a:gd name="T40" fmla="*/ 216 w 4536"/>
              <a:gd name="T41" fmla="*/ 2162 h 4222"/>
              <a:gd name="T42" fmla="*/ 264 w 4536"/>
              <a:gd name="T43" fmla="*/ 2122 h 4222"/>
              <a:gd name="T44" fmla="*/ 337 w 4536"/>
              <a:gd name="T45" fmla="*/ 1950 h 4222"/>
              <a:gd name="T46" fmla="*/ 391 w 4536"/>
              <a:gd name="T47" fmla="*/ 1811 h 4222"/>
              <a:gd name="T48" fmla="*/ 438 w 4536"/>
              <a:gd name="T49" fmla="*/ 1661 h 4222"/>
              <a:gd name="T50" fmla="*/ 612 w 4536"/>
              <a:gd name="T51" fmla="*/ 1576 h 4222"/>
              <a:gd name="T52" fmla="*/ 811 w 4536"/>
              <a:gd name="T53" fmla="*/ 1452 h 4222"/>
              <a:gd name="T54" fmla="*/ 958 w 4536"/>
              <a:gd name="T55" fmla="*/ 1340 h 4222"/>
              <a:gd name="T56" fmla="*/ 1006 w 4536"/>
              <a:gd name="T57" fmla="*/ 1272 h 4222"/>
              <a:gd name="T58" fmla="*/ 1124 w 4536"/>
              <a:gd name="T59" fmla="*/ 1266 h 4222"/>
              <a:gd name="T60" fmla="*/ 1160 w 4536"/>
              <a:gd name="T61" fmla="*/ 1242 h 4222"/>
              <a:gd name="T62" fmla="*/ 1131 w 4536"/>
              <a:gd name="T63" fmla="*/ 1169 h 4222"/>
              <a:gd name="T64" fmla="*/ 1186 w 4536"/>
              <a:gd name="T65" fmla="*/ 1136 h 4222"/>
              <a:gd name="T66" fmla="*/ 1245 w 4536"/>
              <a:gd name="T67" fmla="*/ 1128 h 4222"/>
              <a:gd name="T68" fmla="*/ 1253 w 4536"/>
              <a:gd name="T69" fmla="*/ 1053 h 4222"/>
              <a:gd name="T70" fmla="*/ 1255 w 4536"/>
              <a:gd name="T71" fmla="*/ 906 h 4222"/>
              <a:gd name="T72" fmla="*/ 1219 w 4536"/>
              <a:gd name="T73" fmla="*/ 738 h 4222"/>
              <a:gd name="T74" fmla="*/ 1124 w 4536"/>
              <a:gd name="T75" fmla="*/ 570 h 4222"/>
              <a:gd name="T76" fmla="*/ 1119 w 4536"/>
              <a:gd name="T77" fmla="*/ 465 h 4222"/>
              <a:gd name="T78" fmla="*/ 1197 w 4536"/>
              <a:gd name="T79" fmla="*/ 395 h 4222"/>
              <a:gd name="T80" fmla="*/ 1253 w 4536"/>
              <a:gd name="T81" fmla="*/ 341 h 4222"/>
              <a:gd name="T82" fmla="*/ 1190 w 4536"/>
              <a:gd name="T83" fmla="*/ 238 h 4222"/>
              <a:gd name="T84" fmla="*/ 1172 w 4536"/>
              <a:gd name="T85" fmla="*/ 141 h 4222"/>
              <a:gd name="T86" fmla="*/ 1264 w 4536"/>
              <a:gd name="T87" fmla="*/ 52 h 4222"/>
              <a:gd name="T88" fmla="*/ 1360 w 4536"/>
              <a:gd name="T89" fmla="*/ 39 h 4222"/>
              <a:gd name="T90" fmla="*/ 1604 w 4536"/>
              <a:gd name="T91" fmla="*/ 198 h 4222"/>
              <a:gd name="T92" fmla="*/ 1655 w 4536"/>
              <a:gd name="T93" fmla="*/ 324 h 4222"/>
              <a:gd name="T94" fmla="*/ 1719 w 4536"/>
              <a:gd name="T95" fmla="*/ 433 h 4222"/>
              <a:gd name="T96" fmla="*/ 1908 w 4536"/>
              <a:gd name="T97" fmla="*/ 598 h 4222"/>
              <a:gd name="T98" fmla="*/ 1980 w 4536"/>
              <a:gd name="T99" fmla="*/ 704 h 4222"/>
              <a:gd name="T100" fmla="*/ 2152 w 4536"/>
              <a:gd name="T101" fmla="*/ 945 h 4222"/>
              <a:gd name="T102" fmla="*/ 2180 w 4536"/>
              <a:gd name="T103" fmla="*/ 1059 h 4222"/>
              <a:gd name="T104" fmla="*/ 2285 w 4536"/>
              <a:gd name="T105" fmla="*/ 1074 h 4222"/>
              <a:gd name="T106" fmla="*/ 2458 w 4536"/>
              <a:gd name="T107" fmla="*/ 1165 h 4222"/>
              <a:gd name="T108" fmla="*/ 2558 w 4536"/>
              <a:gd name="T109" fmla="*/ 1170 h 4222"/>
              <a:gd name="T110" fmla="*/ 2808 w 4536"/>
              <a:gd name="T111" fmla="*/ 1152 h 4222"/>
              <a:gd name="T112" fmla="*/ 2996 w 4536"/>
              <a:gd name="T113" fmla="*/ 1199 h 4222"/>
              <a:gd name="T114" fmla="*/ 3421 w 4536"/>
              <a:gd name="T115" fmla="*/ 1113 h 4222"/>
              <a:gd name="T116" fmla="*/ 4063 w 4536"/>
              <a:gd name="T117" fmla="*/ 900 h 422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36"/>
              <a:gd name="T178" fmla="*/ 0 h 4222"/>
              <a:gd name="T179" fmla="*/ 4536 w 4536"/>
              <a:gd name="T180" fmla="*/ 4222 h 422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36" h="4222">
                <a:moveTo>
                  <a:pt x="4536" y="2984"/>
                </a:moveTo>
                <a:lnTo>
                  <a:pt x="2761" y="3147"/>
                </a:lnTo>
                <a:lnTo>
                  <a:pt x="2740" y="3349"/>
                </a:lnTo>
                <a:lnTo>
                  <a:pt x="2578" y="3411"/>
                </a:lnTo>
                <a:lnTo>
                  <a:pt x="2406" y="3725"/>
                </a:lnTo>
                <a:lnTo>
                  <a:pt x="2234" y="3634"/>
                </a:lnTo>
                <a:lnTo>
                  <a:pt x="1605" y="4137"/>
                </a:lnTo>
                <a:lnTo>
                  <a:pt x="1606" y="4122"/>
                </a:lnTo>
                <a:lnTo>
                  <a:pt x="1607" y="4106"/>
                </a:lnTo>
                <a:lnTo>
                  <a:pt x="1624" y="4055"/>
                </a:lnTo>
                <a:lnTo>
                  <a:pt x="1640" y="4006"/>
                </a:lnTo>
                <a:lnTo>
                  <a:pt x="1657" y="3955"/>
                </a:lnTo>
                <a:lnTo>
                  <a:pt x="1673" y="3905"/>
                </a:lnTo>
                <a:lnTo>
                  <a:pt x="1690" y="3855"/>
                </a:lnTo>
                <a:lnTo>
                  <a:pt x="1706" y="3805"/>
                </a:lnTo>
                <a:lnTo>
                  <a:pt x="1723" y="3754"/>
                </a:lnTo>
                <a:lnTo>
                  <a:pt x="1739" y="3705"/>
                </a:lnTo>
                <a:lnTo>
                  <a:pt x="1681" y="3635"/>
                </a:lnTo>
                <a:lnTo>
                  <a:pt x="1624" y="3563"/>
                </a:lnTo>
                <a:lnTo>
                  <a:pt x="1569" y="3491"/>
                </a:lnTo>
                <a:lnTo>
                  <a:pt x="1515" y="3418"/>
                </a:lnTo>
                <a:lnTo>
                  <a:pt x="1461" y="3345"/>
                </a:lnTo>
                <a:lnTo>
                  <a:pt x="1410" y="3270"/>
                </a:lnTo>
                <a:lnTo>
                  <a:pt x="1359" y="3196"/>
                </a:lnTo>
                <a:lnTo>
                  <a:pt x="1309" y="3121"/>
                </a:lnTo>
                <a:lnTo>
                  <a:pt x="1264" y="3155"/>
                </a:lnTo>
                <a:lnTo>
                  <a:pt x="1221" y="3190"/>
                </a:lnTo>
                <a:lnTo>
                  <a:pt x="1202" y="3208"/>
                </a:lnTo>
                <a:lnTo>
                  <a:pt x="1184" y="3226"/>
                </a:lnTo>
                <a:lnTo>
                  <a:pt x="1167" y="3244"/>
                </a:lnTo>
                <a:lnTo>
                  <a:pt x="1153" y="3263"/>
                </a:lnTo>
                <a:lnTo>
                  <a:pt x="1146" y="3273"/>
                </a:lnTo>
                <a:lnTo>
                  <a:pt x="1141" y="3282"/>
                </a:lnTo>
                <a:lnTo>
                  <a:pt x="1135" y="3292"/>
                </a:lnTo>
                <a:lnTo>
                  <a:pt x="1131" y="3302"/>
                </a:lnTo>
                <a:lnTo>
                  <a:pt x="1128" y="3312"/>
                </a:lnTo>
                <a:lnTo>
                  <a:pt x="1124" y="3323"/>
                </a:lnTo>
                <a:lnTo>
                  <a:pt x="1122" y="3333"/>
                </a:lnTo>
                <a:lnTo>
                  <a:pt x="1121" y="3344"/>
                </a:lnTo>
                <a:lnTo>
                  <a:pt x="1120" y="3354"/>
                </a:lnTo>
                <a:lnTo>
                  <a:pt x="1120" y="3365"/>
                </a:lnTo>
                <a:lnTo>
                  <a:pt x="1121" y="3376"/>
                </a:lnTo>
                <a:lnTo>
                  <a:pt x="1123" y="3388"/>
                </a:lnTo>
                <a:lnTo>
                  <a:pt x="1127" y="3399"/>
                </a:lnTo>
                <a:lnTo>
                  <a:pt x="1130" y="3411"/>
                </a:lnTo>
                <a:lnTo>
                  <a:pt x="1135" y="3423"/>
                </a:lnTo>
                <a:lnTo>
                  <a:pt x="1141" y="3435"/>
                </a:lnTo>
                <a:lnTo>
                  <a:pt x="1150" y="3448"/>
                </a:lnTo>
                <a:lnTo>
                  <a:pt x="1157" y="3461"/>
                </a:lnTo>
                <a:lnTo>
                  <a:pt x="1164" y="3474"/>
                </a:lnTo>
                <a:lnTo>
                  <a:pt x="1169" y="3489"/>
                </a:lnTo>
                <a:lnTo>
                  <a:pt x="1174" y="3503"/>
                </a:lnTo>
                <a:lnTo>
                  <a:pt x="1177" y="3516"/>
                </a:lnTo>
                <a:lnTo>
                  <a:pt x="1179" y="3530"/>
                </a:lnTo>
                <a:lnTo>
                  <a:pt x="1180" y="3545"/>
                </a:lnTo>
                <a:lnTo>
                  <a:pt x="1179" y="3560"/>
                </a:lnTo>
                <a:lnTo>
                  <a:pt x="1178" y="3574"/>
                </a:lnTo>
                <a:lnTo>
                  <a:pt x="1175" y="3590"/>
                </a:lnTo>
                <a:lnTo>
                  <a:pt x="1171" y="3604"/>
                </a:lnTo>
                <a:lnTo>
                  <a:pt x="1165" y="3619"/>
                </a:lnTo>
                <a:lnTo>
                  <a:pt x="1157" y="3635"/>
                </a:lnTo>
                <a:lnTo>
                  <a:pt x="1149" y="3651"/>
                </a:lnTo>
                <a:lnTo>
                  <a:pt x="1139" y="3667"/>
                </a:lnTo>
                <a:lnTo>
                  <a:pt x="1127" y="3684"/>
                </a:lnTo>
                <a:lnTo>
                  <a:pt x="1115" y="3699"/>
                </a:lnTo>
                <a:lnTo>
                  <a:pt x="1103" y="3715"/>
                </a:lnTo>
                <a:lnTo>
                  <a:pt x="1090" y="3731"/>
                </a:lnTo>
                <a:lnTo>
                  <a:pt x="1086" y="3740"/>
                </a:lnTo>
                <a:lnTo>
                  <a:pt x="1083" y="3749"/>
                </a:lnTo>
                <a:lnTo>
                  <a:pt x="1081" y="3759"/>
                </a:lnTo>
                <a:lnTo>
                  <a:pt x="1078" y="3770"/>
                </a:lnTo>
                <a:lnTo>
                  <a:pt x="1076" y="3793"/>
                </a:lnTo>
                <a:lnTo>
                  <a:pt x="1075" y="3818"/>
                </a:lnTo>
                <a:lnTo>
                  <a:pt x="1075" y="3847"/>
                </a:lnTo>
                <a:lnTo>
                  <a:pt x="1076" y="3875"/>
                </a:lnTo>
                <a:lnTo>
                  <a:pt x="1078" y="3906"/>
                </a:lnTo>
                <a:lnTo>
                  <a:pt x="1081" y="3938"/>
                </a:lnTo>
                <a:lnTo>
                  <a:pt x="981" y="4222"/>
                </a:lnTo>
                <a:lnTo>
                  <a:pt x="798" y="4106"/>
                </a:lnTo>
                <a:lnTo>
                  <a:pt x="789" y="4091"/>
                </a:lnTo>
                <a:lnTo>
                  <a:pt x="781" y="4079"/>
                </a:lnTo>
                <a:lnTo>
                  <a:pt x="776" y="4067"/>
                </a:lnTo>
                <a:lnTo>
                  <a:pt x="773" y="4056"/>
                </a:lnTo>
                <a:lnTo>
                  <a:pt x="772" y="4045"/>
                </a:lnTo>
                <a:lnTo>
                  <a:pt x="773" y="4035"/>
                </a:lnTo>
                <a:lnTo>
                  <a:pt x="775" y="4025"/>
                </a:lnTo>
                <a:lnTo>
                  <a:pt x="778" y="4017"/>
                </a:lnTo>
                <a:lnTo>
                  <a:pt x="785" y="3999"/>
                </a:lnTo>
                <a:lnTo>
                  <a:pt x="794" y="3982"/>
                </a:lnTo>
                <a:lnTo>
                  <a:pt x="797" y="3972"/>
                </a:lnTo>
                <a:lnTo>
                  <a:pt x="801" y="3963"/>
                </a:lnTo>
                <a:lnTo>
                  <a:pt x="804" y="3954"/>
                </a:lnTo>
                <a:lnTo>
                  <a:pt x="805" y="3944"/>
                </a:lnTo>
                <a:lnTo>
                  <a:pt x="784" y="3772"/>
                </a:lnTo>
                <a:lnTo>
                  <a:pt x="748" y="3748"/>
                </a:lnTo>
                <a:lnTo>
                  <a:pt x="712" y="3724"/>
                </a:lnTo>
                <a:lnTo>
                  <a:pt x="677" y="3702"/>
                </a:lnTo>
                <a:lnTo>
                  <a:pt x="640" y="3681"/>
                </a:lnTo>
                <a:lnTo>
                  <a:pt x="570" y="3639"/>
                </a:lnTo>
                <a:lnTo>
                  <a:pt x="500" y="3600"/>
                </a:lnTo>
                <a:lnTo>
                  <a:pt x="428" y="3560"/>
                </a:lnTo>
                <a:lnTo>
                  <a:pt x="358" y="3518"/>
                </a:lnTo>
                <a:lnTo>
                  <a:pt x="322" y="3498"/>
                </a:lnTo>
                <a:lnTo>
                  <a:pt x="287" y="3476"/>
                </a:lnTo>
                <a:lnTo>
                  <a:pt x="251" y="3451"/>
                </a:lnTo>
                <a:lnTo>
                  <a:pt x="214" y="3427"/>
                </a:lnTo>
                <a:lnTo>
                  <a:pt x="237" y="3391"/>
                </a:lnTo>
                <a:lnTo>
                  <a:pt x="259" y="3356"/>
                </a:lnTo>
                <a:lnTo>
                  <a:pt x="282" y="3322"/>
                </a:lnTo>
                <a:lnTo>
                  <a:pt x="307" y="3287"/>
                </a:lnTo>
                <a:lnTo>
                  <a:pt x="330" y="3253"/>
                </a:lnTo>
                <a:lnTo>
                  <a:pt x="353" y="3218"/>
                </a:lnTo>
                <a:lnTo>
                  <a:pt x="375" y="3183"/>
                </a:lnTo>
                <a:lnTo>
                  <a:pt x="398" y="3146"/>
                </a:lnTo>
                <a:lnTo>
                  <a:pt x="376" y="3136"/>
                </a:lnTo>
                <a:lnTo>
                  <a:pt x="353" y="3127"/>
                </a:lnTo>
                <a:lnTo>
                  <a:pt x="330" y="3116"/>
                </a:lnTo>
                <a:lnTo>
                  <a:pt x="307" y="3104"/>
                </a:lnTo>
                <a:lnTo>
                  <a:pt x="284" y="3093"/>
                </a:lnTo>
                <a:lnTo>
                  <a:pt x="262" y="3082"/>
                </a:lnTo>
                <a:lnTo>
                  <a:pt x="239" y="3071"/>
                </a:lnTo>
                <a:lnTo>
                  <a:pt x="217" y="3061"/>
                </a:lnTo>
                <a:lnTo>
                  <a:pt x="207" y="3056"/>
                </a:lnTo>
                <a:lnTo>
                  <a:pt x="198" y="3052"/>
                </a:lnTo>
                <a:lnTo>
                  <a:pt x="190" y="3046"/>
                </a:lnTo>
                <a:lnTo>
                  <a:pt x="184" y="3041"/>
                </a:lnTo>
                <a:lnTo>
                  <a:pt x="178" y="3034"/>
                </a:lnTo>
                <a:lnTo>
                  <a:pt x="174" y="3028"/>
                </a:lnTo>
                <a:lnTo>
                  <a:pt x="171" y="3021"/>
                </a:lnTo>
                <a:lnTo>
                  <a:pt x="168" y="3014"/>
                </a:lnTo>
                <a:lnTo>
                  <a:pt x="167" y="3006"/>
                </a:lnTo>
                <a:lnTo>
                  <a:pt x="166" y="2997"/>
                </a:lnTo>
                <a:lnTo>
                  <a:pt x="167" y="2988"/>
                </a:lnTo>
                <a:lnTo>
                  <a:pt x="167" y="2979"/>
                </a:lnTo>
                <a:lnTo>
                  <a:pt x="171" y="2960"/>
                </a:lnTo>
                <a:lnTo>
                  <a:pt x="176" y="2939"/>
                </a:lnTo>
                <a:lnTo>
                  <a:pt x="189" y="2893"/>
                </a:lnTo>
                <a:lnTo>
                  <a:pt x="203" y="2842"/>
                </a:lnTo>
                <a:lnTo>
                  <a:pt x="209" y="2815"/>
                </a:lnTo>
                <a:lnTo>
                  <a:pt x="213" y="2786"/>
                </a:lnTo>
                <a:lnTo>
                  <a:pt x="214" y="2772"/>
                </a:lnTo>
                <a:lnTo>
                  <a:pt x="216" y="2758"/>
                </a:lnTo>
                <a:lnTo>
                  <a:pt x="216" y="2742"/>
                </a:lnTo>
                <a:lnTo>
                  <a:pt x="214" y="2727"/>
                </a:lnTo>
                <a:lnTo>
                  <a:pt x="214" y="2711"/>
                </a:lnTo>
                <a:lnTo>
                  <a:pt x="212" y="2695"/>
                </a:lnTo>
                <a:lnTo>
                  <a:pt x="210" y="2681"/>
                </a:lnTo>
                <a:lnTo>
                  <a:pt x="208" y="2668"/>
                </a:lnTo>
                <a:lnTo>
                  <a:pt x="200" y="2644"/>
                </a:lnTo>
                <a:lnTo>
                  <a:pt x="192" y="2622"/>
                </a:lnTo>
                <a:lnTo>
                  <a:pt x="183" y="2602"/>
                </a:lnTo>
                <a:lnTo>
                  <a:pt x="173" y="2581"/>
                </a:lnTo>
                <a:lnTo>
                  <a:pt x="163" y="2559"/>
                </a:lnTo>
                <a:lnTo>
                  <a:pt x="153" y="2536"/>
                </a:lnTo>
                <a:lnTo>
                  <a:pt x="129" y="2525"/>
                </a:lnTo>
                <a:lnTo>
                  <a:pt x="102" y="2512"/>
                </a:lnTo>
                <a:lnTo>
                  <a:pt x="75" y="2499"/>
                </a:lnTo>
                <a:lnTo>
                  <a:pt x="51" y="2487"/>
                </a:lnTo>
                <a:lnTo>
                  <a:pt x="39" y="2472"/>
                </a:lnTo>
                <a:lnTo>
                  <a:pt x="28" y="2459"/>
                </a:lnTo>
                <a:lnTo>
                  <a:pt x="19" y="2446"/>
                </a:lnTo>
                <a:lnTo>
                  <a:pt x="12" y="2433"/>
                </a:lnTo>
                <a:lnTo>
                  <a:pt x="7" y="2421"/>
                </a:lnTo>
                <a:lnTo>
                  <a:pt x="4" y="2410"/>
                </a:lnTo>
                <a:lnTo>
                  <a:pt x="1" y="2399"/>
                </a:lnTo>
                <a:lnTo>
                  <a:pt x="0" y="2389"/>
                </a:lnTo>
                <a:lnTo>
                  <a:pt x="1" y="2379"/>
                </a:lnTo>
                <a:lnTo>
                  <a:pt x="4" y="2370"/>
                </a:lnTo>
                <a:lnTo>
                  <a:pt x="8" y="2362"/>
                </a:lnTo>
                <a:lnTo>
                  <a:pt x="14" y="2354"/>
                </a:lnTo>
                <a:lnTo>
                  <a:pt x="20" y="2347"/>
                </a:lnTo>
                <a:lnTo>
                  <a:pt x="29" y="2340"/>
                </a:lnTo>
                <a:lnTo>
                  <a:pt x="38" y="2333"/>
                </a:lnTo>
                <a:lnTo>
                  <a:pt x="49" y="2328"/>
                </a:lnTo>
                <a:lnTo>
                  <a:pt x="73" y="2317"/>
                </a:lnTo>
                <a:lnTo>
                  <a:pt x="96" y="2306"/>
                </a:lnTo>
                <a:lnTo>
                  <a:pt x="119" y="2295"/>
                </a:lnTo>
                <a:lnTo>
                  <a:pt x="140" y="2281"/>
                </a:lnTo>
                <a:lnTo>
                  <a:pt x="150" y="2275"/>
                </a:lnTo>
                <a:lnTo>
                  <a:pt x="158" y="2267"/>
                </a:lnTo>
                <a:lnTo>
                  <a:pt x="167" y="2260"/>
                </a:lnTo>
                <a:lnTo>
                  <a:pt x="175" y="2251"/>
                </a:lnTo>
                <a:lnTo>
                  <a:pt x="182" y="2242"/>
                </a:lnTo>
                <a:lnTo>
                  <a:pt x="188" y="2232"/>
                </a:lnTo>
                <a:lnTo>
                  <a:pt x="192" y="2221"/>
                </a:lnTo>
                <a:lnTo>
                  <a:pt x="197" y="2210"/>
                </a:lnTo>
                <a:lnTo>
                  <a:pt x="203" y="2189"/>
                </a:lnTo>
                <a:lnTo>
                  <a:pt x="212" y="2171"/>
                </a:lnTo>
                <a:lnTo>
                  <a:pt x="216" y="2162"/>
                </a:lnTo>
                <a:lnTo>
                  <a:pt x="220" y="2154"/>
                </a:lnTo>
                <a:lnTo>
                  <a:pt x="225" y="2148"/>
                </a:lnTo>
                <a:lnTo>
                  <a:pt x="230" y="2141"/>
                </a:lnTo>
                <a:lnTo>
                  <a:pt x="234" y="2136"/>
                </a:lnTo>
                <a:lnTo>
                  <a:pt x="240" y="2131"/>
                </a:lnTo>
                <a:lnTo>
                  <a:pt x="245" y="2128"/>
                </a:lnTo>
                <a:lnTo>
                  <a:pt x="252" y="2125"/>
                </a:lnTo>
                <a:lnTo>
                  <a:pt x="257" y="2123"/>
                </a:lnTo>
                <a:lnTo>
                  <a:pt x="264" y="2122"/>
                </a:lnTo>
                <a:lnTo>
                  <a:pt x="270" y="2122"/>
                </a:lnTo>
                <a:lnTo>
                  <a:pt x="277" y="2123"/>
                </a:lnTo>
                <a:lnTo>
                  <a:pt x="285" y="2089"/>
                </a:lnTo>
                <a:lnTo>
                  <a:pt x="293" y="2054"/>
                </a:lnTo>
                <a:lnTo>
                  <a:pt x="301" y="2020"/>
                </a:lnTo>
                <a:lnTo>
                  <a:pt x="309" y="1985"/>
                </a:lnTo>
                <a:lnTo>
                  <a:pt x="319" y="1974"/>
                </a:lnTo>
                <a:lnTo>
                  <a:pt x="329" y="1963"/>
                </a:lnTo>
                <a:lnTo>
                  <a:pt x="337" y="1950"/>
                </a:lnTo>
                <a:lnTo>
                  <a:pt x="345" y="1937"/>
                </a:lnTo>
                <a:lnTo>
                  <a:pt x="353" y="1924"/>
                </a:lnTo>
                <a:lnTo>
                  <a:pt x="360" y="1909"/>
                </a:lnTo>
                <a:lnTo>
                  <a:pt x="366" y="1894"/>
                </a:lnTo>
                <a:lnTo>
                  <a:pt x="373" y="1879"/>
                </a:lnTo>
                <a:lnTo>
                  <a:pt x="378" y="1862"/>
                </a:lnTo>
                <a:lnTo>
                  <a:pt x="382" y="1846"/>
                </a:lnTo>
                <a:lnTo>
                  <a:pt x="387" y="1828"/>
                </a:lnTo>
                <a:lnTo>
                  <a:pt x="391" y="1811"/>
                </a:lnTo>
                <a:lnTo>
                  <a:pt x="398" y="1774"/>
                </a:lnTo>
                <a:lnTo>
                  <a:pt x="403" y="1736"/>
                </a:lnTo>
                <a:lnTo>
                  <a:pt x="405" y="1723"/>
                </a:lnTo>
                <a:lnTo>
                  <a:pt x="410" y="1711"/>
                </a:lnTo>
                <a:lnTo>
                  <a:pt x="414" y="1699"/>
                </a:lnTo>
                <a:lnTo>
                  <a:pt x="420" y="1689"/>
                </a:lnTo>
                <a:lnTo>
                  <a:pt x="425" y="1679"/>
                </a:lnTo>
                <a:lnTo>
                  <a:pt x="432" y="1669"/>
                </a:lnTo>
                <a:lnTo>
                  <a:pt x="438" y="1661"/>
                </a:lnTo>
                <a:lnTo>
                  <a:pt x="446" y="1653"/>
                </a:lnTo>
                <a:lnTo>
                  <a:pt x="455" y="1646"/>
                </a:lnTo>
                <a:lnTo>
                  <a:pt x="464" y="1639"/>
                </a:lnTo>
                <a:lnTo>
                  <a:pt x="472" y="1633"/>
                </a:lnTo>
                <a:lnTo>
                  <a:pt x="481" y="1626"/>
                </a:lnTo>
                <a:lnTo>
                  <a:pt x="502" y="1616"/>
                </a:lnTo>
                <a:lnTo>
                  <a:pt x="523" y="1607"/>
                </a:lnTo>
                <a:lnTo>
                  <a:pt x="567" y="1591"/>
                </a:lnTo>
                <a:lnTo>
                  <a:pt x="612" y="1576"/>
                </a:lnTo>
                <a:lnTo>
                  <a:pt x="634" y="1568"/>
                </a:lnTo>
                <a:lnTo>
                  <a:pt x="655" y="1558"/>
                </a:lnTo>
                <a:lnTo>
                  <a:pt x="675" y="1548"/>
                </a:lnTo>
                <a:lnTo>
                  <a:pt x="694" y="1537"/>
                </a:lnTo>
                <a:lnTo>
                  <a:pt x="713" y="1519"/>
                </a:lnTo>
                <a:lnTo>
                  <a:pt x="731" y="1503"/>
                </a:lnTo>
                <a:lnTo>
                  <a:pt x="751" y="1488"/>
                </a:lnTo>
                <a:lnTo>
                  <a:pt x="771" y="1475"/>
                </a:lnTo>
                <a:lnTo>
                  <a:pt x="811" y="1452"/>
                </a:lnTo>
                <a:lnTo>
                  <a:pt x="849" y="1430"/>
                </a:lnTo>
                <a:lnTo>
                  <a:pt x="868" y="1419"/>
                </a:lnTo>
                <a:lnTo>
                  <a:pt x="885" y="1408"/>
                </a:lnTo>
                <a:lnTo>
                  <a:pt x="902" y="1397"/>
                </a:lnTo>
                <a:lnTo>
                  <a:pt x="918" y="1384"/>
                </a:lnTo>
                <a:lnTo>
                  <a:pt x="932" y="1371"/>
                </a:lnTo>
                <a:lnTo>
                  <a:pt x="946" y="1356"/>
                </a:lnTo>
                <a:lnTo>
                  <a:pt x="952" y="1348"/>
                </a:lnTo>
                <a:lnTo>
                  <a:pt x="958" y="1340"/>
                </a:lnTo>
                <a:lnTo>
                  <a:pt x="963" y="1331"/>
                </a:lnTo>
                <a:lnTo>
                  <a:pt x="969" y="1321"/>
                </a:lnTo>
                <a:lnTo>
                  <a:pt x="974" y="1309"/>
                </a:lnTo>
                <a:lnTo>
                  <a:pt x="981" y="1299"/>
                </a:lnTo>
                <a:lnTo>
                  <a:pt x="986" y="1290"/>
                </a:lnTo>
                <a:lnTo>
                  <a:pt x="992" y="1284"/>
                </a:lnTo>
                <a:lnTo>
                  <a:pt x="997" y="1278"/>
                </a:lnTo>
                <a:lnTo>
                  <a:pt x="1002" y="1275"/>
                </a:lnTo>
                <a:lnTo>
                  <a:pt x="1006" y="1272"/>
                </a:lnTo>
                <a:lnTo>
                  <a:pt x="1010" y="1270"/>
                </a:lnTo>
                <a:lnTo>
                  <a:pt x="1019" y="1267"/>
                </a:lnTo>
                <a:lnTo>
                  <a:pt x="1028" y="1265"/>
                </a:lnTo>
                <a:lnTo>
                  <a:pt x="1032" y="1264"/>
                </a:lnTo>
                <a:lnTo>
                  <a:pt x="1037" y="1262"/>
                </a:lnTo>
                <a:lnTo>
                  <a:pt x="1041" y="1260"/>
                </a:lnTo>
                <a:lnTo>
                  <a:pt x="1047" y="1256"/>
                </a:lnTo>
                <a:lnTo>
                  <a:pt x="1084" y="1261"/>
                </a:lnTo>
                <a:lnTo>
                  <a:pt x="1124" y="1266"/>
                </a:lnTo>
                <a:lnTo>
                  <a:pt x="1134" y="1266"/>
                </a:lnTo>
                <a:lnTo>
                  <a:pt x="1142" y="1266"/>
                </a:lnTo>
                <a:lnTo>
                  <a:pt x="1150" y="1264"/>
                </a:lnTo>
                <a:lnTo>
                  <a:pt x="1155" y="1261"/>
                </a:lnTo>
                <a:lnTo>
                  <a:pt x="1156" y="1259"/>
                </a:lnTo>
                <a:lnTo>
                  <a:pt x="1158" y="1256"/>
                </a:lnTo>
                <a:lnTo>
                  <a:pt x="1160" y="1254"/>
                </a:lnTo>
                <a:lnTo>
                  <a:pt x="1160" y="1251"/>
                </a:lnTo>
                <a:lnTo>
                  <a:pt x="1160" y="1242"/>
                </a:lnTo>
                <a:lnTo>
                  <a:pt x="1156" y="1232"/>
                </a:lnTo>
                <a:lnTo>
                  <a:pt x="1149" y="1225"/>
                </a:lnTo>
                <a:lnTo>
                  <a:pt x="1142" y="1216"/>
                </a:lnTo>
                <a:lnTo>
                  <a:pt x="1138" y="1207"/>
                </a:lnTo>
                <a:lnTo>
                  <a:pt x="1133" y="1199"/>
                </a:lnTo>
                <a:lnTo>
                  <a:pt x="1131" y="1192"/>
                </a:lnTo>
                <a:lnTo>
                  <a:pt x="1130" y="1184"/>
                </a:lnTo>
                <a:lnTo>
                  <a:pt x="1130" y="1176"/>
                </a:lnTo>
                <a:lnTo>
                  <a:pt x="1131" y="1169"/>
                </a:lnTo>
                <a:lnTo>
                  <a:pt x="1133" y="1162"/>
                </a:lnTo>
                <a:lnTo>
                  <a:pt x="1137" y="1157"/>
                </a:lnTo>
                <a:lnTo>
                  <a:pt x="1141" y="1150"/>
                </a:lnTo>
                <a:lnTo>
                  <a:pt x="1146" y="1146"/>
                </a:lnTo>
                <a:lnTo>
                  <a:pt x="1153" y="1140"/>
                </a:lnTo>
                <a:lnTo>
                  <a:pt x="1161" y="1137"/>
                </a:lnTo>
                <a:lnTo>
                  <a:pt x="1168" y="1133"/>
                </a:lnTo>
                <a:lnTo>
                  <a:pt x="1177" y="1130"/>
                </a:lnTo>
                <a:lnTo>
                  <a:pt x="1186" y="1136"/>
                </a:lnTo>
                <a:lnTo>
                  <a:pt x="1195" y="1139"/>
                </a:lnTo>
                <a:lnTo>
                  <a:pt x="1202" y="1142"/>
                </a:lnTo>
                <a:lnTo>
                  <a:pt x="1210" y="1143"/>
                </a:lnTo>
                <a:lnTo>
                  <a:pt x="1217" y="1143"/>
                </a:lnTo>
                <a:lnTo>
                  <a:pt x="1224" y="1142"/>
                </a:lnTo>
                <a:lnTo>
                  <a:pt x="1230" y="1141"/>
                </a:lnTo>
                <a:lnTo>
                  <a:pt x="1236" y="1138"/>
                </a:lnTo>
                <a:lnTo>
                  <a:pt x="1241" y="1133"/>
                </a:lnTo>
                <a:lnTo>
                  <a:pt x="1245" y="1128"/>
                </a:lnTo>
                <a:lnTo>
                  <a:pt x="1249" y="1123"/>
                </a:lnTo>
                <a:lnTo>
                  <a:pt x="1252" y="1115"/>
                </a:lnTo>
                <a:lnTo>
                  <a:pt x="1254" y="1107"/>
                </a:lnTo>
                <a:lnTo>
                  <a:pt x="1255" y="1097"/>
                </a:lnTo>
                <a:lnTo>
                  <a:pt x="1254" y="1087"/>
                </a:lnTo>
                <a:lnTo>
                  <a:pt x="1253" y="1075"/>
                </a:lnTo>
                <a:lnTo>
                  <a:pt x="1253" y="1069"/>
                </a:lnTo>
                <a:lnTo>
                  <a:pt x="1253" y="1061"/>
                </a:lnTo>
                <a:lnTo>
                  <a:pt x="1253" y="1053"/>
                </a:lnTo>
                <a:lnTo>
                  <a:pt x="1254" y="1046"/>
                </a:lnTo>
                <a:lnTo>
                  <a:pt x="1258" y="1030"/>
                </a:lnTo>
                <a:lnTo>
                  <a:pt x="1262" y="1013"/>
                </a:lnTo>
                <a:lnTo>
                  <a:pt x="1266" y="995"/>
                </a:lnTo>
                <a:lnTo>
                  <a:pt x="1270" y="975"/>
                </a:lnTo>
                <a:lnTo>
                  <a:pt x="1274" y="956"/>
                </a:lnTo>
                <a:lnTo>
                  <a:pt x="1274" y="934"/>
                </a:lnTo>
                <a:lnTo>
                  <a:pt x="1264" y="921"/>
                </a:lnTo>
                <a:lnTo>
                  <a:pt x="1255" y="906"/>
                </a:lnTo>
                <a:lnTo>
                  <a:pt x="1246" y="891"/>
                </a:lnTo>
                <a:lnTo>
                  <a:pt x="1240" y="874"/>
                </a:lnTo>
                <a:lnTo>
                  <a:pt x="1234" y="858"/>
                </a:lnTo>
                <a:lnTo>
                  <a:pt x="1231" y="839"/>
                </a:lnTo>
                <a:lnTo>
                  <a:pt x="1228" y="820"/>
                </a:lnTo>
                <a:lnTo>
                  <a:pt x="1228" y="798"/>
                </a:lnTo>
                <a:lnTo>
                  <a:pt x="1227" y="778"/>
                </a:lnTo>
                <a:lnTo>
                  <a:pt x="1223" y="758"/>
                </a:lnTo>
                <a:lnTo>
                  <a:pt x="1219" y="738"/>
                </a:lnTo>
                <a:lnTo>
                  <a:pt x="1212" y="719"/>
                </a:lnTo>
                <a:lnTo>
                  <a:pt x="1205" y="700"/>
                </a:lnTo>
                <a:lnTo>
                  <a:pt x="1195" y="681"/>
                </a:lnTo>
                <a:lnTo>
                  <a:pt x="1183" y="663"/>
                </a:lnTo>
                <a:lnTo>
                  <a:pt x="1168" y="644"/>
                </a:lnTo>
                <a:lnTo>
                  <a:pt x="1155" y="624"/>
                </a:lnTo>
                <a:lnTo>
                  <a:pt x="1143" y="606"/>
                </a:lnTo>
                <a:lnTo>
                  <a:pt x="1133" y="588"/>
                </a:lnTo>
                <a:lnTo>
                  <a:pt x="1124" y="570"/>
                </a:lnTo>
                <a:lnTo>
                  <a:pt x="1118" y="553"/>
                </a:lnTo>
                <a:lnTo>
                  <a:pt x="1112" y="535"/>
                </a:lnTo>
                <a:lnTo>
                  <a:pt x="1110" y="519"/>
                </a:lnTo>
                <a:lnTo>
                  <a:pt x="1110" y="502"/>
                </a:lnTo>
                <a:lnTo>
                  <a:pt x="1110" y="495"/>
                </a:lnTo>
                <a:lnTo>
                  <a:pt x="1111" y="487"/>
                </a:lnTo>
                <a:lnTo>
                  <a:pt x="1113" y="479"/>
                </a:lnTo>
                <a:lnTo>
                  <a:pt x="1116" y="473"/>
                </a:lnTo>
                <a:lnTo>
                  <a:pt x="1119" y="465"/>
                </a:lnTo>
                <a:lnTo>
                  <a:pt x="1122" y="457"/>
                </a:lnTo>
                <a:lnTo>
                  <a:pt x="1127" y="451"/>
                </a:lnTo>
                <a:lnTo>
                  <a:pt x="1131" y="444"/>
                </a:lnTo>
                <a:lnTo>
                  <a:pt x="1138" y="438"/>
                </a:lnTo>
                <a:lnTo>
                  <a:pt x="1143" y="431"/>
                </a:lnTo>
                <a:lnTo>
                  <a:pt x="1151" y="425"/>
                </a:lnTo>
                <a:lnTo>
                  <a:pt x="1158" y="418"/>
                </a:lnTo>
                <a:lnTo>
                  <a:pt x="1176" y="406"/>
                </a:lnTo>
                <a:lnTo>
                  <a:pt x="1197" y="395"/>
                </a:lnTo>
                <a:lnTo>
                  <a:pt x="1209" y="390"/>
                </a:lnTo>
                <a:lnTo>
                  <a:pt x="1220" y="386"/>
                </a:lnTo>
                <a:lnTo>
                  <a:pt x="1230" y="382"/>
                </a:lnTo>
                <a:lnTo>
                  <a:pt x="1238" y="376"/>
                </a:lnTo>
                <a:lnTo>
                  <a:pt x="1243" y="370"/>
                </a:lnTo>
                <a:lnTo>
                  <a:pt x="1249" y="363"/>
                </a:lnTo>
                <a:lnTo>
                  <a:pt x="1252" y="356"/>
                </a:lnTo>
                <a:lnTo>
                  <a:pt x="1253" y="349"/>
                </a:lnTo>
                <a:lnTo>
                  <a:pt x="1253" y="341"/>
                </a:lnTo>
                <a:lnTo>
                  <a:pt x="1252" y="332"/>
                </a:lnTo>
                <a:lnTo>
                  <a:pt x="1249" y="324"/>
                </a:lnTo>
                <a:lnTo>
                  <a:pt x="1244" y="314"/>
                </a:lnTo>
                <a:lnTo>
                  <a:pt x="1238" y="304"/>
                </a:lnTo>
                <a:lnTo>
                  <a:pt x="1230" y="293"/>
                </a:lnTo>
                <a:lnTo>
                  <a:pt x="1221" y="282"/>
                </a:lnTo>
                <a:lnTo>
                  <a:pt x="1210" y="270"/>
                </a:lnTo>
                <a:lnTo>
                  <a:pt x="1199" y="253"/>
                </a:lnTo>
                <a:lnTo>
                  <a:pt x="1190" y="238"/>
                </a:lnTo>
                <a:lnTo>
                  <a:pt x="1183" y="224"/>
                </a:lnTo>
                <a:lnTo>
                  <a:pt x="1177" y="210"/>
                </a:lnTo>
                <a:lnTo>
                  <a:pt x="1173" y="198"/>
                </a:lnTo>
                <a:lnTo>
                  <a:pt x="1169" y="186"/>
                </a:lnTo>
                <a:lnTo>
                  <a:pt x="1167" y="176"/>
                </a:lnTo>
                <a:lnTo>
                  <a:pt x="1167" y="167"/>
                </a:lnTo>
                <a:lnTo>
                  <a:pt x="1167" y="158"/>
                </a:lnTo>
                <a:lnTo>
                  <a:pt x="1169" y="149"/>
                </a:lnTo>
                <a:lnTo>
                  <a:pt x="1172" y="141"/>
                </a:lnTo>
                <a:lnTo>
                  <a:pt x="1175" y="135"/>
                </a:lnTo>
                <a:lnTo>
                  <a:pt x="1179" y="128"/>
                </a:lnTo>
                <a:lnTo>
                  <a:pt x="1185" y="122"/>
                </a:lnTo>
                <a:lnTo>
                  <a:pt x="1190" y="116"/>
                </a:lnTo>
                <a:lnTo>
                  <a:pt x="1196" y="110"/>
                </a:lnTo>
                <a:lnTo>
                  <a:pt x="1223" y="89"/>
                </a:lnTo>
                <a:lnTo>
                  <a:pt x="1251" y="66"/>
                </a:lnTo>
                <a:lnTo>
                  <a:pt x="1257" y="59"/>
                </a:lnTo>
                <a:lnTo>
                  <a:pt x="1264" y="52"/>
                </a:lnTo>
                <a:lnTo>
                  <a:pt x="1269" y="46"/>
                </a:lnTo>
                <a:lnTo>
                  <a:pt x="1275" y="38"/>
                </a:lnTo>
                <a:lnTo>
                  <a:pt x="1279" y="29"/>
                </a:lnTo>
                <a:lnTo>
                  <a:pt x="1283" y="21"/>
                </a:lnTo>
                <a:lnTo>
                  <a:pt x="1285" y="11"/>
                </a:lnTo>
                <a:lnTo>
                  <a:pt x="1287" y="1"/>
                </a:lnTo>
                <a:lnTo>
                  <a:pt x="1287" y="0"/>
                </a:lnTo>
                <a:lnTo>
                  <a:pt x="1323" y="20"/>
                </a:lnTo>
                <a:lnTo>
                  <a:pt x="1360" y="39"/>
                </a:lnTo>
                <a:lnTo>
                  <a:pt x="1397" y="60"/>
                </a:lnTo>
                <a:lnTo>
                  <a:pt x="1433" y="82"/>
                </a:lnTo>
                <a:lnTo>
                  <a:pt x="1469" y="103"/>
                </a:lnTo>
                <a:lnTo>
                  <a:pt x="1504" y="125"/>
                </a:lnTo>
                <a:lnTo>
                  <a:pt x="1538" y="147"/>
                </a:lnTo>
                <a:lnTo>
                  <a:pt x="1570" y="169"/>
                </a:lnTo>
                <a:lnTo>
                  <a:pt x="1583" y="179"/>
                </a:lnTo>
                <a:lnTo>
                  <a:pt x="1594" y="189"/>
                </a:lnTo>
                <a:lnTo>
                  <a:pt x="1604" y="198"/>
                </a:lnTo>
                <a:lnTo>
                  <a:pt x="1613" y="207"/>
                </a:lnTo>
                <a:lnTo>
                  <a:pt x="1621" y="217"/>
                </a:lnTo>
                <a:lnTo>
                  <a:pt x="1626" y="227"/>
                </a:lnTo>
                <a:lnTo>
                  <a:pt x="1632" y="237"/>
                </a:lnTo>
                <a:lnTo>
                  <a:pt x="1636" y="246"/>
                </a:lnTo>
                <a:lnTo>
                  <a:pt x="1643" y="265"/>
                </a:lnTo>
                <a:lnTo>
                  <a:pt x="1647" y="284"/>
                </a:lnTo>
                <a:lnTo>
                  <a:pt x="1651" y="304"/>
                </a:lnTo>
                <a:lnTo>
                  <a:pt x="1655" y="324"/>
                </a:lnTo>
                <a:lnTo>
                  <a:pt x="1659" y="343"/>
                </a:lnTo>
                <a:lnTo>
                  <a:pt x="1667" y="363"/>
                </a:lnTo>
                <a:lnTo>
                  <a:pt x="1671" y="373"/>
                </a:lnTo>
                <a:lnTo>
                  <a:pt x="1676" y="383"/>
                </a:lnTo>
                <a:lnTo>
                  <a:pt x="1682" y="393"/>
                </a:lnTo>
                <a:lnTo>
                  <a:pt x="1690" y="403"/>
                </a:lnTo>
                <a:lnTo>
                  <a:pt x="1697" y="412"/>
                </a:lnTo>
                <a:lnTo>
                  <a:pt x="1707" y="423"/>
                </a:lnTo>
                <a:lnTo>
                  <a:pt x="1719" y="433"/>
                </a:lnTo>
                <a:lnTo>
                  <a:pt x="1732" y="443"/>
                </a:lnTo>
                <a:lnTo>
                  <a:pt x="1747" y="454"/>
                </a:lnTo>
                <a:lnTo>
                  <a:pt x="1762" y="464"/>
                </a:lnTo>
                <a:lnTo>
                  <a:pt x="1781" y="475"/>
                </a:lnTo>
                <a:lnTo>
                  <a:pt x="1802" y="485"/>
                </a:lnTo>
                <a:lnTo>
                  <a:pt x="1837" y="522"/>
                </a:lnTo>
                <a:lnTo>
                  <a:pt x="1873" y="559"/>
                </a:lnTo>
                <a:lnTo>
                  <a:pt x="1892" y="578"/>
                </a:lnTo>
                <a:lnTo>
                  <a:pt x="1908" y="598"/>
                </a:lnTo>
                <a:lnTo>
                  <a:pt x="1916" y="608"/>
                </a:lnTo>
                <a:lnTo>
                  <a:pt x="1924" y="618"/>
                </a:lnTo>
                <a:lnTo>
                  <a:pt x="1930" y="629"/>
                </a:lnTo>
                <a:lnTo>
                  <a:pt x="1936" y="640"/>
                </a:lnTo>
                <a:lnTo>
                  <a:pt x="1943" y="653"/>
                </a:lnTo>
                <a:lnTo>
                  <a:pt x="1951" y="666"/>
                </a:lnTo>
                <a:lnTo>
                  <a:pt x="1960" y="678"/>
                </a:lnTo>
                <a:lnTo>
                  <a:pt x="1970" y="691"/>
                </a:lnTo>
                <a:lnTo>
                  <a:pt x="1980" y="704"/>
                </a:lnTo>
                <a:lnTo>
                  <a:pt x="1991" y="718"/>
                </a:lnTo>
                <a:lnTo>
                  <a:pt x="2003" y="730"/>
                </a:lnTo>
                <a:lnTo>
                  <a:pt x="2015" y="743"/>
                </a:lnTo>
                <a:lnTo>
                  <a:pt x="2042" y="769"/>
                </a:lnTo>
                <a:lnTo>
                  <a:pt x="2072" y="794"/>
                </a:lnTo>
                <a:lnTo>
                  <a:pt x="2105" y="821"/>
                </a:lnTo>
                <a:lnTo>
                  <a:pt x="2141" y="847"/>
                </a:lnTo>
                <a:lnTo>
                  <a:pt x="2146" y="901"/>
                </a:lnTo>
                <a:lnTo>
                  <a:pt x="2152" y="945"/>
                </a:lnTo>
                <a:lnTo>
                  <a:pt x="2156" y="981"/>
                </a:lnTo>
                <a:lnTo>
                  <a:pt x="2161" y="1008"/>
                </a:lnTo>
                <a:lnTo>
                  <a:pt x="2163" y="1019"/>
                </a:lnTo>
                <a:lnTo>
                  <a:pt x="2165" y="1029"/>
                </a:lnTo>
                <a:lnTo>
                  <a:pt x="2168" y="1038"/>
                </a:lnTo>
                <a:lnTo>
                  <a:pt x="2171" y="1045"/>
                </a:lnTo>
                <a:lnTo>
                  <a:pt x="2174" y="1050"/>
                </a:lnTo>
                <a:lnTo>
                  <a:pt x="2177" y="1056"/>
                </a:lnTo>
                <a:lnTo>
                  <a:pt x="2180" y="1059"/>
                </a:lnTo>
                <a:lnTo>
                  <a:pt x="2185" y="1062"/>
                </a:lnTo>
                <a:lnTo>
                  <a:pt x="2189" y="1064"/>
                </a:lnTo>
                <a:lnTo>
                  <a:pt x="2195" y="1065"/>
                </a:lnTo>
                <a:lnTo>
                  <a:pt x="2200" y="1067"/>
                </a:lnTo>
                <a:lnTo>
                  <a:pt x="2207" y="1068"/>
                </a:lnTo>
                <a:lnTo>
                  <a:pt x="2221" y="1068"/>
                </a:lnTo>
                <a:lnTo>
                  <a:pt x="2239" y="1069"/>
                </a:lnTo>
                <a:lnTo>
                  <a:pt x="2260" y="1071"/>
                </a:lnTo>
                <a:lnTo>
                  <a:pt x="2285" y="1074"/>
                </a:lnTo>
                <a:lnTo>
                  <a:pt x="2299" y="1078"/>
                </a:lnTo>
                <a:lnTo>
                  <a:pt x="2313" y="1081"/>
                </a:lnTo>
                <a:lnTo>
                  <a:pt x="2330" y="1085"/>
                </a:lnTo>
                <a:lnTo>
                  <a:pt x="2347" y="1091"/>
                </a:lnTo>
                <a:lnTo>
                  <a:pt x="2378" y="1115"/>
                </a:lnTo>
                <a:lnTo>
                  <a:pt x="2404" y="1135"/>
                </a:lnTo>
                <a:lnTo>
                  <a:pt x="2427" y="1150"/>
                </a:lnTo>
                <a:lnTo>
                  <a:pt x="2448" y="1161"/>
                </a:lnTo>
                <a:lnTo>
                  <a:pt x="2458" y="1165"/>
                </a:lnTo>
                <a:lnTo>
                  <a:pt x="2468" y="1170"/>
                </a:lnTo>
                <a:lnTo>
                  <a:pt x="2477" y="1172"/>
                </a:lnTo>
                <a:lnTo>
                  <a:pt x="2486" y="1174"/>
                </a:lnTo>
                <a:lnTo>
                  <a:pt x="2494" y="1176"/>
                </a:lnTo>
                <a:lnTo>
                  <a:pt x="2503" y="1177"/>
                </a:lnTo>
                <a:lnTo>
                  <a:pt x="2511" y="1177"/>
                </a:lnTo>
                <a:lnTo>
                  <a:pt x="2520" y="1176"/>
                </a:lnTo>
                <a:lnTo>
                  <a:pt x="2538" y="1174"/>
                </a:lnTo>
                <a:lnTo>
                  <a:pt x="2558" y="1170"/>
                </a:lnTo>
                <a:lnTo>
                  <a:pt x="2580" y="1163"/>
                </a:lnTo>
                <a:lnTo>
                  <a:pt x="2604" y="1155"/>
                </a:lnTo>
                <a:lnTo>
                  <a:pt x="2633" y="1148"/>
                </a:lnTo>
                <a:lnTo>
                  <a:pt x="2665" y="1138"/>
                </a:lnTo>
                <a:lnTo>
                  <a:pt x="2702" y="1128"/>
                </a:lnTo>
                <a:lnTo>
                  <a:pt x="2745" y="1118"/>
                </a:lnTo>
                <a:lnTo>
                  <a:pt x="2767" y="1131"/>
                </a:lnTo>
                <a:lnTo>
                  <a:pt x="2788" y="1142"/>
                </a:lnTo>
                <a:lnTo>
                  <a:pt x="2808" y="1152"/>
                </a:lnTo>
                <a:lnTo>
                  <a:pt x="2829" y="1162"/>
                </a:lnTo>
                <a:lnTo>
                  <a:pt x="2849" y="1170"/>
                </a:lnTo>
                <a:lnTo>
                  <a:pt x="2870" y="1176"/>
                </a:lnTo>
                <a:lnTo>
                  <a:pt x="2890" y="1183"/>
                </a:lnTo>
                <a:lnTo>
                  <a:pt x="2910" y="1187"/>
                </a:lnTo>
                <a:lnTo>
                  <a:pt x="2931" y="1192"/>
                </a:lnTo>
                <a:lnTo>
                  <a:pt x="2952" y="1195"/>
                </a:lnTo>
                <a:lnTo>
                  <a:pt x="2974" y="1197"/>
                </a:lnTo>
                <a:lnTo>
                  <a:pt x="2996" y="1199"/>
                </a:lnTo>
                <a:lnTo>
                  <a:pt x="3019" y="1200"/>
                </a:lnTo>
                <a:lnTo>
                  <a:pt x="3043" y="1200"/>
                </a:lnTo>
                <a:lnTo>
                  <a:pt x="3069" y="1200"/>
                </a:lnTo>
                <a:lnTo>
                  <a:pt x="3095" y="1199"/>
                </a:lnTo>
                <a:lnTo>
                  <a:pt x="3160" y="1183"/>
                </a:lnTo>
                <a:lnTo>
                  <a:pt x="3223" y="1166"/>
                </a:lnTo>
                <a:lnTo>
                  <a:pt x="3289" y="1150"/>
                </a:lnTo>
                <a:lnTo>
                  <a:pt x="3355" y="1131"/>
                </a:lnTo>
                <a:lnTo>
                  <a:pt x="3421" y="1113"/>
                </a:lnTo>
                <a:lnTo>
                  <a:pt x="3489" y="1093"/>
                </a:lnTo>
                <a:lnTo>
                  <a:pt x="3557" y="1073"/>
                </a:lnTo>
                <a:lnTo>
                  <a:pt x="3626" y="1051"/>
                </a:lnTo>
                <a:lnTo>
                  <a:pt x="3696" y="1029"/>
                </a:lnTo>
                <a:lnTo>
                  <a:pt x="3768" y="1005"/>
                </a:lnTo>
                <a:lnTo>
                  <a:pt x="3840" y="981"/>
                </a:lnTo>
                <a:lnTo>
                  <a:pt x="3914" y="955"/>
                </a:lnTo>
                <a:lnTo>
                  <a:pt x="3987" y="928"/>
                </a:lnTo>
                <a:lnTo>
                  <a:pt x="4063" y="900"/>
                </a:lnTo>
                <a:lnTo>
                  <a:pt x="4140" y="871"/>
                </a:lnTo>
                <a:lnTo>
                  <a:pt x="4219" y="840"/>
                </a:lnTo>
                <a:lnTo>
                  <a:pt x="4240" y="857"/>
                </a:lnTo>
                <a:lnTo>
                  <a:pt x="4244" y="949"/>
                </a:lnTo>
                <a:lnTo>
                  <a:pt x="4322" y="1057"/>
                </a:lnTo>
                <a:lnTo>
                  <a:pt x="4327" y="2280"/>
                </a:lnTo>
                <a:lnTo>
                  <a:pt x="4419" y="2286"/>
                </a:lnTo>
                <a:lnTo>
                  <a:pt x="4536" y="298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158750" y="2325688"/>
            <a:ext cx="1030288" cy="941387"/>
          </a:xfrm>
          <a:custGeom>
            <a:avLst/>
            <a:gdLst>
              <a:gd name="T0" fmla="*/ 2970 w 3448"/>
              <a:gd name="T1" fmla="*/ 1704 h 3144"/>
              <a:gd name="T2" fmla="*/ 2804 w 3448"/>
              <a:gd name="T3" fmla="*/ 1689 h 3144"/>
              <a:gd name="T4" fmla="*/ 2716 w 3448"/>
              <a:gd name="T5" fmla="*/ 1533 h 3144"/>
              <a:gd name="T6" fmla="*/ 2325 w 3448"/>
              <a:gd name="T7" fmla="*/ 1513 h 3144"/>
              <a:gd name="T8" fmla="*/ 2305 w 3448"/>
              <a:gd name="T9" fmla="*/ 1874 h 3144"/>
              <a:gd name="T10" fmla="*/ 2150 w 3448"/>
              <a:gd name="T11" fmla="*/ 2136 h 3144"/>
              <a:gd name="T12" fmla="*/ 1965 w 3448"/>
              <a:gd name="T13" fmla="*/ 2322 h 3144"/>
              <a:gd name="T14" fmla="*/ 1866 w 3448"/>
              <a:gd name="T15" fmla="*/ 2638 h 3144"/>
              <a:gd name="T16" fmla="*/ 1809 w 3448"/>
              <a:gd name="T17" fmla="*/ 2949 h 3144"/>
              <a:gd name="T18" fmla="*/ 1729 w 3448"/>
              <a:gd name="T19" fmla="*/ 2955 h 3144"/>
              <a:gd name="T20" fmla="*/ 1712 w 3448"/>
              <a:gd name="T21" fmla="*/ 3062 h 3144"/>
              <a:gd name="T22" fmla="*/ 1558 w 3448"/>
              <a:gd name="T23" fmla="*/ 3095 h 3144"/>
              <a:gd name="T24" fmla="*/ 1411 w 3448"/>
              <a:gd name="T25" fmla="*/ 3033 h 3144"/>
              <a:gd name="T26" fmla="*/ 1360 w 3448"/>
              <a:gd name="T27" fmla="*/ 3047 h 3144"/>
              <a:gd name="T28" fmla="*/ 1338 w 3448"/>
              <a:gd name="T29" fmla="*/ 3141 h 3144"/>
              <a:gd name="T30" fmla="*/ 1219 w 3448"/>
              <a:gd name="T31" fmla="*/ 3079 h 3144"/>
              <a:gd name="T32" fmla="*/ 1146 w 3448"/>
              <a:gd name="T33" fmla="*/ 2924 h 3144"/>
              <a:gd name="T34" fmla="*/ 1044 w 3448"/>
              <a:gd name="T35" fmla="*/ 2893 h 3144"/>
              <a:gd name="T36" fmla="*/ 1139 w 3448"/>
              <a:gd name="T37" fmla="*/ 2828 h 3144"/>
              <a:gd name="T38" fmla="*/ 1189 w 3448"/>
              <a:gd name="T39" fmla="*/ 2765 h 3144"/>
              <a:gd name="T40" fmla="*/ 1126 w 3448"/>
              <a:gd name="T41" fmla="*/ 2696 h 3144"/>
              <a:gd name="T42" fmla="*/ 1005 w 3448"/>
              <a:gd name="T43" fmla="*/ 2653 h 3144"/>
              <a:gd name="T44" fmla="*/ 1050 w 3448"/>
              <a:gd name="T45" fmla="*/ 2540 h 3144"/>
              <a:gd name="T46" fmla="*/ 994 w 3448"/>
              <a:gd name="T47" fmla="*/ 2415 h 3144"/>
              <a:gd name="T48" fmla="*/ 808 w 3448"/>
              <a:gd name="T49" fmla="*/ 2129 h 3144"/>
              <a:gd name="T50" fmla="*/ 638 w 3448"/>
              <a:gd name="T51" fmla="*/ 2006 h 3144"/>
              <a:gd name="T52" fmla="*/ 399 w 3448"/>
              <a:gd name="T53" fmla="*/ 2063 h 3144"/>
              <a:gd name="T54" fmla="*/ 302 w 3448"/>
              <a:gd name="T55" fmla="*/ 2075 h 3144"/>
              <a:gd name="T56" fmla="*/ 223 w 3448"/>
              <a:gd name="T57" fmla="*/ 1903 h 3144"/>
              <a:gd name="T58" fmla="*/ 45 w 3448"/>
              <a:gd name="T59" fmla="*/ 1611 h 3144"/>
              <a:gd name="T60" fmla="*/ 10 w 3448"/>
              <a:gd name="T61" fmla="*/ 1375 h 3144"/>
              <a:gd name="T62" fmla="*/ 162 w 3448"/>
              <a:gd name="T63" fmla="*/ 1183 h 3144"/>
              <a:gd name="T64" fmla="*/ 151 w 3448"/>
              <a:gd name="T65" fmla="*/ 1078 h 3144"/>
              <a:gd name="T66" fmla="*/ 115 w 3448"/>
              <a:gd name="T67" fmla="*/ 883 h 3144"/>
              <a:gd name="T68" fmla="*/ 188 w 3448"/>
              <a:gd name="T69" fmla="*/ 713 h 3144"/>
              <a:gd name="T70" fmla="*/ 277 w 3448"/>
              <a:gd name="T71" fmla="*/ 712 h 3144"/>
              <a:gd name="T72" fmla="*/ 379 w 3448"/>
              <a:gd name="T73" fmla="*/ 753 h 3144"/>
              <a:gd name="T74" fmla="*/ 437 w 3448"/>
              <a:gd name="T75" fmla="*/ 569 h 3144"/>
              <a:gd name="T76" fmla="*/ 460 w 3448"/>
              <a:gd name="T77" fmla="*/ 449 h 3144"/>
              <a:gd name="T78" fmla="*/ 551 w 3448"/>
              <a:gd name="T79" fmla="*/ 486 h 3144"/>
              <a:gd name="T80" fmla="*/ 649 w 3448"/>
              <a:gd name="T81" fmla="*/ 419 h 3144"/>
              <a:gd name="T82" fmla="*/ 802 w 3448"/>
              <a:gd name="T83" fmla="*/ 397 h 3144"/>
              <a:gd name="T84" fmla="*/ 1038 w 3448"/>
              <a:gd name="T85" fmla="*/ 228 h 3144"/>
              <a:gd name="T86" fmla="*/ 1268 w 3448"/>
              <a:gd name="T87" fmla="*/ 132 h 3144"/>
              <a:gd name="T88" fmla="*/ 1503 w 3448"/>
              <a:gd name="T89" fmla="*/ 63 h 3144"/>
              <a:gd name="T90" fmla="*/ 1686 w 3448"/>
              <a:gd name="T91" fmla="*/ 78 h 3144"/>
              <a:gd name="T92" fmla="*/ 1799 w 3448"/>
              <a:gd name="T93" fmla="*/ 94 h 3144"/>
              <a:gd name="T94" fmla="*/ 1935 w 3448"/>
              <a:gd name="T95" fmla="*/ 30 h 3144"/>
              <a:gd name="T96" fmla="*/ 2072 w 3448"/>
              <a:gd name="T97" fmla="*/ 29 h 3144"/>
              <a:gd name="T98" fmla="*/ 2210 w 3448"/>
              <a:gd name="T99" fmla="*/ 22 h 3144"/>
              <a:gd name="T100" fmla="*/ 2237 w 3448"/>
              <a:gd name="T101" fmla="*/ 135 h 3144"/>
              <a:gd name="T102" fmla="*/ 2177 w 3448"/>
              <a:gd name="T103" fmla="*/ 251 h 3144"/>
              <a:gd name="T104" fmla="*/ 2268 w 3448"/>
              <a:gd name="T105" fmla="*/ 272 h 3144"/>
              <a:gd name="T106" fmla="*/ 2333 w 3448"/>
              <a:gd name="T107" fmla="*/ 396 h 3144"/>
              <a:gd name="T108" fmla="*/ 2416 w 3448"/>
              <a:gd name="T109" fmla="*/ 548 h 3144"/>
              <a:gd name="T110" fmla="*/ 2623 w 3448"/>
              <a:gd name="T111" fmla="*/ 541 h 3144"/>
              <a:gd name="T112" fmla="*/ 2847 w 3448"/>
              <a:gd name="T113" fmla="*/ 450 h 3144"/>
              <a:gd name="T114" fmla="*/ 2932 w 3448"/>
              <a:gd name="T115" fmla="*/ 382 h 3144"/>
              <a:gd name="T116" fmla="*/ 3077 w 3448"/>
              <a:gd name="T117" fmla="*/ 535 h 3144"/>
              <a:gd name="T118" fmla="*/ 3168 w 3448"/>
              <a:gd name="T119" fmla="*/ 710 h 3144"/>
              <a:gd name="T120" fmla="*/ 3376 w 3448"/>
              <a:gd name="T121" fmla="*/ 814 h 3144"/>
              <a:gd name="T122" fmla="*/ 3372 w 3448"/>
              <a:gd name="T123" fmla="*/ 1149 h 3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8"/>
              <a:gd name="T187" fmla="*/ 0 h 3144"/>
              <a:gd name="T188" fmla="*/ 3448 w 3448"/>
              <a:gd name="T189" fmla="*/ 3144 h 3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8" h="3144">
                <a:moveTo>
                  <a:pt x="3338" y="1733"/>
                </a:moveTo>
                <a:lnTo>
                  <a:pt x="3273" y="1724"/>
                </a:lnTo>
                <a:lnTo>
                  <a:pt x="3211" y="1715"/>
                </a:lnTo>
                <a:lnTo>
                  <a:pt x="3155" y="1708"/>
                </a:lnTo>
                <a:lnTo>
                  <a:pt x="3106" y="1702"/>
                </a:lnTo>
                <a:lnTo>
                  <a:pt x="3063" y="1697"/>
                </a:lnTo>
                <a:lnTo>
                  <a:pt x="3028" y="1695"/>
                </a:lnTo>
                <a:lnTo>
                  <a:pt x="3015" y="1695"/>
                </a:lnTo>
                <a:lnTo>
                  <a:pt x="3003" y="1695"/>
                </a:lnTo>
                <a:lnTo>
                  <a:pt x="2994" y="1696"/>
                </a:lnTo>
                <a:lnTo>
                  <a:pt x="2988" y="1699"/>
                </a:lnTo>
                <a:lnTo>
                  <a:pt x="2970" y="1704"/>
                </a:lnTo>
                <a:lnTo>
                  <a:pt x="2952" y="1708"/>
                </a:lnTo>
                <a:lnTo>
                  <a:pt x="2934" y="1712"/>
                </a:lnTo>
                <a:lnTo>
                  <a:pt x="2919" y="1714"/>
                </a:lnTo>
                <a:lnTo>
                  <a:pt x="2904" y="1715"/>
                </a:lnTo>
                <a:lnTo>
                  <a:pt x="2888" y="1715"/>
                </a:lnTo>
                <a:lnTo>
                  <a:pt x="2874" y="1714"/>
                </a:lnTo>
                <a:lnTo>
                  <a:pt x="2861" y="1713"/>
                </a:lnTo>
                <a:lnTo>
                  <a:pt x="2849" y="1710"/>
                </a:lnTo>
                <a:lnTo>
                  <a:pt x="2837" y="1705"/>
                </a:lnTo>
                <a:lnTo>
                  <a:pt x="2825" y="1701"/>
                </a:lnTo>
                <a:lnTo>
                  <a:pt x="2814" y="1695"/>
                </a:lnTo>
                <a:lnTo>
                  <a:pt x="2804" y="1689"/>
                </a:lnTo>
                <a:lnTo>
                  <a:pt x="2794" y="1681"/>
                </a:lnTo>
                <a:lnTo>
                  <a:pt x="2785" y="1672"/>
                </a:lnTo>
                <a:lnTo>
                  <a:pt x="2776" y="1663"/>
                </a:lnTo>
                <a:lnTo>
                  <a:pt x="2769" y="1654"/>
                </a:lnTo>
                <a:lnTo>
                  <a:pt x="2761" y="1643"/>
                </a:lnTo>
                <a:lnTo>
                  <a:pt x="2753" y="1632"/>
                </a:lnTo>
                <a:lnTo>
                  <a:pt x="2747" y="1620"/>
                </a:lnTo>
                <a:lnTo>
                  <a:pt x="2741" y="1606"/>
                </a:lnTo>
                <a:lnTo>
                  <a:pt x="2735" y="1593"/>
                </a:lnTo>
                <a:lnTo>
                  <a:pt x="2729" y="1579"/>
                </a:lnTo>
                <a:lnTo>
                  <a:pt x="2725" y="1564"/>
                </a:lnTo>
                <a:lnTo>
                  <a:pt x="2716" y="1533"/>
                </a:lnTo>
                <a:lnTo>
                  <a:pt x="2708" y="1499"/>
                </a:lnTo>
                <a:lnTo>
                  <a:pt x="2703" y="1463"/>
                </a:lnTo>
                <a:lnTo>
                  <a:pt x="2698" y="1425"/>
                </a:lnTo>
                <a:lnTo>
                  <a:pt x="2651" y="1432"/>
                </a:lnTo>
                <a:lnTo>
                  <a:pt x="2603" y="1441"/>
                </a:lnTo>
                <a:lnTo>
                  <a:pt x="2556" y="1449"/>
                </a:lnTo>
                <a:lnTo>
                  <a:pt x="2507" y="1459"/>
                </a:lnTo>
                <a:lnTo>
                  <a:pt x="2460" y="1469"/>
                </a:lnTo>
                <a:lnTo>
                  <a:pt x="2412" y="1478"/>
                </a:lnTo>
                <a:lnTo>
                  <a:pt x="2365" y="1486"/>
                </a:lnTo>
                <a:lnTo>
                  <a:pt x="2318" y="1492"/>
                </a:lnTo>
                <a:lnTo>
                  <a:pt x="2325" y="1513"/>
                </a:lnTo>
                <a:lnTo>
                  <a:pt x="2332" y="1536"/>
                </a:lnTo>
                <a:lnTo>
                  <a:pt x="2337" y="1559"/>
                </a:lnTo>
                <a:lnTo>
                  <a:pt x="2342" y="1584"/>
                </a:lnTo>
                <a:lnTo>
                  <a:pt x="2345" y="1612"/>
                </a:lnTo>
                <a:lnTo>
                  <a:pt x="2347" y="1640"/>
                </a:lnTo>
                <a:lnTo>
                  <a:pt x="2347" y="1670"/>
                </a:lnTo>
                <a:lnTo>
                  <a:pt x="2345" y="1701"/>
                </a:lnTo>
                <a:lnTo>
                  <a:pt x="2342" y="1733"/>
                </a:lnTo>
                <a:lnTo>
                  <a:pt x="2336" y="1767"/>
                </a:lnTo>
                <a:lnTo>
                  <a:pt x="2328" y="1802"/>
                </a:lnTo>
                <a:lnTo>
                  <a:pt x="2318" y="1838"/>
                </a:lnTo>
                <a:lnTo>
                  <a:pt x="2305" y="1874"/>
                </a:lnTo>
                <a:lnTo>
                  <a:pt x="2290" y="1913"/>
                </a:lnTo>
                <a:lnTo>
                  <a:pt x="2281" y="1932"/>
                </a:lnTo>
                <a:lnTo>
                  <a:pt x="2271" y="1952"/>
                </a:lnTo>
                <a:lnTo>
                  <a:pt x="2262" y="1972"/>
                </a:lnTo>
                <a:lnTo>
                  <a:pt x="2251" y="1993"/>
                </a:lnTo>
                <a:lnTo>
                  <a:pt x="2234" y="2020"/>
                </a:lnTo>
                <a:lnTo>
                  <a:pt x="2220" y="2044"/>
                </a:lnTo>
                <a:lnTo>
                  <a:pt x="2204" y="2067"/>
                </a:lnTo>
                <a:lnTo>
                  <a:pt x="2190" y="2087"/>
                </a:lnTo>
                <a:lnTo>
                  <a:pt x="2176" y="2106"/>
                </a:lnTo>
                <a:lnTo>
                  <a:pt x="2163" y="2122"/>
                </a:lnTo>
                <a:lnTo>
                  <a:pt x="2150" y="2136"/>
                </a:lnTo>
                <a:lnTo>
                  <a:pt x="2137" y="2151"/>
                </a:lnTo>
                <a:lnTo>
                  <a:pt x="2113" y="2174"/>
                </a:lnTo>
                <a:lnTo>
                  <a:pt x="2090" y="2192"/>
                </a:lnTo>
                <a:lnTo>
                  <a:pt x="2069" y="2209"/>
                </a:lnTo>
                <a:lnTo>
                  <a:pt x="2049" y="2225"/>
                </a:lnTo>
                <a:lnTo>
                  <a:pt x="2029" y="2242"/>
                </a:lnTo>
                <a:lnTo>
                  <a:pt x="2010" y="2259"/>
                </a:lnTo>
                <a:lnTo>
                  <a:pt x="2001" y="2270"/>
                </a:lnTo>
                <a:lnTo>
                  <a:pt x="1991" y="2281"/>
                </a:lnTo>
                <a:lnTo>
                  <a:pt x="1983" y="2293"/>
                </a:lnTo>
                <a:lnTo>
                  <a:pt x="1974" y="2307"/>
                </a:lnTo>
                <a:lnTo>
                  <a:pt x="1965" y="2322"/>
                </a:lnTo>
                <a:lnTo>
                  <a:pt x="1956" y="2340"/>
                </a:lnTo>
                <a:lnTo>
                  <a:pt x="1949" y="2358"/>
                </a:lnTo>
                <a:lnTo>
                  <a:pt x="1940" y="2379"/>
                </a:lnTo>
                <a:lnTo>
                  <a:pt x="1931" y="2401"/>
                </a:lnTo>
                <a:lnTo>
                  <a:pt x="1922" y="2426"/>
                </a:lnTo>
                <a:lnTo>
                  <a:pt x="1914" y="2455"/>
                </a:lnTo>
                <a:lnTo>
                  <a:pt x="1906" y="2485"/>
                </a:lnTo>
                <a:lnTo>
                  <a:pt x="1895" y="2516"/>
                </a:lnTo>
                <a:lnTo>
                  <a:pt x="1886" y="2546"/>
                </a:lnTo>
                <a:lnTo>
                  <a:pt x="1878" y="2577"/>
                </a:lnTo>
                <a:lnTo>
                  <a:pt x="1872" y="2607"/>
                </a:lnTo>
                <a:lnTo>
                  <a:pt x="1866" y="2638"/>
                </a:lnTo>
                <a:lnTo>
                  <a:pt x="1861" y="2668"/>
                </a:lnTo>
                <a:lnTo>
                  <a:pt x="1856" y="2698"/>
                </a:lnTo>
                <a:lnTo>
                  <a:pt x="1852" y="2729"/>
                </a:lnTo>
                <a:lnTo>
                  <a:pt x="1847" y="2791"/>
                </a:lnTo>
                <a:lnTo>
                  <a:pt x="1841" y="2852"/>
                </a:lnTo>
                <a:lnTo>
                  <a:pt x="1837" y="2915"/>
                </a:lnTo>
                <a:lnTo>
                  <a:pt x="1832" y="2979"/>
                </a:lnTo>
                <a:lnTo>
                  <a:pt x="1830" y="2973"/>
                </a:lnTo>
                <a:lnTo>
                  <a:pt x="1827" y="2967"/>
                </a:lnTo>
                <a:lnTo>
                  <a:pt x="1824" y="2962"/>
                </a:lnTo>
                <a:lnTo>
                  <a:pt x="1819" y="2957"/>
                </a:lnTo>
                <a:lnTo>
                  <a:pt x="1809" y="2949"/>
                </a:lnTo>
                <a:lnTo>
                  <a:pt x="1799" y="2942"/>
                </a:lnTo>
                <a:lnTo>
                  <a:pt x="1788" y="2938"/>
                </a:lnTo>
                <a:lnTo>
                  <a:pt x="1776" y="2935"/>
                </a:lnTo>
                <a:lnTo>
                  <a:pt x="1771" y="2935"/>
                </a:lnTo>
                <a:lnTo>
                  <a:pt x="1765" y="2935"/>
                </a:lnTo>
                <a:lnTo>
                  <a:pt x="1760" y="2937"/>
                </a:lnTo>
                <a:lnTo>
                  <a:pt x="1753" y="2938"/>
                </a:lnTo>
                <a:lnTo>
                  <a:pt x="1748" y="2940"/>
                </a:lnTo>
                <a:lnTo>
                  <a:pt x="1743" y="2943"/>
                </a:lnTo>
                <a:lnTo>
                  <a:pt x="1738" y="2946"/>
                </a:lnTo>
                <a:lnTo>
                  <a:pt x="1734" y="2950"/>
                </a:lnTo>
                <a:lnTo>
                  <a:pt x="1729" y="2955"/>
                </a:lnTo>
                <a:lnTo>
                  <a:pt x="1725" y="2961"/>
                </a:lnTo>
                <a:lnTo>
                  <a:pt x="1721" y="2966"/>
                </a:lnTo>
                <a:lnTo>
                  <a:pt x="1718" y="2974"/>
                </a:lnTo>
                <a:lnTo>
                  <a:pt x="1715" y="2982"/>
                </a:lnTo>
                <a:lnTo>
                  <a:pt x="1713" y="2989"/>
                </a:lnTo>
                <a:lnTo>
                  <a:pt x="1712" y="2999"/>
                </a:lnTo>
                <a:lnTo>
                  <a:pt x="1710" y="3009"/>
                </a:lnTo>
                <a:lnTo>
                  <a:pt x="1710" y="3020"/>
                </a:lnTo>
                <a:lnTo>
                  <a:pt x="1710" y="3031"/>
                </a:lnTo>
                <a:lnTo>
                  <a:pt x="1712" y="3044"/>
                </a:lnTo>
                <a:lnTo>
                  <a:pt x="1714" y="3057"/>
                </a:lnTo>
                <a:lnTo>
                  <a:pt x="1712" y="3062"/>
                </a:lnTo>
                <a:lnTo>
                  <a:pt x="1707" y="3066"/>
                </a:lnTo>
                <a:lnTo>
                  <a:pt x="1703" y="3070"/>
                </a:lnTo>
                <a:lnTo>
                  <a:pt x="1697" y="3075"/>
                </a:lnTo>
                <a:lnTo>
                  <a:pt x="1691" y="3078"/>
                </a:lnTo>
                <a:lnTo>
                  <a:pt x="1684" y="3081"/>
                </a:lnTo>
                <a:lnTo>
                  <a:pt x="1675" y="3085"/>
                </a:lnTo>
                <a:lnTo>
                  <a:pt x="1667" y="3087"/>
                </a:lnTo>
                <a:lnTo>
                  <a:pt x="1648" y="3091"/>
                </a:lnTo>
                <a:lnTo>
                  <a:pt x="1627" y="3095"/>
                </a:lnTo>
                <a:lnTo>
                  <a:pt x="1605" y="3096"/>
                </a:lnTo>
                <a:lnTo>
                  <a:pt x="1581" y="3096"/>
                </a:lnTo>
                <a:lnTo>
                  <a:pt x="1558" y="3095"/>
                </a:lnTo>
                <a:lnTo>
                  <a:pt x="1534" y="3091"/>
                </a:lnTo>
                <a:lnTo>
                  <a:pt x="1511" y="3087"/>
                </a:lnTo>
                <a:lnTo>
                  <a:pt x="1489" y="3081"/>
                </a:lnTo>
                <a:lnTo>
                  <a:pt x="1478" y="3078"/>
                </a:lnTo>
                <a:lnTo>
                  <a:pt x="1468" y="3074"/>
                </a:lnTo>
                <a:lnTo>
                  <a:pt x="1458" y="3069"/>
                </a:lnTo>
                <a:lnTo>
                  <a:pt x="1449" y="3065"/>
                </a:lnTo>
                <a:lnTo>
                  <a:pt x="1440" y="3059"/>
                </a:lnTo>
                <a:lnTo>
                  <a:pt x="1433" y="3054"/>
                </a:lnTo>
                <a:lnTo>
                  <a:pt x="1426" y="3047"/>
                </a:lnTo>
                <a:lnTo>
                  <a:pt x="1420" y="3041"/>
                </a:lnTo>
                <a:lnTo>
                  <a:pt x="1411" y="3033"/>
                </a:lnTo>
                <a:lnTo>
                  <a:pt x="1401" y="3024"/>
                </a:lnTo>
                <a:lnTo>
                  <a:pt x="1395" y="3022"/>
                </a:lnTo>
                <a:lnTo>
                  <a:pt x="1391" y="3019"/>
                </a:lnTo>
                <a:lnTo>
                  <a:pt x="1386" y="3018"/>
                </a:lnTo>
                <a:lnTo>
                  <a:pt x="1380" y="3017"/>
                </a:lnTo>
                <a:lnTo>
                  <a:pt x="1376" y="3017"/>
                </a:lnTo>
                <a:lnTo>
                  <a:pt x="1371" y="3018"/>
                </a:lnTo>
                <a:lnTo>
                  <a:pt x="1368" y="3021"/>
                </a:lnTo>
                <a:lnTo>
                  <a:pt x="1365" y="3024"/>
                </a:lnTo>
                <a:lnTo>
                  <a:pt x="1362" y="3030"/>
                </a:lnTo>
                <a:lnTo>
                  <a:pt x="1361" y="3038"/>
                </a:lnTo>
                <a:lnTo>
                  <a:pt x="1360" y="3047"/>
                </a:lnTo>
                <a:lnTo>
                  <a:pt x="1361" y="3058"/>
                </a:lnTo>
                <a:lnTo>
                  <a:pt x="1362" y="3070"/>
                </a:lnTo>
                <a:lnTo>
                  <a:pt x="1362" y="3081"/>
                </a:lnTo>
                <a:lnTo>
                  <a:pt x="1361" y="3091"/>
                </a:lnTo>
                <a:lnTo>
                  <a:pt x="1360" y="3100"/>
                </a:lnTo>
                <a:lnTo>
                  <a:pt x="1359" y="3109"/>
                </a:lnTo>
                <a:lnTo>
                  <a:pt x="1357" y="3117"/>
                </a:lnTo>
                <a:lnTo>
                  <a:pt x="1354" y="3123"/>
                </a:lnTo>
                <a:lnTo>
                  <a:pt x="1350" y="3129"/>
                </a:lnTo>
                <a:lnTo>
                  <a:pt x="1347" y="3134"/>
                </a:lnTo>
                <a:lnTo>
                  <a:pt x="1343" y="3137"/>
                </a:lnTo>
                <a:lnTo>
                  <a:pt x="1338" y="3141"/>
                </a:lnTo>
                <a:lnTo>
                  <a:pt x="1333" y="3143"/>
                </a:lnTo>
                <a:lnTo>
                  <a:pt x="1326" y="3144"/>
                </a:lnTo>
                <a:lnTo>
                  <a:pt x="1321" y="3144"/>
                </a:lnTo>
                <a:lnTo>
                  <a:pt x="1314" y="3144"/>
                </a:lnTo>
                <a:lnTo>
                  <a:pt x="1306" y="3143"/>
                </a:lnTo>
                <a:lnTo>
                  <a:pt x="1300" y="3141"/>
                </a:lnTo>
                <a:lnTo>
                  <a:pt x="1292" y="3137"/>
                </a:lnTo>
                <a:lnTo>
                  <a:pt x="1283" y="3133"/>
                </a:lnTo>
                <a:lnTo>
                  <a:pt x="1275" y="3129"/>
                </a:lnTo>
                <a:lnTo>
                  <a:pt x="1257" y="3115"/>
                </a:lnTo>
                <a:lnTo>
                  <a:pt x="1238" y="3099"/>
                </a:lnTo>
                <a:lnTo>
                  <a:pt x="1219" y="3079"/>
                </a:lnTo>
                <a:lnTo>
                  <a:pt x="1198" y="3056"/>
                </a:lnTo>
                <a:lnTo>
                  <a:pt x="1176" y="3030"/>
                </a:lnTo>
                <a:lnTo>
                  <a:pt x="1154" y="2999"/>
                </a:lnTo>
                <a:lnTo>
                  <a:pt x="1160" y="2982"/>
                </a:lnTo>
                <a:lnTo>
                  <a:pt x="1165" y="2967"/>
                </a:lnTo>
                <a:lnTo>
                  <a:pt x="1167" y="2955"/>
                </a:lnTo>
                <a:lnTo>
                  <a:pt x="1167" y="2945"/>
                </a:lnTo>
                <a:lnTo>
                  <a:pt x="1165" y="2939"/>
                </a:lnTo>
                <a:lnTo>
                  <a:pt x="1163" y="2932"/>
                </a:lnTo>
                <a:lnTo>
                  <a:pt x="1158" y="2929"/>
                </a:lnTo>
                <a:lnTo>
                  <a:pt x="1153" y="2926"/>
                </a:lnTo>
                <a:lnTo>
                  <a:pt x="1146" y="2924"/>
                </a:lnTo>
                <a:lnTo>
                  <a:pt x="1139" y="2923"/>
                </a:lnTo>
                <a:lnTo>
                  <a:pt x="1131" y="2923"/>
                </a:lnTo>
                <a:lnTo>
                  <a:pt x="1122" y="2923"/>
                </a:lnTo>
                <a:lnTo>
                  <a:pt x="1105" y="2924"/>
                </a:lnTo>
                <a:lnTo>
                  <a:pt x="1088" y="2924"/>
                </a:lnTo>
                <a:lnTo>
                  <a:pt x="1078" y="2923"/>
                </a:lnTo>
                <a:lnTo>
                  <a:pt x="1070" y="2921"/>
                </a:lnTo>
                <a:lnTo>
                  <a:pt x="1063" y="2918"/>
                </a:lnTo>
                <a:lnTo>
                  <a:pt x="1056" y="2912"/>
                </a:lnTo>
                <a:lnTo>
                  <a:pt x="1051" y="2907"/>
                </a:lnTo>
                <a:lnTo>
                  <a:pt x="1046" y="2900"/>
                </a:lnTo>
                <a:lnTo>
                  <a:pt x="1044" y="2893"/>
                </a:lnTo>
                <a:lnTo>
                  <a:pt x="1043" y="2885"/>
                </a:lnTo>
                <a:lnTo>
                  <a:pt x="1043" y="2877"/>
                </a:lnTo>
                <a:lnTo>
                  <a:pt x="1045" y="2869"/>
                </a:lnTo>
                <a:lnTo>
                  <a:pt x="1050" y="2861"/>
                </a:lnTo>
                <a:lnTo>
                  <a:pt x="1056" y="2854"/>
                </a:lnTo>
                <a:lnTo>
                  <a:pt x="1064" y="2848"/>
                </a:lnTo>
                <a:lnTo>
                  <a:pt x="1075" y="2842"/>
                </a:lnTo>
                <a:lnTo>
                  <a:pt x="1088" y="2838"/>
                </a:lnTo>
                <a:lnTo>
                  <a:pt x="1103" y="2834"/>
                </a:lnTo>
                <a:lnTo>
                  <a:pt x="1117" y="2833"/>
                </a:lnTo>
                <a:lnTo>
                  <a:pt x="1128" y="2830"/>
                </a:lnTo>
                <a:lnTo>
                  <a:pt x="1139" y="2828"/>
                </a:lnTo>
                <a:lnTo>
                  <a:pt x="1147" y="2824"/>
                </a:lnTo>
                <a:lnTo>
                  <a:pt x="1156" y="2820"/>
                </a:lnTo>
                <a:lnTo>
                  <a:pt x="1164" y="2816"/>
                </a:lnTo>
                <a:lnTo>
                  <a:pt x="1170" y="2811"/>
                </a:lnTo>
                <a:lnTo>
                  <a:pt x="1176" y="2806"/>
                </a:lnTo>
                <a:lnTo>
                  <a:pt x="1180" y="2802"/>
                </a:lnTo>
                <a:lnTo>
                  <a:pt x="1184" y="2796"/>
                </a:lnTo>
                <a:lnTo>
                  <a:pt x="1187" y="2790"/>
                </a:lnTo>
                <a:lnTo>
                  <a:pt x="1189" y="2784"/>
                </a:lnTo>
                <a:lnTo>
                  <a:pt x="1190" y="2779"/>
                </a:lnTo>
                <a:lnTo>
                  <a:pt x="1190" y="2772"/>
                </a:lnTo>
                <a:lnTo>
                  <a:pt x="1189" y="2765"/>
                </a:lnTo>
                <a:lnTo>
                  <a:pt x="1188" y="2760"/>
                </a:lnTo>
                <a:lnTo>
                  <a:pt x="1186" y="2753"/>
                </a:lnTo>
                <a:lnTo>
                  <a:pt x="1182" y="2747"/>
                </a:lnTo>
                <a:lnTo>
                  <a:pt x="1179" y="2740"/>
                </a:lnTo>
                <a:lnTo>
                  <a:pt x="1175" y="2735"/>
                </a:lnTo>
                <a:lnTo>
                  <a:pt x="1170" y="2728"/>
                </a:lnTo>
                <a:lnTo>
                  <a:pt x="1164" y="2723"/>
                </a:lnTo>
                <a:lnTo>
                  <a:pt x="1158" y="2717"/>
                </a:lnTo>
                <a:lnTo>
                  <a:pt x="1151" y="2712"/>
                </a:lnTo>
                <a:lnTo>
                  <a:pt x="1143" y="2706"/>
                </a:lnTo>
                <a:lnTo>
                  <a:pt x="1135" y="2701"/>
                </a:lnTo>
                <a:lnTo>
                  <a:pt x="1126" y="2696"/>
                </a:lnTo>
                <a:lnTo>
                  <a:pt x="1117" y="2692"/>
                </a:lnTo>
                <a:lnTo>
                  <a:pt x="1107" y="2689"/>
                </a:lnTo>
                <a:lnTo>
                  <a:pt x="1097" y="2685"/>
                </a:lnTo>
                <a:lnTo>
                  <a:pt x="1086" y="2682"/>
                </a:lnTo>
                <a:lnTo>
                  <a:pt x="1074" y="2679"/>
                </a:lnTo>
                <a:lnTo>
                  <a:pt x="1049" y="2674"/>
                </a:lnTo>
                <a:lnTo>
                  <a:pt x="1030" y="2670"/>
                </a:lnTo>
                <a:lnTo>
                  <a:pt x="1022" y="2667"/>
                </a:lnTo>
                <a:lnTo>
                  <a:pt x="1016" y="2664"/>
                </a:lnTo>
                <a:lnTo>
                  <a:pt x="1010" y="2661"/>
                </a:lnTo>
                <a:lnTo>
                  <a:pt x="1007" y="2658"/>
                </a:lnTo>
                <a:lnTo>
                  <a:pt x="1005" y="2653"/>
                </a:lnTo>
                <a:lnTo>
                  <a:pt x="1004" y="2649"/>
                </a:lnTo>
                <a:lnTo>
                  <a:pt x="1004" y="2644"/>
                </a:lnTo>
                <a:lnTo>
                  <a:pt x="1005" y="2637"/>
                </a:lnTo>
                <a:lnTo>
                  <a:pt x="1008" y="2629"/>
                </a:lnTo>
                <a:lnTo>
                  <a:pt x="1012" y="2620"/>
                </a:lnTo>
                <a:lnTo>
                  <a:pt x="1018" y="2611"/>
                </a:lnTo>
                <a:lnTo>
                  <a:pt x="1024" y="2600"/>
                </a:lnTo>
                <a:lnTo>
                  <a:pt x="1031" y="2589"/>
                </a:lnTo>
                <a:lnTo>
                  <a:pt x="1038" y="2577"/>
                </a:lnTo>
                <a:lnTo>
                  <a:pt x="1042" y="2566"/>
                </a:lnTo>
                <a:lnTo>
                  <a:pt x="1046" y="2552"/>
                </a:lnTo>
                <a:lnTo>
                  <a:pt x="1050" y="2540"/>
                </a:lnTo>
                <a:lnTo>
                  <a:pt x="1051" y="2527"/>
                </a:lnTo>
                <a:lnTo>
                  <a:pt x="1051" y="2513"/>
                </a:lnTo>
                <a:lnTo>
                  <a:pt x="1049" y="2499"/>
                </a:lnTo>
                <a:lnTo>
                  <a:pt x="1046" y="2491"/>
                </a:lnTo>
                <a:lnTo>
                  <a:pt x="1043" y="2483"/>
                </a:lnTo>
                <a:lnTo>
                  <a:pt x="1040" y="2476"/>
                </a:lnTo>
                <a:lnTo>
                  <a:pt x="1035" y="2467"/>
                </a:lnTo>
                <a:lnTo>
                  <a:pt x="1031" y="2459"/>
                </a:lnTo>
                <a:lnTo>
                  <a:pt x="1025" y="2450"/>
                </a:lnTo>
                <a:lnTo>
                  <a:pt x="1019" y="2442"/>
                </a:lnTo>
                <a:lnTo>
                  <a:pt x="1011" y="2433"/>
                </a:lnTo>
                <a:lnTo>
                  <a:pt x="994" y="2415"/>
                </a:lnTo>
                <a:lnTo>
                  <a:pt x="973" y="2397"/>
                </a:lnTo>
                <a:lnTo>
                  <a:pt x="949" y="2377"/>
                </a:lnTo>
                <a:lnTo>
                  <a:pt x="919" y="2357"/>
                </a:lnTo>
                <a:lnTo>
                  <a:pt x="901" y="2313"/>
                </a:lnTo>
                <a:lnTo>
                  <a:pt x="886" y="2276"/>
                </a:lnTo>
                <a:lnTo>
                  <a:pt x="872" y="2243"/>
                </a:lnTo>
                <a:lnTo>
                  <a:pt x="859" y="2216"/>
                </a:lnTo>
                <a:lnTo>
                  <a:pt x="848" y="2192"/>
                </a:lnTo>
                <a:lnTo>
                  <a:pt x="837" y="2173"/>
                </a:lnTo>
                <a:lnTo>
                  <a:pt x="827" y="2155"/>
                </a:lnTo>
                <a:lnTo>
                  <a:pt x="817" y="2141"/>
                </a:lnTo>
                <a:lnTo>
                  <a:pt x="808" y="2129"/>
                </a:lnTo>
                <a:lnTo>
                  <a:pt x="798" y="2118"/>
                </a:lnTo>
                <a:lnTo>
                  <a:pt x="788" y="2108"/>
                </a:lnTo>
                <a:lnTo>
                  <a:pt x="777" y="2098"/>
                </a:lnTo>
                <a:lnTo>
                  <a:pt x="754" y="2077"/>
                </a:lnTo>
                <a:lnTo>
                  <a:pt x="725" y="2051"/>
                </a:lnTo>
                <a:lnTo>
                  <a:pt x="715" y="2042"/>
                </a:lnTo>
                <a:lnTo>
                  <a:pt x="704" y="2034"/>
                </a:lnTo>
                <a:lnTo>
                  <a:pt x="693" y="2027"/>
                </a:lnTo>
                <a:lnTo>
                  <a:pt x="681" y="2020"/>
                </a:lnTo>
                <a:lnTo>
                  <a:pt x="668" y="2015"/>
                </a:lnTo>
                <a:lnTo>
                  <a:pt x="653" y="2010"/>
                </a:lnTo>
                <a:lnTo>
                  <a:pt x="638" y="2006"/>
                </a:lnTo>
                <a:lnTo>
                  <a:pt x="623" y="2004"/>
                </a:lnTo>
                <a:lnTo>
                  <a:pt x="605" y="2001"/>
                </a:lnTo>
                <a:lnTo>
                  <a:pt x="587" y="2000"/>
                </a:lnTo>
                <a:lnTo>
                  <a:pt x="568" y="2001"/>
                </a:lnTo>
                <a:lnTo>
                  <a:pt x="547" y="2003"/>
                </a:lnTo>
                <a:lnTo>
                  <a:pt x="526" y="2006"/>
                </a:lnTo>
                <a:lnTo>
                  <a:pt x="503" y="2009"/>
                </a:lnTo>
                <a:lnTo>
                  <a:pt x="478" y="2015"/>
                </a:lnTo>
                <a:lnTo>
                  <a:pt x="452" y="2022"/>
                </a:lnTo>
                <a:lnTo>
                  <a:pt x="430" y="2041"/>
                </a:lnTo>
                <a:lnTo>
                  <a:pt x="410" y="2056"/>
                </a:lnTo>
                <a:lnTo>
                  <a:pt x="399" y="2063"/>
                </a:lnTo>
                <a:lnTo>
                  <a:pt x="390" y="2070"/>
                </a:lnTo>
                <a:lnTo>
                  <a:pt x="380" y="2074"/>
                </a:lnTo>
                <a:lnTo>
                  <a:pt x="371" y="2077"/>
                </a:lnTo>
                <a:lnTo>
                  <a:pt x="362" y="2081"/>
                </a:lnTo>
                <a:lnTo>
                  <a:pt x="354" y="2083"/>
                </a:lnTo>
                <a:lnTo>
                  <a:pt x="346" y="2084"/>
                </a:lnTo>
                <a:lnTo>
                  <a:pt x="338" y="2085"/>
                </a:lnTo>
                <a:lnTo>
                  <a:pt x="331" y="2084"/>
                </a:lnTo>
                <a:lnTo>
                  <a:pt x="323" y="2083"/>
                </a:lnTo>
                <a:lnTo>
                  <a:pt x="315" y="2082"/>
                </a:lnTo>
                <a:lnTo>
                  <a:pt x="309" y="2078"/>
                </a:lnTo>
                <a:lnTo>
                  <a:pt x="302" y="2075"/>
                </a:lnTo>
                <a:lnTo>
                  <a:pt x="297" y="2071"/>
                </a:lnTo>
                <a:lnTo>
                  <a:pt x="290" y="2065"/>
                </a:lnTo>
                <a:lnTo>
                  <a:pt x="284" y="2060"/>
                </a:lnTo>
                <a:lnTo>
                  <a:pt x="279" y="2053"/>
                </a:lnTo>
                <a:lnTo>
                  <a:pt x="274" y="2045"/>
                </a:lnTo>
                <a:lnTo>
                  <a:pt x="269" y="2038"/>
                </a:lnTo>
                <a:lnTo>
                  <a:pt x="265" y="2029"/>
                </a:lnTo>
                <a:lnTo>
                  <a:pt x="256" y="2009"/>
                </a:lnTo>
                <a:lnTo>
                  <a:pt x="248" y="1987"/>
                </a:lnTo>
                <a:lnTo>
                  <a:pt x="241" y="1962"/>
                </a:lnTo>
                <a:lnTo>
                  <a:pt x="235" y="1935"/>
                </a:lnTo>
                <a:lnTo>
                  <a:pt x="223" y="1903"/>
                </a:lnTo>
                <a:lnTo>
                  <a:pt x="210" y="1872"/>
                </a:lnTo>
                <a:lnTo>
                  <a:pt x="194" y="1841"/>
                </a:lnTo>
                <a:lnTo>
                  <a:pt x="178" y="1811"/>
                </a:lnTo>
                <a:lnTo>
                  <a:pt x="159" y="1780"/>
                </a:lnTo>
                <a:lnTo>
                  <a:pt x="137" y="1750"/>
                </a:lnTo>
                <a:lnTo>
                  <a:pt x="126" y="1736"/>
                </a:lnTo>
                <a:lnTo>
                  <a:pt x="114" y="1722"/>
                </a:lnTo>
                <a:lnTo>
                  <a:pt x="102" y="1707"/>
                </a:lnTo>
                <a:lnTo>
                  <a:pt x="89" y="1694"/>
                </a:lnTo>
                <a:lnTo>
                  <a:pt x="73" y="1665"/>
                </a:lnTo>
                <a:lnTo>
                  <a:pt x="58" y="1637"/>
                </a:lnTo>
                <a:lnTo>
                  <a:pt x="45" y="1611"/>
                </a:lnTo>
                <a:lnTo>
                  <a:pt x="34" y="1586"/>
                </a:lnTo>
                <a:lnTo>
                  <a:pt x="24" y="1561"/>
                </a:lnTo>
                <a:lnTo>
                  <a:pt x="17" y="1538"/>
                </a:lnTo>
                <a:lnTo>
                  <a:pt x="11" y="1517"/>
                </a:lnTo>
                <a:lnTo>
                  <a:pt x="6" y="1496"/>
                </a:lnTo>
                <a:lnTo>
                  <a:pt x="2" y="1476"/>
                </a:lnTo>
                <a:lnTo>
                  <a:pt x="1" y="1457"/>
                </a:lnTo>
                <a:lnTo>
                  <a:pt x="0" y="1438"/>
                </a:lnTo>
                <a:lnTo>
                  <a:pt x="1" y="1422"/>
                </a:lnTo>
                <a:lnTo>
                  <a:pt x="2" y="1406"/>
                </a:lnTo>
                <a:lnTo>
                  <a:pt x="6" y="1389"/>
                </a:lnTo>
                <a:lnTo>
                  <a:pt x="10" y="1375"/>
                </a:lnTo>
                <a:lnTo>
                  <a:pt x="14" y="1361"/>
                </a:lnTo>
                <a:lnTo>
                  <a:pt x="20" y="1346"/>
                </a:lnTo>
                <a:lnTo>
                  <a:pt x="27" y="1333"/>
                </a:lnTo>
                <a:lnTo>
                  <a:pt x="33" y="1321"/>
                </a:lnTo>
                <a:lnTo>
                  <a:pt x="41" y="1309"/>
                </a:lnTo>
                <a:lnTo>
                  <a:pt x="50" y="1297"/>
                </a:lnTo>
                <a:lnTo>
                  <a:pt x="58" y="1286"/>
                </a:lnTo>
                <a:lnTo>
                  <a:pt x="67" y="1276"/>
                </a:lnTo>
                <a:lnTo>
                  <a:pt x="76" y="1265"/>
                </a:lnTo>
                <a:lnTo>
                  <a:pt x="115" y="1227"/>
                </a:lnTo>
                <a:lnTo>
                  <a:pt x="154" y="1190"/>
                </a:lnTo>
                <a:lnTo>
                  <a:pt x="162" y="1183"/>
                </a:lnTo>
                <a:lnTo>
                  <a:pt x="169" y="1174"/>
                </a:lnTo>
                <a:lnTo>
                  <a:pt x="176" y="1164"/>
                </a:lnTo>
                <a:lnTo>
                  <a:pt x="181" y="1154"/>
                </a:lnTo>
                <a:lnTo>
                  <a:pt x="186" y="1143"/>
                </a:lnTo>
                <a:lnTo>
                  <a:pt x="188" y="1133"/>
                </a:lnTo>
                <a:lnTo>
                  <a:pt x="189" y="1129"/>
                </a:lnTo>
                <a:lnTo>
                  <a:pt x="188" y="1125"/>
                </a:lnTo>
                <a:lnTo>
                  <a:pt x="188" y="1120"/>
                </a:lnTo>
                <a:lnTo>
                  <a:pt x="186" y="1116"/>
                </a:lnTo>
                <a:lnTo>
                  <a:pt x="173" y="1104"/>
                </a:lnTo>
                <a:lnTo>
                  <a:pt x="162" y="1092"/>
                </a:lnTo>
                <a:lnTo>
                  <a:pt x="151" y="1078"/>
                </a:lnTo>
                <a:lnTo>
                  <a:pt x="141" y="1065"/>
                </a:lnTo>
                <a:lnTo>
                  <a:pt x="132" y="1052"/>
                </a:lnTo>
                <a:lnTo>
                  <a:pt x="124" y="1038"/>
                </a:lnTo>
                <a:lnTo>
                  <a:pt x="118" y="1023"/>
                </a:lnTo>
                <a:lnTo>
                  <a:pt x="112" y="1007"/>
                </a:lnTo>
                <a:lnTo>
                  <a:pt x="109" y="992"/>
                </a:lnTo>
                <a:lnTo>
                  <a:pt x="106" y="975"/>
                </a:lnTo>
                <a:lnTo>
                  <a:pt x="104" y="958"/>
                </a:lnTo>
                <a:lnTo>
                  <a:pt x="106" y="940"/>
                </a:lnTo>
                <a:lnTo>
                  <a:pt x="107" y="922"/>
                </a:lnTo>
                <a:lnTo>
                  <a:pt x="110" y="903"/>
                </a:lnTo>
                <a:lnTo>
                  <a:pt x="115" y="883"/>
                </a:lnTo>
                <a:lnTo>
                  <a:pt x="122" y="862"/>
                </a:lnTo>
                <a:lnTo>
                  <a:pt x="124" y="839"/>
                </a:lnTo>
                <a:lnTo>
                  <a:pt x="129" y="816"/>
                </a:lnTo>
                <a:lnTo>
                  <a:pt x="134" y="795"/>
                </a:lnTo>
                <a:lnTo>
                  <a:pt x="142" y="776"/>
                </a:lnTo>
                <a:lnTo>
                  <a:pt x="149" y="758"/>
                </a:lnTo>
                <a:lnTo>
                  <a:pt x="159" y="743"/>
                </a:lnTo>
                <a:lnTo>
                  <a:pt x="165" y="735"/>
                </a:lnTo>
                <a:lnTo>
                  <a:pt x="170" y="728"/>
                </a:lnTo>
                <a:lnTo>
                  <a:pt x="176" y="723"/>
                </a:lnTo>
                <a:lnTo>
                  <a:pt x="181" y="717"/>
                </a:lnTo>
                <a:lnTo>
                  <a:pt x="188" y="713"/>
                </a:lnTo>
                <a:lnTo>
                  <a:pt x="194" y="709"/>
                </a:lnTo>
                <a:lnTo>
                  <a:pt x="201" y="705"/>
                </a:lnTo>
                <a:lnTo>
                  <a:pt x="208" y="702"/>
                </a:lnTo>
                <a:lnTo>
                  <a:pt x="215" y="700"/>
                </a:lnTo>
                <a:lnTo>
                  <a:pt x="222" y="699"/>
                </a:lnTo>
                <a:lnTo>
                  <a:pt x="230" y="699"/>
                </a:lnTo>
                <a:lnTo>
                  <a:pt x="237" y="699"/>
                </a:lnTo>
                <a:lnTo>
                  <a:pt x="245" y="700"/>
                </a:lnTo>
                <a:lnTo>
                  <a:pt x="253" y="701"/>
                </a:lnTo>
                <a:lnTo>
                  <a:pt x="260" y="704"/>
                </a:lnTo>
                <a:lnTo>
                  <a:pt x="269" y="708"/>
                </a:lnTo>
                <a:lnTo>
                  <a:pt x="277" y="712"/>
                </a:lnTo>
                <a:lnTo>
                  <a:pt x="286" y="716"/>
                </a:lnTo>
                <a:lnTo>
                  <a:pt x="294" y="723"/>
                </a:lnTo>
                <a:lnTo>
                  <a:pt x="302" y="729"/>
                </a:lnTo>
                <a:lnTo>
                  <a:pt x="310" y="735"/>
                </a:lnTo>
                <a:lnTo>
                  <a:pt x="316" y="739"/>
                </a:lnTo>
                <a:lnTo>
                  <a:pt x="324" y="744"/>
                </a:lnTo>
                <a:lnTo>
                  <a:pt x="332" y="747"/>
                </a:lnTo>
                <a:lnTo>
                  <a:pt x="339" y="749"/>
                </a:lnTo>
                <a:lnTo>
                  <a:pt x="348" y="750"/>
                </a:lnTo>
                <a:lnTo>
                  <a:pt x="356" y="751"/>
                </a:lnTo>
                <a:lnTo>
                  <a:pt x="364" y="753"/>
                </a:lnTo>
                <a:lnTo>
                  <a:pt x="379" y="753"/>
                </a:lnTo>
                <a:lnTo>
                  <a:pt x="391" y="750"/>
                </a:lnTo>
                <a:lnTo>
                  <a:pt x="396" y="748"/>
                </a:lnTo>
                <a:lnTo>
                  <a:pt x="402" y="747"/>
                </a:lnTo>
                <a:lnTo>
                  <a:pt x="405" y="745"/>
                </a:lnTo>
                <a:lnTo>
                  <a:pt x="409" y="743"/>
                </a:lnTo>
                <a:lnTo>
                  <a:pt x="422" y="724"/>
                </a:lnTo>
                <a:lnTo>
                  <a:pt x="433" y="711"/>
                </a:lnTo>
                <a:lnTo>
                  <a:pt x="444" y="695"/>
                </a:lnTo>
                <a:lnTo>
                  <a:pt x="457" y="672"/>
                </a:lnTo>
                <a:lnTo>
                  <a:pt x="448" y="635"/>
                </a:lnTo>
                <a:lnTo>
                  <a:pt x="441" y="601"/>
                </a:lnTo>
                <a:lnTo>
                  <a:pt x="437" y="569"/>
                </a:lnTo>
                <a:lnTo>
                  <a:pt x="435" y="541"/>
                </a:lnTo>
                <a:lnTo>
                  <a:pt x="435" y="529"/>
                </a:lnTo>
                <a:lnTo>
                  <a:pt x="435" y="517"/>
                </a:lnTo>
                <a:lnTo>
                  <a:pt x="436" y="506"/>
                </a:lnTo>
                <a:lnTo>
                  <a:pt x="437" y="495"/>
                </a:lnTo>
                <a:lnTo>
                  <a:pt x="438" y="486"/>
                </a:lnTo>
                <a:lnTo>
                  <a:pt x="441" y="477"/>
                </a:lnTo>
                <a:lnTo>
                  <a:pt x="444" y="469"/>
                </a:lnTo>
                <a:lnTo>
                  <a:pt x="447" y="463"/>
                </a:lnTo>
                <a:lnTo>
                  <a:pt x="451" y="457"/>
                </a:lnTo>
                <a:lnTo>
                  <a:pt x="455" y="453"/>
                </a:lnTo>
                <a:lnTo>
                  <a:pt x="460" y="449"/>
                </a:lnTo>
                <a:lnTo>
                  <a:pt x="465" y="446"/>
                </a:lnTo>
                <a:lnTo>
                  <a:pt x="471" y="444"/>
                </a:lnTo>
                <a:lnTo>
                  <a:pt x="477" y="444"/>
                </a:lnTo>
                <a:lnTo>
                  <a:pt x="483" y="444"/>
                </a:lnTo>
                <a:lnTo>
                  <a:pt x="491" y="445"/>
                </a:lnTo>
                <a:lnTo>
                  <a:pt x="497" y="447"/>
                </a:lnTo>
                <a:lnTo>
                  <a:pt x="505" y="452"/>
                </a:lnTo>
                <a:lnTo>
                  <a:pt x="514" y="456"/>
                </a:lnTo>
                <a:lnTo>
                  <a:pt x="523" y="462"/>
                </a:lnTo>
                <a:lnTo>
                  <a:pt x="531" y="468"/>
                </a:lnTo>
                <a:lnTo>
                  <a:pt x="541" y="477"/>
                </a:lnTo>
                <a:lnTo>
                  <a:pt x="551" y="486"/>
                </a:lnTo>
                <a:lnTo>
                  <a:pt x="561" y="496"/>
                </a:lnTo>
                <a:lnTo>
                  <a:pt x="568" y="481"/>
                </a:lnTo>
                <a:lnTo>
                  <a:pt x="574" y="469"/>
                </a:lnTo>
                <a:lnTo>
                  <a:pt x="580" y="458"/>
                </a:lnTo>
                <a:lnTo>
                  <a:pt x="586" y="449"/>
                </a:lnTo>
                <a:lnTo>
                  <a:pt x="593" y="441"/>
                </a:lnTo>
                <a:lnTo>
                  <a:pt x="601" y="433"/>
                </a:lnTo>
                <a:lnTo>
                  <a:pt x="608" y="428"/>
                </a:lnTo>
                <a:lnTo>
                  <a:pt x="617" y="424"/>
                </a:lnTo>
                <a:lnTo>
                  <a:pt x="627" y="421"/>
                </a:lnTo>
                <a:lnTo>
                  <a:pt x="637" y="419"/>
                </a:lnTo>
                <a:lnTo>
                  <a:pt x="649" y="419"/>
                </a:lnTo>
                <a:lnTo>
                  <a:pt x="662" y="419"/>
                </a:lnTo>
                <a:lnTo>
                  <a:pt x="676" y="421"/>
                </a:lnTo>
                <a:lnTo>
                  <a:pt x="693" y="423"/>
                </a:lnTo>
                <a:lnTo>
                  <a:pt x="712" y="428"/>
                </a:lnTo>
                <a:lnTo>
                  <a:pt x="731" y="432"/>
                </a:lnTo>
                <a:lnTo>
                  <a:pt x="739" y="424"/>
                </a:lnTo>
                <a:lnTo>
                  <a:pt x="748" y="417"/>
                </a:lnTo>
                <a:lnTo>
                  <a:pt x="758" y="411"/>
                </a:lnTo>
                <a:lnTo>
                  <a:pt x="767" y="406"/>
                </a:lnTo>
                <a:lnTo>
                  <a:pt x="778" y="402"/>
                </a:lnTo>
                <a:lnTo>
                  <a:pt x="789" y="399"/>
                </a:lnTo>
                <a:lnTo>
                  <a:pt x="802" y="397"/>
                </a:lnTo>
                <a:lnTo>
                  <a:pt x="814" y="396"/>
                </a:lnTo>
                <a:lnTo>
                  <a:pt x="840" y="394"/>
                </a:lnTo>
                <a:lnTo>
                  <a:pt x="868" y="393"/>
                </a:lnTo>
                <a:lnTo>
                  <a:pt x="900" y="390"/>
                </a:lnTo>
                <a:lnTo>
                  <a:pt x="933" y="388"/>
                </a:lnTo>
                <a:lnTo>
                  <a:pt x="948" y="371"/>
                </a:lnTo>
                <a:lnTo>
                  <a:pt x="962" y="350"/>
                </a:lnTo>
                <a:lnTo>
                  <a:pt x="976" y="327"/>
                </a:lnTo>
                <a:lnTo>
                  <a:pt x="991" y="303"/>
                </a:lnTo>
                <a:lnTo>
                  <a:pt x="1006" y="277"/>
                </a:lnTo>
                <a:lnTo>
                  <a:pt x="1021" y="253"/>
                </a:lnTo>
                <a:lnTo>
                  <a:pt x="1038" y="228"/>
                </a:lnTo>
                <a:lnTo>
                  <a:pt x="1054" y="205"/>
                </a:lnTo>
                <a:lnTo>
                  <a:pt x="1056" y="187"/>
                </a:lnTo>
                <a:lnTo>
                  <a:pt x="1058" y="170"/>
                </a:lnTo>
                <a:lnTo>
                  <a:pt x="1062" y="152"/>
                </a:lnTo>
                <a:lnTo>
                  <a:pt x="1065" y="134"/>
                </a:lnTo>
                <a:lnTo>
                  <a:pt x="1067" y="134"/>
                </a:lnTo>
                <a:lnTo>
                  <a:pt x="1107" y="136"/>
                </a:lnTo>
                <a:lnTo>
                  <a:pt x="1143" y="137"/>
                </a:lnTo>
                <a:lnTo>
                  <a:pt x="1178" y="137"/>
                </a:lnTo>
                <a:lnTo>
                  <a:pt x="1210" y="136"/>
                </a:lnTo>
                <a:lnTo>
                  <a:pt x="1241" y="135"/>
                </a:lnTo>
                <a:lnTo>
                  <a:pt x="1268" y="132"/>
                </a:lnTo>
                <a:lnTo>
                  <a:pt x="1294" y="130"/>
                </a:lnTo>
                <a:lnTo>
                  <a:pt x="1320" y="127"/>
                </a:lnTo>
                <a:lnTo>
                  <a:pt x="1342" y="124"/>
                </a:lnTo>
                <a:lnTo>
                  <a:pt x="1362" y="119"/>
                </a:lnTo>
                <a:lnTo>
                  <a:pt x="1382" y="115"/>
                </a:lnTo>
                <a:lnTo>
                  <a:pt x="1401" y="111"/>
                </a:lnTo>
                <a:lnTo>
                  <a:pt x="1417" y="105"/>
                </a:lnTo>
                <a:lnTo>
                  <a:pt x="1433" y="100"/>
                </a:lnTo>
                <a:lnTo>
                  <a:pt x="1447" y="94"/>
                </a:lnTo>
                <a:lnTo>
                  <a:pt x="1460" y="87"/>
                </a:lnTo>
                <a:lnTo>
                  <a:pt x="1483" y="75"/>
                </a:lnTo>
                <a:lnTo>
                  <a:pt x="1503" y="63"/>
                </a:lnTo>
                <a:lnTo>
                  <a:pt x="1521" y="51"/>
                </a:lnTo>
                <a:lnTo>
                  <a:pt x="1536" y="39"/>
                </a:lnTo>
                <a:lnTo>
                  <a:pt x="1550" y="28"/>
                </a:lnTo>
                <a:lnTo>
                  <a:pt x="1564" y="18"/>
                </a:lnTo>
                <a:lnTo>
                  <a:pt x="1571" y="14"/>
                </a:lnTo>
                <a:lnTo>
                  <a:pt x="1579" y="11"/>
                </a:lnTo>
                <a:lnTo>
                  <a:pt x="1586" y="7"/>
                </a:lnTo>
                <a:lnTo>
                  <a:pt x="1594" y="4"/>
                </a:lnTo>
                <a:lnTo>
                  <a:pt x="1619" y="27"/>
                </a:lnTo>
                <a:lnTo>
                  <a:pt x="1642" y="47"/>
                </a:lnTo>
                <a:lnTo>
                  <a:pt x="1664" y="63"/>
                </a:lnTo>
                <a:lnTo>
                  <a:pt x="1686" y="78"/>
                </a:lnTo>
                <a:lnTo>
                  <a:pt x="1697" y="83"/>
                </a:lnTo>
                <a:lnTo>
                  <a:pt x="1707" y="87"/>
                </a:lnTo>
                <a:lnTo>
                  <a:pt x="1717" y="92"/>
                </a:lnTo>
                <a:lnTo>
                  <a:pt x="1727" y="95"/>
                </a:lnTo>
                <a:lnTo>
                  <a:pt x="1737" y="97"/>
                </a:lnTo>
                <a:lnTo>
                  <a:pt x="1747" y="100"/>
                </a:lnTo>
                <a:lnTo>
                  <a:pt x="1755" y="101"/>
                </a:lnTo>
                <a:lnTo>
                  <a:pt x="1764" y="101"/>
                </a:lnTo>
                <a:lnTo>
                  <a:pt x="1774" y="100"/>
                </a:lnTo>
                <a:lnTo>
                  <a:pt x="1783" y="98"/>
                </a:lnTo>
                <a:lnTo>
                  <a:pt x="1791" y="96"/>
                </a:lnTo>
                <a:lnTo>
                  <a:pt x="1799" y="94"/>
                </a:lnTo>
                <a:lnTo>
                  <a:pt x="1807" y="90"/>
                </a:lnTo>
                <a:lnTo>
                  <a:pt x="1816" y="85"/>
                </a:lnTo>
                <a:lnTo>
                  <a:pt x="1824" y="81"/>
                </a:lnTo>
                <a:lnTo>
                  <a:pt x="1831" y="74"/>
                </a:lnTo>
                <a:lnTo>
                  <a:pt x="1839" y="68"/>
                </a:lnTo>
                <a:lnTo>
                  <a:pt x="1845" y="60"/>
                </a:lnTo>
                <a:lnTo>
                  <a:pt x="1853" y="52"/>
                </a:lnTo>
                <a:lnTo>
                  <a:pt x="1860" y="44"/>
                </a:lnTo>
                <a:lnTo>
                  <a:pt x="1874" y="23"/>
                </a:lnTo>
                <a:lnTo>
                  <a:pt x="1886" y="0"/>
                </a:lnTo>
                <a:lnTo>
                  <a:pt x="1911" y="16"/>
                </a:lnTo>
                <a:lnTo>
                  <a:pt x="1935" y="30"/>
                </a:lnTo>
                <a:lnTo>
                  <a:pt x="1946" y="36"/>
                </a:lnTo>
                <a:lnTo>
                  <a:pt x="1959" y="40"/>
                </a:lnTo>
                <a:lnTo>
                  <a:pt x="1970" y="45"/>
                </a:lnTo>
                <a:lnTo>
                  <a:pt x="1982" y="47"/>
                </a:lnTo>
                <a:lnTo>
                  <a:pt x="1993" y="49"/>
                </a:lnTo>
                <a:lnTo>
                  <a:pt x="2005" y="50"/>
                </a:lnTo>
                <a:lnTo>
                  <a:pt x="2016" y="50"/>
                </a:lnTo>
                <a:lnTo>
                  <a:pt x="2027" y="48"/>
                </a:lnTo>
                <a:lnTo>
                  <a:pt x="2039" y="46"/>
                </a:lnTo>
                <a:lnTo>
                  <a:pt x="2050" y="41"/>
                </a:lnTo>
                <a:lnTo>
                  <a:pt x="2061" y="36"/>
                </a:lnTo>
                <a:lnTo>
                  <a:pt x="2072" y="29"/>
                </a:lnTo>
                <a:lnTo>
                  <a:pt x="2087" y="22"/>
                </a:lnTo>
                <a:lnTo>
                  <a:pt x="2101" y="15"/>
                </a:lnTo>
                <a:lnTo>
                  <a:pt x="2114" y="10"/>
                </a:lnTo>
                <a:lnTo>
                  <a:pt x="2128" y="6"/>
                </a:lnTo>
                <a:lnTo>
                  <a:pt x="2141" y="4"/>
                </a:lnTo>
                <a:lnTo>
                  <a:pt x="2153" y="3"/>
                </a:lnTo>
                <a:lnTo>
                  <a:pt x="2164" y="3"/>
                </a:lnTo>
                <a:lnTo>
                  <a:pt x="2175" y="5"/>
                </a:lnTo>
                <a:lnTo>
                  <a:pt x="2185" y="7"/>
                </a:lnTo>
                <a:lnTo>
                  <a:pt x="2193" y="12"/>
                </a:lnTo>
                <a:lnTo>
                  <a:pt x="2202" y="16"/>
                </a:lnTo>
                <a:lnTo>
                  <a:pt x="2210" y="22"/>
                </a:lnTo>
                <a:lnTo>
                  <a:pt x="2217" y="28"/>
                </a:lnTo>
                <a:lnTo>
                  <a:pt x="2223" y="36"/>
                </a:lnTo>
                <a:lnTo>
                  <a:pt x="2229" y="44"/>
                </a:lnTo>
                <a:lnTo>
                  <a:pt x="2233" y="52"/>
                </a:lnTo>
                <a:lnTo>
                  <a:pt x="2237" y="61"/>
                </a:lnTo>
                <a:lnTo>
                  <a:pt x="2240" y="71"/>
                </a:lnTo>
                <a:lnTo>
                  <a:pt x="2242" y="81"/>
                </a:lnTo>
                <a:lnTo>
                  <a:pt x="2243" y="91"/>
                </a:lnTo>
                <a:lnTo>
                  <a:pt x="2243" y="102"/>
                </a:lnTo>
                <a:lnTo>
                  <a:pt x="2242" y="113"/>
                </a:lnTo>
                <a:lnTo>
                  <a:pt x="2241" y="124"/>
                </a:lnTo>
                <a:lnTo>
                  <a:pt x="2237" y="135"/>
                </a:lnTo>
                <a:lnTo>
                  <a:pt x="2233" y="145"/>
                </a:lnTo>
                <a:lnTo>
                  <a:pt x="2229" y="156"/>
                </a:lnTo>
                <a:lnTo>
                  <a:pt x="2222" y="166"/>
                </a:lnTo>
                <a:lnTo>
                  <a:pt x="2215" y="176"/>
                </a:lnTo>
                <a:lnTo>
                  <a:pt x="2207" y="186"/>
                </a:lnTo>
                <a:lnTo>
                  <a:pt x="2198" y="196"/>
                </a:lnTo>
                <a:lnTo>
                  <a:pt x="2187" y="205"/>
                </a:lnTo>
                <a:lnTo>
                  <a:pt x="2176" y="214"/>
                </a:lnTo>
                <a:lnTo>
                  <a:pt x="2174" y="220"/>
                </a:lnTo>
                <a:lnTo>
                  <a:pt x="2174" y="230"/>
                </a:lnTo>
                <a:lnTo>
                  <a:pt x="2175" y="240"/>
                </a:lnTo>
                <a:lnTo>
                  <a:pt x="2177" y="251"/>
                </a:lnTo>
                <a:lnTo>
                  <a:pt x="2179" y="256"/>
                </a:lnTo>
                <a:lnTo>
                  <a:pt x="2181" y="261"/>
                </a:lnTo>
                <a:lnTo>
                  <a:pt x="2186" y="265"/>
                </a:lnTo>
                <a:lnTo>
                  <a:pt x="2190" y="269"/>
                </a:lnTo>
                <a:lnTo>
                  <a:pt x="2196" y="271"/>
                </a:lnTo>
                <a:lnTo>
                  <a:pt x="2201" y="273"/>
                </a:lnTo>
                <a:lnTo>
                  <a:pt x="2209" y="273"/>
                </a:lnTo>
                <a:lnTo>
                  <a:pt x="2218" y="272"/>
                </a:lnTo>
                <a:lnTo>
                  <a:pt x="2230" y="270"/>
                </a:lnTo>
                <a:lnTo>
                  <a:pt x="2242" y="269"/>
                </a:lnTo>
                <a:lnTo>
                  <a:pt x="2255" y="270"/>
                </a:lnTo>
                <a:lnTo>
                  <a:pt x="2268" y="272"/>
                </a:lnTo>
                <a:lnTo>
                  <a:pt x="2274" y="275"/>
                </a:lnTo>
                <a:lnTo>
                  <a:pt x="2279" y="277"/>
                </a:lnTo>
                <a:lnTo>
                  <a:pt x="2285" y="282"/>
                </a:lnTo>
                <a:lnTo>
                  <a:pt x="2289" y="286"/>
                </a:lnTo>
                <a:lnTo>
                  <a:pt x="2292" y="292"/>
                </a:lnTo>
                <a:lnTo>
                  <a:pt x="2296" y="297"/>
                </a:lnTo>
                <a:lnTo>
                  <a:pt x="2298" y="305"/>
                </a:lnTo>
                <a:lnTo>
                  <a:pt x="2300" y="312"/>
                </a:lnTo>
                <a:lnTo>
                  <a:pt x="2308" y="333"/>
                </a:lnTo>
                <a:lnTo>
                  <a:pt x="2316" y="354"/>
                </a:lnTo>
                <a:lnTo>
                  <a:pt x="2324" y="375"/>
                </a:lnTo>
                <a:lnTo>
                  <a:pt x="2333" y="396"/>
                </a:lnTo>
                <a:lnTo>
                  <a:pt x="2341" y="417"/>
                </a:lnTo>
                <a:lnTo>
                  <a:pt x="2349" y="438"/>
                </a:lnTo>
                <a:lnTo>
                  <a:pt x="2357" y="458"/>
                </a:lnTo>
                <a:lnTo>
                  <a:pt x="2366" y="479"/>
                </a:lnTo>
                <a:lnTo>
                  <a:pt x="2370" y="490"/>
                </a:lnTo>
                <a:lnTo>
                  <a:pt x="2376" y="500"/>
                </a:lnTo>
                <a:lnTo>
                  <a:pt x="2381" y="510"/>
                </a:lnTo>
                <a:lnTo>
                  <a:pt x="2388" y="520"/>
                </a:lnTo>
                <a:lnTo>
                  <a:pt x="2394" y="528"/>
                </a:lnTo>
                <a:lnTo>
                  <a:pt x="2401" y="535"/>
                </a:lnTo>
                <a:lnTo>
                  <a:pt x="2409" y="542"/>
                </a:lnTo>
                <a:lnTo>
                  <a:pt x="2416" y="548"/>
                </a:lnTo>
                <a:lnTo>
                  <a:pt x="2425" y="554"/>
                </a:lnTo>
                <a:lnTo>
                  <a:pt x="2434" y="557"/>
                </a:lnTo>
                <a:lnTo>
                  <a:pt x="2444" y="560"/>
                </a:lnTo>
                <a:lnTo>
                  <a:pt x="2454" y="563"/>
                </a:lnTo>
                <a:lnTo>
                  <a:pt x="2465" y="564"/>
                </a:lnTo>
                <a:lnTo>
                  <a:pt x="2477" y="564"/>
                </a:lnTo>
                <a:lnTo>
                  <a:pt x="2489" y="563"/>
                </a:lnTo>
                <a:lnTo>
                  <a:pt x="2502" y="559"/>
                </a:lnTo>
                <a:lnTo>
                  <a:pt x="2535" y="556"/>
                </a:lnTo>
                <a:lnTo>
                  <a:pt x="2566" y="551"/>
                </a:lnTo>
                <a:lnTo>
                  <a:pt x="2595" y="546"/>
                </a:lnTo>
                <a:lnTo>
                  <a:pt x="2623" y="541"/>
                </a:lnTo>
                <a:lnTo>
                  <a:pt x="2650" y="535"/>
                </a:lnTo>
                <a:lnTo>
                  <a:pt x="2675" y="529"/>
                </a:lnTo>
                <a:lnTo>
                  <a:pt x="2700" y="522"/>
                </a:lnTo>
                <a:lnTo>
                  <a:pt x="2723" y="515"/>
                </a:lnTo>
                <a:lnTo>
                  <a:pt x="2743" y="509"/>
                </a:lnTo>
                <a:lnTo>
                  <a:pt x="2763" y="501"/>
                </a:lnTo>
                <a:lnTo>
                  <a:pt x="2781" y="494"/>
                </a:lnTo>
                <a:lnTo>
                  <a:pt x="2797" y="485"/>
                </a:lnTo>
                <a:lnTo>
                  <a:pt x="2813" y="477"/>
                </a:lnTo>
                <a:lnTo>
                  <a:pt x="2826" y="468"/>
                </a:lnTo>
                <a:lnTo>
                  <a:pt x="2837" y="458"/>
                </a:lnTo>
                <a:lnTo>
                  <a:pt x="2847" y="450"/>
                </a:lnTo>
                <a:lnTo>
                  <a:pt x="2853" y="439"/>
                </a:lnTo>
                <a:lnTo>
                  <a:pt x="2860" y="428"/>
                </a:lnTo>
                <a:lnTo>
                  <a:pt x="2867" y="419"/>
                </a:lnTo>
                <a:lnTo>
                  <a:pt x="2874" y="410"/>
                </a:lnTo>
                <a:lnTo>
                  <a:pt x="2882" y="404"/>
                </a:lnTo>
                <a:lnTo>
                  <a:pt x="2888" y="397"/>
                </a:lnTo>
                <a:lnTo>
                  <a:pt x="2895" y="393"/>
                </a:lnTo>
                <a:lnTo>
                  <a:pt x="2903" y="388"/>
                </a:lnTo>
                <a:lnTo>
                  <a:pt x="2910" y="385"/>
                </a:lnTo>
                <a:lnTo>
                  <a:pt x="2917" y="383"/>
                </a:lnTo>
                <a:lnTo>
                  <a:pt x="2925" y="382"/>
                </a:lnTo>
                <a:lnTo>
                  <a:pt x="2932" y="382"/>
                </a:lnTo>
                <a:lnTo>
                  <a:pt x="2940" y="383"/>
                </a:lnTo>
                <a:lnTo>
                  <a:pt x="2948" y="385"/>
                </a:lnTo>
                <a:lnTo>
                  <a:pt x="2955" y="388"/>
                </a:lnTo>
                <a:lnTo>
                  <a:pt x="2963" y="393"/>
                </a:lnTo>
                <a:lnTo>
                  <a:pt x="2972" y="398"/>
                </a:lnTo>
                <a:lnTo>
                  <a:pt x="2979" y="405"/>
                </a:lnTo>
                <a:lnTo>
                  <a:pt x="2988" y="412"/>
                </a:lnTo>
                <a:lnTo>
                  <a:pt x="2997" y="422"/>
                </a:lnTo>
                <a:lnTo>
                  <a:pt x="3016" y="443"/>
                </a:lnTo>
                <a:lnTo>
                  <a:pt x="3035" y="469"/>
                </a:lnTo>
                <a:lnTo>
                  <a:pt x="3055" y="500"/>
                </a:lnTo>
                <a:lnTo>
                  <a:pt x="3077" y="535"/>
                </a:lnTo>
                <a:lnTo>
                  <a:pt x="3100" y="576"/>
                </a:lnTo>
                <a:lnTo>
                  <a:pt x="3125" y="621"/>
                </a:lnTo>
                <a:lnTo>
                  <a:pt x="3125" y="619"/>
                </a:lnTo>
                <a:lnTo>
                  <a:pt x="3131" y="663"/>
                </a:lnTo>
                <a:lnTo>
                  <a:pt x="3133" y="671"/>
                </a:lnTo>
                <a:lnTo>
                  <a:pt x="3136" y="679"/>
                </a:lnTo>
                <a:lnTo>
                  <a:pt x="3141" y="687"/>
                </a:lnTo>
                <a:lnTo>
                  <a:pt x="3145" y="692"/>
                </a:lnTo>
                <a:lnTo>
                  <a:pt x="3151" y="698"/>
                </a:lnTo>
                <a:lnTo>
                  <a:pt x="3156" y="702"/>
                </a:lnTo>
                <a:lnTo>
                  <a:pt x="3162" y="706"/>
                </a:lnTo>
                <a:lnTo>
                  <a:pt x="3168" y="710"/>
                </a:lnTo>
                <a:lnTo>
                  <a:pt x="3176" y="712"/>
                </a:lnTo>
                <a:lnTo>
                  <a:pt x="3184" y="713"/>
                </a:lnTo>
                <a:lnTo>
                  <a:pt x="3191" y="714"/>
                </a:lnTo>
                <a:lnTo>
                  <a:pt x="3200" y="714"/>
                </a:lnTo>
                <a:lnTo>
                  <a:pt x="3218" y="713"/>
                </a:lnTo>
                <a:lnTo>
                  <a:pt x="3236" y="711"/>
                </a:lnTo>
                <a:lnTo>
                  <a:pt x="3330" y="676"/>
                </a:lnTo>
                <a:lnTo>
                  <a:pt x="3341" y="703"/>
                </a:lnTo>
                <a:lnTo>
                  <a:pt x="3350" y="732"/>
                </a:lnTo>
                <a:lnTo>
                  <a:pt x="3359" y="759"/>
                </a:lnTo>
                <a:lnTo>
                  <a:pt x="3368" y="787"/>
                </a:lnTo>
                <a:lnTo>
                  <a:pt x="3376" y="814"/>
                </a:lnTo>
                <a:lnTo>
                  <a:pt x="3382" y="841"/>
                </a:lnTo>
                <a:lnTo>
                  <a:pt x="3389" y="869"/>
                </a:lnTo>
                <a:lnTo>
                  <a:pt x="3393" y="895"/>
                </a:lnTo>
                <a:lnTo>
                  <a:pt x="3398" y="922"/>
                </a:lnTo>
                <a:lnTo>
                  <a:pt x="3401" y="948"/>
                </a:lnTo>
                <a:lnTo>
                  <a:pt x="3404" y="974"/>
                </a:lnTo>
                <a:lnTo>
                  <a:pt x="3405" y="1001"/>
                </a:lnTo>
                <a:lnTo>
                  <a:pt x="3406" y="1026"/>
                </a:lnTo>
                <a:lnTo>
                  <a:pt x="3406" y="1051"/>
                </a:lnTo>
                <a:lnTo>
                  <a:pt x="3404" y="1076"/>
                </a:lnTo>
                <a:lnTo>
                  <a:pt x="3402" y="1100"/>
                </a:lnTo>
                <a:lnTo>
                  <a:pt x="3372" y="1149"/>
                </a:lnTo>
                <a:lnTo>
                  <a:pt x="3448" y="1338"/>
                </a:lnTo>
                <a:lnTo>
                  <a:pt x="3427" y="1387"/>
                </a:lnTo>
                <a:lnTo>
                  <a:pt x="3409" y="1436"/>
                </a:lnTo>
                <a:lnTo>
                  <a:pt x="3392" y="1486"/>
                </a:lnTo>
                <a:lnTo>
                  <a:pt x="3378" y="1535"/>
                </a:lnTo>
                <a:lnTo>
                  <a:pt x="3365" y="1584"/>
                </a:lnTo>
                <a:lnTo>
                  <a:pt x="3355" y="1634"/>
                </a:lnTo>
                <a:lnTo>
                  <a:pt x="3346" y="1683"/>
                </a:lnTo>
                <a:lnTo>
                  <a:pt x="3338" y="173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3949700" y="4673600"/>
            <a:ext cx="155575" cy="138113"/>
          </a:xfrm>
          <a:custGeom>
            <a:avLst/>
            <a:gdLst/>
            <a:ahLst/>
            <a:cxnLst>
              <a:cxn ang="0">
                <a:pos x="0" y="261"/>
              </a:cxn>
              <a:cxn ang="0">
                <a:pos x="17" y="240"/>
              </a:cxn>
              <a:cxn ang="0">
                <a:pos x="34" y="221"/>
              </a:cxn>
              <a:cxn ang="0">
                <a:pos x="53" y="202"/>
              </a:cxn>
              <a:cxn ang="0">
                <a:pos x="74" y="183"/>
              </a:cxn>
              <a:cxn ang="0">
                <a:pos x="96" y="166"/>
              </a:cxn>
              <a:cxn ang="0">
                <a:pos x="119" y="148"/>
              </a:cxn>
              <a:cxn ang="0">
                <a:pos x="143" y="132"/>
              </a:cxn>
              <a:cxn ang="0">
                <a:pos x="168" y="115"/>
              </a:cxn>
              <a:cxn ang="0">
                <a:pos x="194" y="100"/>
              </a:cxn>
              <a:cxn ang="0">
                <a:pos x="222" y="84"/>
              </a:cxn>
              <a:cxn ang="0">
                <a:pos x="249" y="70"/>
              </a:cxn>
              <a:cxn ang="0">
                <a:pos x="278" y="55"/>
              </a:cxn>
              <a:cxn ang="0">
                <a:pos x="337" y="27"/>
              </a:cxn>
              <a:cxn ang="0">
                <a:pos x="398" y="0"/>
              </a:cxn>
              <a:cxn ang="0">
                <a:pos x="413" y="23"/>
              </a:cxn>
              <a:cxn ang="0">
                <a:pos x="427" y="46"/>
              </a:cxn>
              <a:cxn ang="0">
                <a:pos x="443" y="69"/>
              </a:cxn>
              <a:cxn ang="0">
                <a:pos x="458" y="93"/>
              </a:cxn>
              <a:cxn ang="0">
                <a:pos x="473" y="116"/>
              </a:cxn>
              <a:cxn ang="0">
                <a:pos x="488" y="139"/>
              </a:cxn>
              <a:cxn ang="0">
                <a:pos x="503" y="162"/>
              </a:cxn>
              <a:cxn ang="0">
                <a:pos x="518" y="186"/>
              </a:cxn>
              <a:cxn ang="0">
                <a:pos x="494" y="205"/>
              </a:cxn>
              <a:cxn ang="0">
                <a:pos x="470" y="225"/>
              </a:cxn>
              <a:cxn ang="0">
                <a:pos x="446" y="245"/>
              </a:cxn>
              <a:cxn ang="0">
                <a:pos x="423" y="264"/>
              </a:cxn>
              <a:cxn ang="0">
                <a:pos x="399" y="283"/>
              </a:cxn>
              <a:cxn ang="0">
                <a:pos x="374" y="303"/>
              </a:cxn>
              <a:cxn ang="0">
                <a:pos x="350" y="323"/>
              </a:cxn>
              <a:cxn ang="0">
                <a:pos x="327" y="342"/>
              </a:cxn>
              <a:cxn ang="0">
                <a:pos x="328" y="363"/>
              </a:cxn>
              <a:cxn ang="0">
                <a:pos x="329" y="385"/>
              </a:cxn>
              <a:cxn ang="0">
                <a:pos x="331" y="406"/>
              </a:cxn>
              <a:cxn ang="0">
                <a:pos x="332" y="428"/>
              </a:cxn>
              <a:cxn ang="0">
                <a:pos x="319" y="436"/>
              </a:cxn>
              <a:cxn ang="0">
                <a:pos x="304" y="443"/>
              </a:cxn>
              <a:cxn ang="0">
                <a:pos x="288" y="450"/>
              </a:cxn>
              <a:cxn ang="0">
                <a:pos x="272" y="454"/>
              </a:cxn>
              <a:cxn ang="0">
                <a:pos x="255" y="459"/>
              </a:cxn>
              <a:cxn ang="0">
                <a:pos x="237" y="462"/>
              </a:cxn>
              <a:cxn ang="0">
                <a:pos x="218" y="464"/>
              </a:cxn>
              <a:cxn ang="0">
                <a:pos x="199" y="465"/>
              </a:cxn>
              <a:cxn ang="0">
                <a:pos x="179" y="466"/>
              </a:cxn>
              <a:cxn ang="0">
                <a:pos x="158" y="465"/>
              </a:cxn>
              <a:cxn ang="0">
                <a:pos x="137" y="465"/>
              </a:cxn>
              <a:cxn ang="0">
                <a:pos x="115" y="463"/>
              </a:cxn>
              <a:cxn ang="0">
                <a:pos x="72" y="459"/>
              </a:cxn>
              <a:cxn ang="0">
                <a:pos x="25" y="453"/>
              </a:cxn>
              <a:cxn ang="0">
                <a:pos x="22" y="429"/>
              </a:cxn>
              <a:cxn ang="0">
                <a:pos x="19" y="405"/>
              </a:cxn>
              <a:cxn ang="0">
                <a:pos x="16" y="381"/>
              </a:cxn>
              <a:cxn ang="0">
                <a:pos x="12" y="357"/>
              </a:cxn>
              <a:cxn ang="0">
                <a:pos x="9" y="334"/>
              </a:cxn>
              <a:cxn ang="0">
                <a:pos x="7" y="309"/>
              </a:cxn>
              <a:cxn ang="0">
                <a:pos x="3" y="285"/>
              </a:cxn>
              <a:cxn ang="0">
                <a:pos x="0" y="261"/>
              </a:cxn>
            </a:cxnLst>
            <a:rect l="0" t="0" r="r" b="b"/>
            <a:pathLst>
              <a:path w="518" h="466">
                <a:moveTo>
                  <a:pt x="0" y="261"/>
                </a:moveTo>
                <a:lnTo>
                  <a:pt x="17" y="240"/>
                </a:lnTo>
                <a:lnTo>
                  <a:pt x="34" y="221"/>
                </a:lnTo>
                <a:lnTo>
                  <a:pt x="53" y="202"/>
                </a:lnTo>
                <a:lnTo>
                  <a:pt x="74" y="183"/>
                </a:lnTo>
                <a:lnTo>
                  <a:pt x="96" y="166"/>
                </a:lnTo>
                <a:lnTo>
                  <a:pt x="119" y="148"/>
                </a:lnTo>
                <a:lnTo>
                  <a:pt x="143" y="132"/>
                </a:lnTo>
                <a:lnTo>
                  <a:pt x="168" y="115"/>
                </a:lnTo>
                <a:lnTo>
                  <a:pt x="194" y="100"/>
                </a:lnTo>
                <a:lnTo>
                  <a:pt x="222" y="84"/>
                </a:lnTo>
                <a:lnTo>
                  <a:pt x="249" y="70"/>
                </a:lnTo>
                <a:lnTo>
                  <a:pt x="278" y="55"/>
                </a:lnTo>
                <a:lnTo>
                  <a:pt x="337" y="27"/>
                </a:lnTo>
                <a:lnTo>
                  <a:pt x="398" y="0"/>
                </a:lnTo>
                <a:lnTo>
                  <a:pt x="413" y="23"/>
                </a:lnTo>
                <a:lnTo>
                  <a:pt x="427" y="46"/>
                </a:lnTo>
                <a:lnTo>
                  <a:pt x="443" y="69"/>
                </a:lnTo>
                <a:lnTo>
                  <a:pt x="458" y="93"/>
                </a:lnTo>
                <a:lnTo>
                  <a:pt x="473" y="116"/>
                </a:lnTo>
                <a:lnTo>
                  <a:pt x="488" y="139"/>
                </a:lnTo>
                <a:lnTo>
                  <a:pt x="503" y="162"/>
                </a:lnTo>
                <a:lnTo>
                  <a:pt x="518" y="186"/>
                </a:lnTo>
                <a:lnTo>
                  <a:pt x="494" y="205"/>
                </a:lnTo>
                <a:lnTo>
                  <a:pt x="470" y="225"/>
                </a:lnTo>
                <a:lnTo>
                  <a:pt x="446" y="245"/>
                </a:lnTo>
                <a:lnTo>
                  <a:pt x="423" y="264"/>
                </a:lnTo>
                <a:lnTo>
                  <a:pt x="399" y="283"/>
                </a:lnTo>
                <a:lnTo>
                  <a:pt x="374" y="303"/>
                </a:lnTo>
                <a:lnTo>
                  <a:pt x="350" y="323"/>
                </a:lnTo>
                <a:lnTo>
                  <a:pt x="327" y="342"/>
                </a:lnTo>
                <a:lnTo>
                  <a:pt x="328" y="363"/>
                </a:lnTo>
                <a:lnTo>
                  <a:pt x="329" y="385"/>
                </a:lnTo>
                <a:lnTo>
                  <a:pt x="331" y="406"/>
                </a:lnTo>
                <a:lnTo>
                  <a:pt x="332" y="428"/>
                </a:lnTo>
                <a:lnTo>
                  <a:pt x="319" y="436"/>
                </a:lnTo>
                <a:lnTo>
                  <a:pt x="304" y="443"/>
                </a:lnTo>
                <a:lnTo>
                  <a:pt x="288" y="450"/>
                </a:lnTo>
                <a:lnTo>
                  <a:pt x="272" y="454"/>
                </a:lnTo>
                <a:lnTo>
                  <a:pt x="255" y="459"/>
                </a:lnTo>
                <a:lnTo>
                  <a:pt x="237" y="462"/>
                </a:lnTo>
                <a:lnTo>
                  <a:pt x="218" y="464"/>
                </a:lnTo>
                <a:lnTo>
                  <a:pt x="199" y="465"/>
                </a:lnTo>
                <a:lnTo>
                  <a:pt x="179" y="466"/>
                </a:lnTo>
                <a:lnTo>
                  <a:pt x="158" y="465"/>
                </a:lnTo>
                <a:lnTo>
                  <a:pt x="137" y="465"/>
                </a:lnTo>
                <a:lnTo>
                  <a:pt x="115" y="463"/>
                </a:lnTo>
                <a:lnTo>
                  <a:pt x="72" y="459"/>
                </a:lnTo>
                <a:lnTo>
                  <a:pt x="25" y="453"/>
                </a:lnTo>
                <a:lnTo>
                  <a:pt x="22" y="429"/>
                </a:lnTo>
                <a:lnTo>
                  <a:pt x="19" y="405"/>
                </a:lnTo>
                <a:lnTo>
                  <a:pt x="16" y="381"/>
                </a:lnTo>
                <a:lnTo>
                  <a:pt x="12" y="357"/>
                </a:lnTo>
                <a:lnTo>
                  <a:pt x="9" y="334"/>
                </a:lnTo>
                <a:lnTo>
                  <a:pt x="7" y="309"/>
                </a:lnTo>
                <a:lnTo>
                  <a:pt x="3" y="285"/>
                </a:lnTo>
                <a:lnTo>
                  <a:pt x="0" y="261"/>
                </a:lnTo>
                <a:close/>
              </a:path>
            </a:pathLst>
          </a:custGeom>
          <a:solidFill>
            <a:srgbClr val="FFCCFF"/>
          </a:solidFill>
          <a:ln w="5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72" name="Freeform 24"/>
          <p:cNvSpPr>
            <a:spLocks/>
          </p:cNvSpPr>
          <p:nvPr/>
        </p:nvSpPr>
        <p:spPr bwMode="auto">
          <a:xfrm>
            <a:off x="3309938" y="3786188"/>
            <a:ext cx="709612" cy="1181100"/>
          </a:xfrm>
          <a:custGeom>
            <a:avLst/>
            <a:gdLst>
              <a:gd name="T0" fmla="*/ 648 w 2376"/>
              <a:gd name="T1" fmla="*/ 288 h 3941"/>
              <a:gd name="T2" fmla="*/ 1072 w 2376"/>
              <a:gd name="T3" fmla="*/ 744 h 3941"/>
              <a:gd name="T4" fmla="*/ 1145 w 2376"/>
              <a:gd name="T5" fmla="*/ 684 h 3941"/>
              <a:gd name="T6" fmla="*/ 984 w 2376"/>
              <a:gd name="T7" fmla="*/ 337 h 3941"/>
              <a:gd name="T8" fmla="*/ 1028 w 2376"/>
              <a:gd name="T9" fmla="*/ 115 h 3941"/>
              <a:gd name="T10" fmla="*/ 1326 w 2376"/>
              <a:gd name="T11" fmla="*/ 94 h 3941"/>
              <a:gd name="T12" fmla="*/ 1482 w 2376"/>
              <a:gd name="T13" fmla="*/ 193 h 3941"/>
              <a:gd name="T14" fmla="*/ 1751 w 2376"/>
              <a:gd name="T15" fmla="*/ 356 h 3941"/>
              <a:gd name="T16" fmla="*/ 1795 w 2376"/>
              <a:gd name="T17" fmla="*/ 549 h 3941"/>
              <a:gd name="T18" fmla="*/ 1874 w 2376"/>
              <a:gd name="T19" fmla="*/ 828 h 3941"/>
              <a:gd name="T20" fmla="*/ 1947 w 2376"/>
              <a:gd name="T21" fmla="*/ 916 h 3941"/>
              <a:gd name="T22" fmla="*/ 2066 w 2376"/>
              <a:gd name="T23" fmla="*/ 964 h 3941"/>
              <a:gd name="T24" fmla="*/ 2232 w 2376"/>
              <a:gd name="T25" fmla="*/ 1243 h 3941"/>
              <a:gd name="T26" fmla="*/ 2264 w 2376"/>
              <a:gd name="T27" fmla="*/ 1730 h 3941"/>
              <a:gd name="T28" fmla="*/ 2189 w 2376"/>
              <a:gd name="T29" fmla="*/ 1842 h 3941"/>
              <a:gd name="T30" fmla="*/ 2190 w 2376"/>
              <a:gd name="T31" fmla="*/ 1924 h 3941"/>
              <a:gd name="T32" fmla="*/ 2273 w 2376"/>
              <a:gd name="T33" fmla="*/ 2085 h 3941"/>
              <a:gd name="T34" fmla="*/ 2376 w 2376"/>
              <a:gd name="T35" fmla="*/ 2317 h 3941"/>
              <a:gd name="T36" fmla="*/ 2325 w 2376"/>
              <a:gd name="T37" fmla="*/ 2432 h 3941"/>
              <a:gd name="T38" fmla="*/ 2187 w 2376"/>
              <a:gd name="T39" fmla="*/ 2324 h 3941"/>
              <a:gd name="T40" fmla="*/ 2053 w 2376"/>
              <a:gd name="T41" fmla="*/ 2100 h 3941"/>
              <a:gd name="T42" fmla="*/ 1865 w 2376"/>
              <a:gd name="T43" fmla="*/ 2175 h 3941"/>
              <a:gd name="T44" fmla="*/ 1780 w 2376"/>
              <a:gd name="T45" fmla="*/ 2270 h 3941"/>
              <a:gd name="T46" fmla="*/ 1705 w 2376"/>
              <a:gd name="T47" fmla="*/ 2321 h 3941"/>
              <a:gd name="T48" fmla="*/ 1598 w 2376"/>
              <a:gd name="T49" fmla="*/ 2294 h 3941"/>
              <a:gd name="T50" fmla="*/ 1528 w 2376"/>
              <a:gd name="T51" fmla="*/ 2292 h 3941"/>
              <a:gd name="T52" fmla="*/ 1479 w 2376"/>
              <a:gd name="T53" fmla="*/ 2326 h 3941"/>
              <a:gd name="T54" fmla="*/ 1413 w 2376"/>
              <a:gd name="T55" fmla="*/ 2396 h 3941"/>
              <a:gd name="T56" fmla="*/ 1378 w 2376"/>
              <a:gd name="T57" fmla="*/ 2803 h 3941"/>
              <a:gd name="T58" fmla="*/ 1463 w 2376"/>
              <a:gd name="T59" fmla="*/ 2972 h 3941"/>
              <a:gd name="T60" fmla="*/ 1569 w 2376"/>
              <a:gd name="T61" fmla="*/ 2948 h 3941"/>
              <a:gd name="T62" fmla="*/ 1548 w 2376"/>
              <a:gd name="T63" fmla="*/ 2825 h 3941"/>
              <a:gd name="T64" fmla="*/ 1618 w 2376"/>
              <a:gd name="T65" fmla="*/ 2768 h 3941"/>
              <a:gd name="T66" fmla="*/ 1695 w 2376"/>
              <a:gd name="T67" fmla="*/ 2797 h 3941"/>
              <a:gd name="T68" fmla="*/ 1733 w 2376"/>
              <a:gd name="T69" fmla="*/ 2953 h 3941"/>
              <a:gd name="T70" fmla="*/ 1961 w 2376"/>
              <a:gd name="T71" fmla="*/ 3394 h 3941"/>
              <a:gd name="T72" fmla="*/ 1928 w 2376"/>
              <a:gd name="T73" fmla="*/ 3717 h 3941"/>
              <a:gd name="T74" fmla="*/ 1867 w 2376"/>
              <a:gd name="T75" fmla="*/ 3789 h 3941"/>
              <a:gd name="T76" fmla="*/ 1785 w 2376"/>
              <a:gd name="T77" fmla="*/ 3812 h 3941"/>
              <a:gd name="T78" fmla="*/ 1705 w 2376"/>
              <a:gd name="T79" fmla="*/ 3784 h 3941"/>
              <a:gd name="T80" fmla="*/ 1649 w 2376"/>
              <a:gd name="T81" fmla="*/ 3784 h 3941"/>
              <a:gd name="T82" fmla="*/ 1592 w 2376"/>
              <a:gd name="T83" fmla="*/ 3873 h 3941"/>
              <a:gd name="T84" fmla="*/ 1494 w 2376"/>
              <a:gd name="T85" fmla="*/ 3829 h 3941"/>
              <a:gd name="T86" fmla="*/ 1474 w 2376"/>
              <a:gd name="T87" fmla="*/ 3731 h 3941"/>
              <a:gd name="T88" fmla="*/ 1403 w 2376"/>
              <a:gd name="T89" fmla="*/ 3800 h 3941"/>
              <a:gd name="T90" fmla="*/ 1352 w 2376"/>
              <a:gd name="T91" fmla="*/ 3908 h 3941"/>
              <a:gd name="T92" fmla="*/ 1269 w 2376"/>
              <a:gd name="T93" fmla="*/ 3941 h 3941"/>
              <a:gd name="T94" fmla="*/ 1198 w 2376"/>
              <a:gd name="T95" fmla="*/ 3928 h 3941"/>
              <a:gd name="T96" fmla="*/ 1082 w 2376"/>
              <a:gd name="T97" fmla="*/ 3820 h 3941"/>
              <a:gd name="T98" fmla="*/ 999 w 2376"/>
              <a:gd name="T99" fmla="*/ 3782 h 3941"/>
              <a:gd name="T100" fmla="*/ 963 w 2376"/>
              <a:gd name="T101" fmla="*/ 3501 h 3941"/>
              <a:gd name="T102" fmla="*/ 1095 w 2376"/>
              <a:gd name="T103" fmla="*/ 3272 h 3941"/>
              <a:gd name="T104" fmla="*/ 1027 w 2376"/>
              <a:gd name="T105" fmla="*/ 3213 h 3941"/>
              <a:gd name="T106" fmla="*/ 806 w 2376"/>
              <a:gd name="T107" fmla="*/ 2319 h 3941"/>
              <a:gd name="T108" fmla="*/ 756 w 2376"/>
              <a:gd name="T109" fmla="*/ 2179 h 3941"/>
              <a:gd name="T110" fmla="*/ 663 w 2376"/>
              <a:gd name="T111" fmla="*/ 2170 h 3941"/>
              <a:gd name="T112" fmla="*/ 580 w 2376"/>
              <a:gd name="T113" fmla="*/ 2235 h 3941"/>
              <a:gd name="T114" fmla="*/ 470 w 2376"/>
              <a:gd name="T115" fmla="*/ 2355 h 3941"/>
              <a:gd name="T116" fmla="*/ 353 w 2376"/>
              <a:gd name="T117" fmla="*/ 2369 h 394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76"/>
              <a:gd name="T178" fmla="*/ 0 h 3941"/>
              <a:gd name="T179" fmla="*/ 2376 w 2376"/>
              <a:gd name="T180" fmla="*/ 3941 h 394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76" h="3941">
                <a:moveTo>
                  <a:pt x="1" y="1157"/>
                </a:moveTo>
                <a:lnTo>
                  <a:pt x="28" y="1142"/>
                </a:lnTo>
                <a:lnTo>
                  <a:pt x="28" y="1021"/>
                </a:lnTo>
                <a:lnTo>
                  <a:pt x="480" y="853"/>
                </a:lnTo>
                <a:lnTo>
                  <a:pt x="524" y="808"/>
                </a:lnTo>
                <a:lnTo>
                  <a:pt x="532" y="404"/>
                </a:lnTo>
                <a:lnTo>
                  <a:pt x="583" y="315"/>
                </a:lnTo>
                <a:lnTo>
                  <a:pt x="648" y="288"/>
                </a:lnTo>
                <a:lnTo>
                  <a:pt x="704" y="467"/>
                </a:lnTo>
                <a:lnTo>
                  <a:pt x="949" y="588"/>
                </a:lnTo>
                <a:lnTo>
                  <a:pt x="1006" y="759"/>
                </a:lnTo>
                <a:lnTo>
                  <a:pt x="1020" y="756"/>
                </a:lnTo>
                <a:lnTo>
                  <a:pt x="1033" y="754"/>
                </a:lnTo>
                <a:lnTo>
                  <a:pt x="1047" y="752"/>
                </a:lnTo>
                <a:lnTo>
                  <a:pt x="1060" y="749"/>
                </a:lnTo>
                <a:lnTo>
                  <a:pt x="1072" y="744"/>
                </a:lnTo>
                <a:lnTo>
                  <a:pt x="1083" y="739"/>
                </a:lnTo>
                <a:lnTo>
                  <a:pt x="1094" y="733"/>
                </a:lnTo>
                <a:lnTo>
                  <a:pt x="1104" y="728"/>
                </a:lnTo>
                <a:lnTo>
                  <a:pt x="1113" y="720"/>
                </a:lnTo>
                <a:lnTo>
                  <a:pt x="1122" y="713"/>
                </a:lnTo>
                <a:lnTo>
                  <a:pt x="1131" y="704"/>
                </a:lnTo>
                <a:lnTo>
                  <a:pt x="1139" y="695"/>
                </a:lnTo>
                <a:lnTo>
                  <a:pt x="1145" y="684"/>
                </a:lnTo>
                <a:lnTo>
                  <a:pt x="1152" y="673"/>
                </a:lnTo>
                <a:lnTo>
                  <a:pt x="1157" y="662"/>
                </a:lnTo>
                <a:lnTo>
                  <a:pt x="1163" y="649"/>
                </a:lnTo>
                <a:lnTo>
                  <a:pt x="940" y="445"/>
                </a:lnTo>
                <a:lnTo>
                  <a:pt x="952" y="418"/>
                </a:lnTo>
                <a:lnTo>
                  <a:pt x="963" y="392"/>
                </a:lnTo>
                <a:lnTo>
                  <a:pt x="974" y="365"/>
                </a:lnTo>
                <a:lnTo>
                  <a:pt x="984" y="337"/>
                </a:lnTo>
                <a:lnTo>
                  <a:pt x="993" y="311"/>
                </a:lnTo>
                <a:lnTo>
                  <a:pt x="1000" y="283"/>
                </a:lnTo>
                <a:lnTo>
                  <a:pt x="1007" y="256"/>
                </a:lnTo>
                <a:lnTo>
                  <a:pt x="1012" y="227"/>
                </a:lnTo>
                <a:lnTo>
                  <a:pt x="1018" y="200"/>
                </a:lnTo>
                <a:lnTo>
                  <a:pt x="1022" y="171"/>
                </a:lnTo>
                <a:lnTo>
                  <a:pt x="1026" y="144"/>
                </a:lnTo>
                <a:lnTo>
                  <a:pt x="1028" y="115"/>
                </a:lnTo>
                <a:lnTo>
                  <a:pt x="1029" y="87"/>
                </a:lnTo>
                <a:lnTo>
                  <a:pt x="1029" y="58"/>
                </a:lnTo>
                <a:lnTo>
                  <a:pt x="1029" y="29"/>
                </a:lnTo>
                <a:lnTo>
                  <a:pt x="1028" y="0"/>
                </a:lnTo>
                <a:lnTo>
                  <a:pt x="1274" y="29"/>
                </a:lnTo>
                <a:lnTo>
                  <a:pt x="1290" y="52"/>
                </a:lnTo>
                <a:lnTo>
                  <a:pt x="1308" y="74"/>
                </a:lnTo>
                <a:lnTo>
                  <a:pt x="1326" y="94"/>
                </a:lnTo>
                <a:lnTo>
                  <a:pt x="1344" y="112"/>
                </a:lnTo>
                <a:lnTo>
                  <a:pt x="1363" y="128"/>
                </a:lnTo>
                <a:lnTo>
                  <a:pt x="1382" y="143"/>
                </a:lnTo>
                <a:lnTo>
                  <a:pt x="1401" y="156"/>
                </a:lnTo>
                <a:lnTo>
                  <a:pt x="1421" y="168"/>
                </a:lnTo>
                <a:lnTo>
                  <a:pt x="1442" y="178"/>
                </a:lnTo>
                <a:lnTo>
                  <a:pt x="1461" y="187"/>
                </a:lnTo>
                <a:lnTo>
                  <a:pt x="1482" y="193"/>
                </a:lnTo>
                <a:lnTo>
                  <a:pt x="1503" y="199"/>
                </a:lnTo>
                <a:lnTo>
                  <a:pt x="1524" y="203"/>
                </a:lnTo>
                <a:lnTo>
                  <a:pt x="1545" y="207"/>
                </a:lnTo>
                <a:lnTo>
                  <a:pt x="1566" y="208"/>
                </a:lnTo>
                <a:lnTo>
                  <a:pt x="1588" y="208"/>
                </a:lnTo>
                <a:lnTo>
                  <a:pt x="1621" y="281"/>
                </a:lnTo>
                <a:lnTo>
                  <a:pt x="1742" y="335"/>
                </a:lnTo>
                <a:lnTo>
                  <a:pt x="1751" y="356"/>
                </a:lnTo>
                <a:lnTo>
                  <a:pt x="1760" y="376"/>
                </a:lnTo>
                <a:lnTo>
                  <a:pt x="1767" y="396"/>
                </a:lnTo>
                <a:lnTo>
                  <a:pt x="1772" y="417"/>
                </a:lnTo>
                <a:lnTo>
                  <a:pt x="1778" y="438"/>
                </a:lnTo>
                <a:lnTo>
                  <a:pt x="1782" y="460"/>
                </a:lnTo>
                <a:lnTo>
                  <a:pt x="1785" y="482"/>
                </a:lnTo>
                <a:lnTo>
                  <a:pt x="1790" y="504"/>
                </a:lnTo>
                <a:lnTo>
                  <a:pt x="1795" y="549"/>
                </a:lnTo>
                <a:lnTo>
                  <a:pt x="1802" y="595"/>
                </a:lnTo>
                <a:lnTo>
                  <a:pt x="1806" y="619"/>
                </a:lnTo>
                <a:lnTo>
                  <a:pt x="1811" y="643"/>
                </a:lnTo>
                <a:lnTo>
                  <a:pt x="1815" y="668"/>
                </a:lnTo>
                <a:lnTo>
                  <a:pt x="1820" y="693"/>
                </a:lnTo>
                <a:lnTo>
                  <a:pt x="1841" y="751"/>
                </a:lnTo>
                <a:lnTo>
                  <a:pt x="1862" y="804"/>
                </a:lnTo>
                <a:lnTo>
                  <a:pt x="1874" y="828"/>
                </a:lnTo>
                <a:lnTo>
                  <a:pt x="1886" y="851"/>
                </a:lnTo>
                <a:lnTo>
                  <a:pt x="1893" y="861"/>
                </a:lnTo>
                <a:lnTo>
                  <a:pt x="1901" y="872"/>
                </a:lnTo>
                <a:lnTo>
                  <a:pt x="1908" y="880"/>
                </a:lnTo>
                <a:lnTo>
                  <a:pt x="1917" y="890"/>
                </a:lnTo>
                <a:lnTo>
                  <a:pt x="1926" y="899"/>
                </a:lnTo>
                <a:lnTo>
                  <a:pt x="1936" y="908"/>
                </a:lnTo>
                <a:lnTo>
                  <a:pt x="1947" y="916"/>
                </a:lnTo>
                <a:lnTo>
                  <a:pt x="1959" y="923"/>
                </a:lnTo>
                <a:lnTo>
                  <a:pt x="1971" y="931"/>
                </a:lnTo>
                <a:lnTo>
                  <a:pt x="1984" y="938"/>
                </a:lnTo>
                <a:lnTo>
                  <a:pt x="1998" y="944"/>
                </a:lnTo>
                <a:lnTo>
                  <a:pt x="2014" y="950"/>
                </a:lnTo>
                <a:lnTo>
                  <a:pt x="2030" y="955"/>
                </a:lnTo>
                <a:lnTo>
                  <a:pt x="2048" y="959"/>
                </a:lnTo>
                <a:lnTo>
                  <a:pt x="2066" y="964"/>
                </a:lnTo>
                <a:lnTo>
                  <a:pt x="2087" y="968"/>
                </a:lnTo>
                <a:lnTo>
                  <a:pt x="2108" y="972"/>
                </a:lnTo>
                <a:lnTo>
                  <a:pt x="2131" y="975"/>
                </a:lnTo>
                <a:lnTo>
                  <a:pt x="2155" y="977"/>
                </a:lnTo>
                <a:lnTo>
                  <a:pt x="2182" y="979"/>
                </a:lnTo>
                <a:lnTo>
                  <a:pt x="2198" y="1065"/>
                </a:lnTo>
                <a:lnTo>
                  <a:pt x="2216" y="1154"/>
                </a:lnTo>
                <a:lnTo>
                  <a:pt x="2232" y="1243"/>
                </a:lnTo>
                <a:lnTo>
                  <a:pt x="2250" y="1332"/>
                </a:lnTo>
                <a:lnTo>
                  <a:pt x="2267" y="1420"/>
                </a:lnTo>
                <a:lnTo>
                  <a:pt x="2285" y="1509"/>
                </a:lnTo>
                <a:lnTo>
                  <a:pt x="2301" y="1598"/>
                </a:lnTo>
                <a:lnTo>
                  <a:pt x="2319" y="1684"/>
                </a:lnTo>
                <a:lnTo>
                  <a:pt x="2299" y="1699"/>
                </a:lnTo>
                <a:lnTo>
                  <a:pt x="2281" y="1715"/>
                </a:lnTo>
                <a:lnTo>
                  <a:pt x="2264" y="1730"/>
                </a:lnTo>
                <a:lnTo>
                  <a:pt x="2249" y="1745"/>
                </a:lnTo>
                <a:lnTo>
                  <a:pt x="2233" y="1762"/>
                </a:lnTo>
                <a:lnTo>
                  <a:pt x="2220" y="1778"/>
                </a:lnTo>
                <a:lnTo>
                  <a:pt x="2209" y="1796"/>
                </a:lnTo>
                <a:lnTo>
                  <a:pt x="2199" y="1813"/>
                </a:lnTo>
                <a:lnTo>
                  <a:pt x="2196" y="1823"/>
                </a:lnTo>
                <a:lnTo>
                  <a:pt x="2193" y="1832"/>
                </a:lnTo>
                <a:lnTo>
                  <a:pt x="2189" y="1842"/>
                </a:lnTo>
                <a:lnTo>
                  <a:pt x="2187" y="1851"/>
                </a:lnTo>
                <a:lnTo>
                  <a:pt x="2185" y="1861"/>
                </a:lnTo>
                <a:lnTo>
                  <a:pt x="2185" y="1870"/>
                </a:lnTo>
                <a:lnTo>
                  <a:pt x="2184" y="1881"/>
                </a:lnTo>
                <a:lnTo>
                  <a:pt x="2185" y="1891"/>
                </a:lnTo>
                <a:lnTo>
                  <a:pt x="2186" y="1902"/>
                </a:lnTo>
                <a:lnTo>
                  <a:pt x="2187" y="1913"/>
                </a:lnTo>
                <a:lnTo>
                  <a:pt x="2190" y="1924"/>
                </a:lnTo>
                <a:lnTo>
                  <a:pt x="2194" y="1935"/>
                </a:lnTo>
                <a:lnTo>
                  <a:pt x="2198" y="1947"/>
                </a:lnTo>
                <a:lnTo>
                  <a:pt x="2204" y="1959"/>
                </a:lnTo>
                <a:lnTo>
                  <a:pt x="2209" y="1971"/>
                </a:lnTo>
                <a:lnTo>
                  <a:pt x="2217" y="1983"/>
                </a:lnTo>
                <a:lnTo>
                  <a:pt x="2234" y="2017"/>
                </a:lnTo>
                <a:lnTo>
                  <a:pt x="2254" y="2051"/>
                </a:lnTo>
                <a:lnTo>
                  <a:pt x="2273" y="2085"/>
                </a:lnTo>
                <a:lnTo>
                  <a:pt x="2291" y="2120"/>
                </a:lnTo>
                <a:lnTo>
                  <a:pt x="2311" y="2154"/>
                </a:lnTo>
                <a:lnTo>
                  <a:pt x="2330" y="2188"/>
                </a:lnTo>
                <a:lnTo>
                  <a:pt x="2350" y="2223"/>
                </a:lnTo>
                <a:lnTo>
                  <a:pt x="2367" y="2257"/>
                </a:lnTo>
                <a:lnTo>
                  <a:pt x="2373" y="2278"/>
                </a:lnTo>
                <a:lnTo>
                  <a:pt x="2375" y="2297"/>
                </a:lnTo>
                <a:lnTo>
                  <a:pt x="2376" y="2317"/>
                </a:lnTo>
                <a:lnTo>
                  <a:pt x="2375" y="2335"/>
                </a:lnTo>
                <a:lnTo>
                  <a:pt x="2373" y="2351"/>
                </a:lnTo>
                <a:lnTo>
                  <a:pt x="2368" y="2368"/>
                </a:lnTo>
                <a:lnTo>
                  <a:pt x="2363" y="2382"/>
                </a:lnTo>
                <a:lnTo>
                  <a:pt x="2356" y="2396"/>
                </a:lnTo>
                <a:lnTo>
                  <a:pt x="2347" y="2409"/>
                </a:lnTo>
                <a:lnTo>
                  <a:pt x="2337" y="2421"/>
                </a:lnTo>
                <a:lnTo>
                  <a:pt x="2325" y="2432"/>
                </a:lnTo>
                <a:lnTo>
                  <a:pt x="2312" y="2442"/>
                </a:lnTo>
                <a:lnTo>
                  <a:pt x="2299" y="2451"/>
                </a:lnTo>
                <a:lnTo>
                  <a:pt x="2284" y="2460"/>
                </a:lnTo>
                <a:lnTo>
                  <a:pt x="2267" y="2467"/>
                </a:lnTo>
                <a:lnTo>
                  <a:pt x="2249" y="2474"/>
                </a:lnTo>
                <a:lnTo>
                  <a:pt x="2229" y="2424"/>
                </a:lnTo>
                <a:lnTo>
                  <a:pt x="2208" y="2374"/>
                </a:lnTo>
                <a:lnTo>
                  <a:pt x="2187" y="2324"/>
                </a:lnTo>
                <a:lnTo>
                  <a:pt x="2163" y="2274"/>
                </a:lnTo>
                <a:lnTo>
                  <a:pt x="2151" y="2249"/>
                </a:lnTo>
                <a:lnTo>
                  <a:pt x="2137" y="2224"/>
                </a:lnTo>
                <a:lnTo>
                  <a:pt x="2122" y="2200"/>
                </a:lnTo>
                <a:lnTo>
                  <a:pt x="2107" y="2174"/>
                </a:lnTo>
                <a:lnTo>
                  <a:pt x="2090" y="2149"/>
                </a:lnTo>
                <a:lnTo>
                  <a:pt x="2073" y="2124"/>
                </a:lnTo>
                <a:lnTo>
                  <a:pt x="2053" y="2100"/>
                </a:lnTo>
                <a:lnTo>
                  <a:pt x="2032" y="2075"/>
                </a:lnTo>
                <a:lnTo>
                  <a:pt x="2007" y="2087"/>
                </a:lnTo>
                <a:lnTo>
                  <a:pt x="1983" y="2100"/>
                </a:lnTo>
                <a:lnTo>
                  <a:pt x="1959" y="2114"/>
                </a:lnTo>
                <a:lnTo>
                  <a:pt x="1936" y="2128"/>
                </a:lnTo>
                <a:lnTo>
                  <a:pt x="1912" y="2144"/>
                </a:lnTo>
                <a:lnTo>
                  <a:pt x="1888" y="2159"/>
                </a:lnTo>
                <a:lnTo>
                  <a:pt x="1865" y="2175"/>
                </a:lnTo>
                <a:lnTo>
                  <a:pt x="1842" y="2193"/>
                </a:lnTo>
                <a:lnTo>
                  <a:pt x="1834" y="2197"/>
                </a:lnTo>
                <a:lnTo>
                  <a:pt x="1826" y="2204"/>
                </a:lnTo>
                <a:lnTo>
                  <a:pt x="1818" y="2211"/>
                </a:lnTo>
                <a:lnTo>
                  <a:pt x="1812" y="2218"/>
                </a:lnTo>
                <a:lnTo>
                  <a:pt x="1801" y="2235"/>
                </a:lnTo>
                <a:lnTo>
                  <a:pt x="1790" y="2252"/>
                </a:lnTo>
                <a:lnTo>
                  <a:pt x="1780" y="2270"/>
                </a:lnTo>
                <a:lnTo>
                  <a:pt x="1768" y="2286"/>
                </a:lnTo>
                <a:lnTo>
                  <a:pt x="1761" y="2294"/>
                </a:lnTo>
                <a:lnTo>
                  <a:pt x="1755" y="2302"/>
                </a:lnTo>
                <a:lnTo>
                  <a:pt x="1747" y="2308"/>
                </a:lnTo>
                <a:lnTo>
                  <a:pt x="1739" y="2314"/>
                </a:lnTo>
                <a:lnTo>
                  <a:pt x="1727" y="2318"/>
                </a:lnTo>
                <a:lnTo>
                  <a:pt x="1716" y="2320"/>
                </a:lnTo>
                <a:lnTo>
                  <a:pt x="1705" y="2321"/>
                </a:lnTo>
                <a:lnTo>
                  <a:pt x="1695" y="2320"/>
                </a:lnTo>
                <a:lnTo>
                  <a:pt x="1684" y="2319"/>
                </a:lnTo>
                <a:lnTo>
                  <a:pt x="1673" y="2317"/>
                </a:lnTo>
                <a:lnTo>
                  <a:pt x="1662" y="2314"/>
                </a:lnTo>
                <a:lnTo>
                  <a:pt x="1651" y="2310"/>
                </a:lnTo>
                <a:lnTo>
                  <a:pt x="1631" y="2303"/>
                </a:lnTo>
                <a:lnTo>
                  <a:pt x="1609" y="2296"/>
                </a:lnTo>
                <a:lnTo>
                  <a:pt x="1598" y="2294"/>
                </a:lnTo>
                <a:lnTo>
                  <a:pt x="1587" y="2292"/>
                </a:lnTo>
                <a:lnTo>
                  <a:pt x="1575" y="2291"/>
                </a:lnTo>
                <a:lnTo>
                  <a:pt x="1564" y="2292"/>
                </a:lnTo>
                <a:lnTo>
                  <a:pt x="1556" y="2291"/>
                </a:lnTo>
                <a:lnTo>
                  <a:pt x="1549" y="2290"/>
                </a:lnTo>
                <a:lnTo>
                  <a:pt x="1543" y="2290"/>
                </a:lnTo>
                <a:lnTo>
                  <a:pt x="1535" y="2291"/>
                </a:lnTo>
                <a:lnTo>
                  <a:pt x="1528" y="2292"/>
                </a:lnTo>
                <a:lnTo>
                  <a:pt x="1522" y="2294"/>
                </a:lnTo>
                <a:lnTo>
                  <a:pt x="1515" y="2297"/>
                </a:lnTo>
                <a:lnTo>
                  <a:pt x="1509" y="2301"/>
                </a:lnTo>
                <a:lnTo>
                  <a:pt x="1502" y="2304"/>
                </a:lnTo>
                <a:lnTo>
                  <a:pt x="1497" y="2308"/>
                </a:lnTo>
                <a:lnTo>
                  <a:pt x="1490" y="2314"/>
                </a:lnTo>
                <a:lnTo>
                  <a:pt x="1485" y="2319"/>
                </a:lnTo>
                <a:lnTo>
                  <a:pt x="1479" y="2326"/>
                </a:lnTo>
                <a:lnTo>
                  <a:pt x="1475" y="2334"/>
                </a:lnTo>
                <a:lnTo>
                  <a:pt x="1469" y="2341"/>
                </a:lnTo>
                <a:lnTo>
                  <a:pt x="1465" y="2349"/>
                </a:lnTo>
                <a:lnTo>
                  <a:pt x="1457" y="2362"/>
                </a:lnTo>
                <a:lnTo>
                  <a:pt x="1447" y="2373"/>
                </a:lnTo>
                <a:lnTo>
                  <a:pt x="1437" y="2383"/>
                </a:lnTo>
                <a:lnTo>
                  <a:pt x="1425" y="2391"/>
                </a:lnTo>
                <a:lnTo>
                  <a:pt x="1413" y="2396"/>
                </a:lnTo>
                <a:lnTo>
                  <a:pt x="1399" y="2400"/>
                </a:lnTo>
                <a:lnTo>
                  <a:pt x="1385" y="2403"/>
                </a:lnTo>
                <a:lnTo>
                  <a:pt x="1368" y="2403"/>
                </a:lnTo>
                <a:lnTo>
                  <a:pt x="1304" y="2420"/>
                </a:lnTo>
                <a:lnTo>
                  <a:pt x="1326" y="2764"/>
                </a:lnTo>
                <a:lnTo>
                  <a:pt x="1345" y="2775"/>
                </a:lnTo>
                <a:lnTo>
                  <a:pt x="1362" y="2789"/>
                </a:lnTo>
                <a:lnTo>
                  <a:pt x="1378" y="2803"/>
                </a:lnTo>
                <a:lnTo>
                  <a:pt x="1392" y="2820"/>
                </a:lnTo>
                <a:lnTo>
                  <a:pt x="1405" y="2837"/>
                </a:lnTo>
                <a:lnTo>
                  <a:pt x="1419" y="2856"/>
                </a:lnTo>
                <a:lnTo>
                  <a:pt x="1430" y="2877"/>
                </a:lnTo>
                <a:lnTo>
                  <a:pt x="1440" y="2899"/>
                </a:lnTo>
                <a:lnTo>
                  <a:pt x="1448" y="2922"/>
                </a:lnTo>
                <a:lnTo>
                  <a:pt x="1456" y="2946"/>
                </a:lnTo>
                <a:lnTo>
                  <a:pt x="1463" y="2972"/>
                </a:lnTo>
                <a:lnTo>
                  <a:pt x="1468" y="2999"/>
                </a:lnTo>
                <a:lnTo>
                  <a:pt x="1472" y="3027"/>
                </a:lnTo>
                <a:lnTo>
                  <a:pt x="1476" y="3057"/>
                </a:lnTo>
                <a:lnTo>
                  <a:pt x="1478" y="3089"/>
                </a:lnTo>
                <a:lnTo>
                  <a:pt x="1479" y="3120"/>
                </a:lnTo>
                <a:lnTo>
                  <a:pt x="1613" y="3062"/>
                </a:lnTo>
                <a:lnTo>
                  <a:pt x="1582" y="2968"/>
                </a:lnTo>
                <a:lnTo>
                  <a:pt x="1569" y="2948"/>
                </a:lnTo>
                <a:lnTo>
                  <a:pt x="1558" y="2929"/>
                </a:lnTo>
                <a:lnTo>
                  <a:pt x="1550" y="2912"/>
                </a:lnTo>
                <a:lnTo>
                  <a:pt x="1546" y="2895"/>
                </a:lnTo>
                <a:lnTo>
                  <a:pt x="1543" y="2879"/>
                </a:lnTo>
                <a:lnTo>
                  <a:pt x="1542" y="2865"/>
                </a:lnTo>
                <a:lnTo>
                  <a:pt x="1543" y="2850"/>
                </a:lnTo>
                <a:lnTo>
                  <a:pt x="1545" y="2837"/>
                </a:lnTo>
                <a:lnTo>
                  <a:pt x="1548" y="2825"/>
                </a:lnTo>
                <a:lnTo>
                  <a:pt x="1554" y="2814"/>
                </a:lnTo>
                <a:lnTo>
                  <a:pt x="1561" y="2803"/>
                </a:lnTo>
                <a:lnTo>
                  <a:pt x="1569" y="2794"/>
                </a:lnTo>
                <a:lnTo>
                  <a:pt x="1578" y="2787"/>
                </a:lnTo>
                <a:lnTo>
                  <a:pt x="1587" y="2780"/>
                </a:lnTo>
                <a:lnTo>
                  <a:pt x="1596" y="2775"/>
                </a:lnTo>
                <a:lnTo>
                  <a:pt x="1607" y="2770"/>
                </a:lnTo>
                <a:lnTo>
                  <a:pt x="1618" y="2768"/>
                </a:lnTo>
                <a:lnTo>
                  <a:pt x="1629" y="2767"/>
                </a:lnTo>
                <a:lnTo>
                  <a:pt x="1640" y="2766"/>
                </a:lnTo>
                <a:lnTo>
                  <a:pt x="1650" y="2768"/>
                </a:lnTo>
                <a:lnTo>
                  <a:pt x="1661" y="2770"/>
                </a:lnTo>
                <a:lnTo>
                  <a:pt x="1671" y="2775"/>
                </a:lnTo>
                <a:lnTo>
                  <a:pt x="1680" y="2780"/>
                </a:lnTo>
                <a:lnTo>
                  <a:pt x="1689" y="2788"/>
                </a:lnTo>
                <a:lnTo>
                  <a:pt x="1695" y="2797"/>
                </a:lnTo>
                <a:lnTo>
                  <a:pt x="1702" y="2807"/>
                </a:lnTo>
                <a:lnTo>
                  <a:pt x="1706" y="2819"/>
                </a:lnTo>
                <a:lnTo>
                  <a:pt x="1710" y="2833"/>
                </a:lnTo>
                <a:lnTo>
                  <a:pt x="1712" y="2848"/>
                </a:lnTo>
                <a:lnTo>
                  <a:pt x="1712" y="2866"/>
                </a:lnTo>
                <a:lnTo>
                  <a:pt x="1710" y="2884"/>
                </a:lnTo>
                <a:lnTo>
                  <a:pt x="1705" y="2905"/>
                </a:lnTo>
                <a:lnTo>
                  <a:pt x="1733" y="2953"/>
                </a:lnTo>
                <a:lnTo>
                  <a:pt x="1862" y="2888"/>
                </a:lnTo>
                <a:lnTo>
                  <a:pt x="1895" y="2966"/>
                </a:lnTo>
                <a:lnTo>
                  <a:pt x="1985" y="2969"/>
                </a:lnTo>
                <a:lnTo>
                  <a:pt x="1980" y="3055"/>
                </a:lnTo>
                <a:lnTo>
                  <a:pt x="1975" y="3139"/>
                </a:lnTo>
                <a:lnTo>
                  <a:pt x="1971" y="3224"/>
                </a:lnTo>
                <a:lnTo>
                  <a:pt x="1965" y="3308"/>
                </a:lnTo>
                <a:lnTo>
                  <a:pt x="1961" y="3394"/>
                </a:lnTo>
                <a:lnTo>
                  <a:pt x="1955" y="3478"/>
                </a:lnTo>
                <a:lnTo>
                  <a:pt x="1951" y="3563"/>
                </a:lnTo>
                <a:lnTo>
                  <a:pt x="1947" y="3647"/>
                </a:lnTo>
                <a:lnTo>
                  <a:pt x="1944" y="3663"/>
                </a:lnTo>
                <a:lnTo>
                  <a:pt x="1941" y="3678"/>
                </a:lnTo>
                <a:lnTo>
                  <a:pt x="1938" y="3692"/>
                </a:lnTo>
                <a:lnTo>
                  <a:pt x="1933" y="3705"/>
                </a:lnTo>
                <a:lnTo>
                  <a:pt x="1928" y="3717"/>
                </a:lnTo>
                <a:lnTo>
                  <a:pt x="1923" y="3730"/>
                </a:lnTo>
                <a:lnTo>
                  <a:pt x="1916" y="3741"/>
                </a:lnTo>
                <a:lnTo>
                  <a:pt x="1909" y="3750"/>
                </a:lnTo>
                <a:lnTo>
                  <a:pt x="1902" y="3759"/>
                </a:lnTo>
                <a:lnTo>
                  <a:pt x="1894" y="3768"/>
                </a:lnTo>
                <a:lnTo>
                  <a:pt x="1885" y="3776"/>
                </a:lnTo>
                <a:lnTo>
                  <a:pt x="1876" y="3783"/>
                </a:lnTo>
                <a:lnTo>
                  <a:pt x="1867" y="3789"/>
                </a:lnTo>
                <a:lnTo>
                  <a:pt x="1858" y="3794"/>
                </a:lnTo>
                <a:lnTo>
                  <a:pt x="1848" y="3800"/>
                </a:lnTo>
                <a:lnTo>
                  <a:pt x="1837" y="3803"/>
                </a:lnTo>
                <a:lnTo>
                  <a:pt x="1827" y="3806"/>
                </a:lnTo>
                <a:lnTo>
                  <a:pt x="1817" y="3809"/>
                </a:lnTo>
                <a:lnTo>
                  <a:pt x="1806" y="3811"/>
                </a:lnTo>
                <a:lnTo>
                  <a:pt x="1795" y="3812"/>
                </a:lnTo>
                <a:lnTo>
                  <a:pt x="1785" y="3812"/>
                </a:lnTo>
                <a:lnTo>
                  <a:pt x="1774" y="3811"/>
                </a:lnTo>
                <a:lnTo>
                  <a:pt x="1764" y="3810"/>
                </a:lnTo>
                <a:lnTo>
                  <a:pt x="1753" y="3807"/>
                </a:lnTo>
                <a:lnTo>
                  <a:pt x="1744" y="3804"/>
                </a:lnTo>
                <a:lnTo>
                  <a:pt x="1734" y="3801"/>
                </a:lnTo>
                <a:lnTo>
                  <a:pt x="1724" y="3796"/>
                </a:lnTo>
                <a:lnTo>
                  <a:pt x="1714" y="3791"/>
                </a:lnTo>
                <a:lnTo>
                  <a:pt x="1705" y="3784"/>
                </a:lnTo>
                <a:lnTo>
                  <a:pt x="1696" y="3778"/>
                </a:lnTo>
                <a:lnTo>
                  <a:pt x="1688" y="3770"/>
                </a:lnTo>
                <a:lnTo>
                  <a:pt x="1680" y="3762"/>
                </a:lnTo>
                <a:lnTo>
                  <a:pt x="1673" y="3766"/>
                </a:lnTo>
                <a:lnTo>
                  <a:pt x="1667" y="3769"/>
                </a:lnTo>
                <a:lnTo>
                  <a:pt x="1660" y="3775"/>
                </a:lnTo>
                <a:lnTo>
                  <a:pt x="1655" y="3779"/>
                </a:lnTo>
                <a:lnTo>
                  <a:pt x="1649" y="3784"/>
                </a:lnTo>
                <a:lnTo>
                  <a:pt x="1645" y="3791"/>
                </a:lnTo>
                <a:lnTo>
                  <a:pt x="1640" y="3798"/>
                </a:lnTo>
                <a:lnTo>
                  <a:pt x="1636" y="3805"/>
                </a:lnTo>
                <a:lnTo>
                  <a:pt x="1629" y="3821"/>
                </a:lnTo>
                <a:lnTo>
                  <a:pt x="1624" y="3837"/>
                </a:lnTo>
                <a:lnTo>
                  <a:pt x="1618" y="3855"/>
                </a:lnTo>
                <a:lnTo>
                  <a:pt x="1615" y="3873"/>
                </a:lnTo>
                <a:lnTo>
                  <a:pt x="1592" y="3873"/>
                </a:lnTo>
                <a:lnTo>
                  <a:pt x="1570" y="3873"/>
                </a:lnTo>
                <a:lnTo>
                  <a:pt x="1547" y="3873"/>
                </a:lnTo>
                <a:lnTo>
                  <a:pt x="1525" y="3872"/>
                </a:lnTo>
                <a:lnTo>
                  <a:pt x="1516" y="3865"/>
                </a:lnTo>
                <a:lnTo>
                  <a:pt x="1510" y="3856"/>
                </a:lnTo>
                <a:lnTo>
                  <a:pt x="1503" y="3847"/>
                </a:lnTo>
                <a:lnTo>
                  <a:pt x="1499" y="3838"/>
                </a:lnTo>
                <a:lnTo>
                  <a:pt x="1494" y="3829"/>
                </a:lnTo>
                <a:lnTo>
                  <a:pt x="1491" y="3821"/>
                </a:lnTo>
                <a:lnTo>
                  <a:pt x="1488" y="3812"/>
                </a:lnTo>
                <a:lnTo>
                  <a:pt x="1486" y="3803"/>
                </a:lnTo>
                <a:lnTo>
                  <a:pt x="1483" y="3786"/>
                </a:lnTo>
                <a:lnTo>
                  <a:pt x="1483" y="3768"/>
                </a:lnTo>
                <a:lnTo>
                  <a:pt x="1485" y="3750"/>
                </a:lnTo>
                <a:lnTo>
                  <a:pt x="1487" y="3733"/>
                </a:lnTo>
                <a:lnTo>
                  <a:pt x="1474" y="3731"/>
                </a:lnTo>
                <a:lnTo>
                  <a:pt x="1460" y="3730"/>
                </a:lnTo>
                <a:lnTo>
                  <a:pt x="1448" y="3732"/>
                </a:lnTo>
                <a:lnTo>
                  <a:pt x="1437" y="3734"/>
                </a:lnTo>
                <a:lnTo>
                  <a:pt x="1427" y="3739"/>
                </a:lnTo>
                <a:lnTo>
                  <a:pt x="1418" y="3746"/>
                </a:lnTo>
                <a:lnTo>
                  <a:pt x="1410" y="3755"/>
                </a:lnTo>
                <a:lnTo>
                  <a:pt x="1402" y="3765"/>
                </a:lnTo>
                <a:lnTo>
                  <a:pt x="1403" y="3800"/>
                </a:lnTo>
                <a:lnTo>
                  <a:pt x="1402" y="3826"/>
                </a:lnTo>
                <a:lnTo>
                  <a:pt x="1401" y="3836"/>
                </a:lnTo>
                <a:lnTo>
                  <a:pt x="1399" y="3845"/>
                </a:lnTo>
                <a:lnTo>
                  <a:pt x="1398" y="3852"/>
                </a:lnTo>
                <a:lnTo>
                  <a:pt x="1396" y="3859"/>
                </a:lnTo>
                <a:lnTo>
                  <a:pt x="1384" y="3877"/>
                </a:lnTo>
                <a:lnTo>
                  <a:pt x="1370" y="3893"/>
                </a:lnTo>
                <a:lnTo>
                  <a:pt x="1352" y="3908"/>
                </a:lnTo>
                <a:lnTo>
                  <a:pt x="1333" y="3919"/>
                </a:lnTo>
                <a:lnTo>
                  <a:pt x="1324" y="3925"/>
                </a:lnTo>
                <a:lnTo>
                  <a:pt x="1314" y="3929"/>
                </a:lnTo>
                <a:lnTo>
                  <a:pt x="1306" y="3933"/>
                </a:lnTo>
                <a:lnTo>
                  <a:pt x="1297" y="3936"/>
                </a:lnTo>
                <a:lnTo>
                  <a:pt x="1287" y="3938"/>
                </a:lnTo>
                <a:lnTo>
                  <a:pt x="1278" y="3940"/>
                </a:lnTo>
                <a:lnTo>
                  <a:pt x="1269" y="3941"/>
                </a:lnTo>
                <a:lnTo>
                  <a:pt x="1261" y="3941"/>
                </a:lnTo>
                <a:lnTo>
                  <a:pt x="1251" y="3941"/>
                </a:lnTo>
                <a:lnTo>
                  <a:pt x="1242" y="3940"/>
                </a:lnTo>
                <a:lnTo>
                  <a:pt x="1233" y="3939"/>
                </a:lnTo>
                <a:lnTo>
                  <a:pt x="1224" y="3937"/>
                </a:lnTo>
                <a:lnTo>
                  <a:pt x="1216" y="3935"/>
                </a:lnTo>
                <a:lnTo>
                  <a:pt x="1207" y="3931"/>
                </a:lnTo>
                <a:lnTo>
                  <a:pt x="1198" y="3928"/>
                </a:lnTo>
                <a:lnTo>
                  <a:pt x="1189" y="3924"/>
                </a:lnTo>
                <a:lnTo>
                  <a:pt x="1172" y="3914"/>
                </a:lnTo>
                <a:lnTo>
                  <a:pt x="1154" y="3901"/>
                </a:lnTo>
                <a:lnTo>
                  <a:pt x="1137" y="3886"/>
                </a:lnTo>
                <a:lnTo>
                  <a:pt x="1120" y="3869"/>
                </a:lnTo>
                <a:lnTo>
                  <a:pt x="1102" y="3849"/>
                </a:lnTo>
                <a:lnTo>
                  <a:pt x="1086" y="3828"/>
                </a:lnTo>
                <a:lnTo>
                  <a:pt x="1082" y="3820"/>
                </a:lnTo>
                <a:lnTo>
                  <a:pt x="1076" y="3813"/>
                </a:lnTo>
                <a:lnTo>
                  <a:pt x="1070" y="3806"/>
                </a:lnTo>
                <a:lnTo>
                  <a:pt x="1061" y="3801"/>
                </a:lnTo>
                <a:lnTo>
                  <a:pt x="1051" y="3795"/>
                </a:lnTo>
                <a:lnTo>
                  <a:pt x="1040" y="3792"/>
                </a:lnTo>
                <a:lnTo>
                  <a:pt x="1028" y="3788"/>
                </a:lnTo>
                <a:lnTo>
                  <a:pt x="1014" y="3786"/>
                </a:lnTo>
                <a:lnTo>
                  <a:pt x="999" y="3782"/>
                </a:lnTo>
                <a:lnTo>
                  <a:pt x="983" y="3781"/>
                </a:lnTo>
                <a:lnTo>
                  <a:pt x="966" y="3780"/>
                </a:lnTo>
                <a:lnTo>
                  <a:pt x="949" y="3779"/>
                </a:lnTo>
                <a:lnTo>
                  <a:pt x="910" y="3778"/>
                </a:lnTo>
                <a:lnTo>
                  <a:pt x="869" y="3779"/>
                </a:lnTo>
                <a:lnTo>
                  <a:pt x="864" y="3779"/>
                </a:lnTo>
                <a:lnTo>
                  <a:pt x="860" y="3780"/>
                </a:lnTo>
                <a:lnTo>
                  <a:pt x="963" y="3501"/>
                </a:lnTo>
                <a:lnTo>
                  <a:pt x="1182" y="3445"/>
                </a:lnTo>
                <a:lnTo>
                  <a:pt x="1182" y="3273"/>
                </a:lnTo>
                <a:lnTo>
                  <a:pt x="1165" y="3275"/>
                </a:lnTo>
                <a:lnTo>
                  <a:pt x="1150" y="3276"/>
                </a:lnTo>
                <a:lnTo>
                  <a:pt x="1134" y="3276"/>
                </a:lnTo>
                <a:lnTo>
                  <a:pt x="1120" y="3276"/>
                </a:lnTo>
                <a:lnTo>
                  <a:pt x="1107" y="3274"/>
                </a:lnTo>
                <a:lnTo>
                  <a:pt x="1095" y="3272"/>
                </a:lnTo>
                <a:lnTo>
                  <a:pt x="1083" y="3267"/>
                </a:lnTo>
                <a:lnTo>
                  <a:pt x="1073" y="3263"/>
                </a:lnTo>
                <a:lnTo>
                  <a:pt x="1063" y="3258"/>
                </a:lnTo>
                <a:lnTo>
                  <a:pt x="1053" y="3250"/>
                </a:lnTo>
                <a:lnTo>
                  <a:pt x="1045" y="3242"/>
                </a:lnTo>
                <a:lnTo>
                  <a:pt x="1039" y="3233"/>
                </a:lnTo>
                <a:lnTo>
                  <a:pt x="1032" y="3224"/>
                </a:lnTo>
                <a:lnTo>
                  <a:pt x="1027" y="3213"/>
                </a:lnTo>
                <a:lnTo>
                  <a:pt x="1022" y="3202"/>
                </a:lnTo>
                <a:lnTo>
                  <a:pt x="1018" y="3188"/>
                </a:lnTo>
                <a:lnTo>
                  <a:pt x="875" y="3183"/>
                </a:lnTo>
                <a:lnTo>
                  <a:pt x="819" y="2466"/>
                </a:lnTo>
                <a:lnTo>
                  <a:pt x="817" y="2424"/>
                </a:lnTo>
                <a:lnTo>
                  <a:pt x="814" y="2385"/>
                </a:lnTo>
                <a:lnTo>
                  <a:pt x="810" y="2351"/>
                </a:lnTo>
                <a:lnTo>
                  <a:pt x="806" y="2319"/>
                </a:lnTo>
                <a:lnTo>
                  <a:pt x="801" y="2292"/>
                </a:lnTo>
                <a:lnTo>
                  <a:pt x="796" y="2268"/>
                </a:lnTo>
                <a:lnTo>
                  <a:pt x="791" y="2246"/>
                </a:lnTo>
                <a:lnTo>
                  <a:pt x="784" y="2227"/>
                </a:lnTo>
                <a:lnTo>
                  <a:pt x="778" y="2212"/>
                </a:lnTo>
                <a:lnTo>
                  <a:pt x="771" y="2199"/>
                </a:lnTo>
                <a:lnTo>
                  <a:pt x="763" y="2188"/>
                </a:lnTo>
                <a:lnTo>
                  <a:pt x="756" y="2179"/>
                </a:lnTo>
                <a:lnTo>
                  <a:pt x="748" y="2172"/>
                </a:lnTo>
                <a:lnTo>
                  <a:pt x="739" y="2168"/>
                </a:lnTo>
                <a:lnTo>
                  <a:pt x="730" y="2165"/>
                </a:lnTo>
                <a:lnTo>
                  <a:pt x="722" y="2163"/>
                </a:lnTo>
                <a:lnTo>
                  <a:pt x="705" y="2162"/>
                </a:lnTo>
                <a:lnTo>
                  <a:pt x="690" y="2163"/>
                </a:lnTo>
                <a:lnTo>
                  <a:pt x="677" y="2166"/>
                </a:lnTo>
                <a:lnTo>
                  <a:pt x="663" y="2170"/>
                </a:lnTo>
                <a:lnTo>
                  <a:pt x="650" y="2174"/>
                </a:lnTo>
                <a:lnTo>
                  <a:pt x="639" y="2181"/>
                </a:lnTo>
                <a:lnTo>
                  <a:pt x="628" y="2188"/>
                </a:lnTo>
                <a:lnTo>
                  <a:pt x="617" y="2196"/>
                </a:lnTo>
                <a:lnTo>
                  <a:pt x="607" y="2205"/>
                </a:lnTo>
                <a:lnTo>
                  <a:pt x="598" y="2214"/>
                </a:lnTo>
                <a:lnTo>
                  <a:pt x="589" y="2224"/>
                </a:lnTo>
                <a:lnTo>
                  <a:pt x="580" y="2235"/>
                </a:lnTo>
                <a:lnTo>
                  <a:pt x="564" y="2257"/>
                </a:lnTo>
                <a:lnTo>
                  <a:pt x="546" y="2279"/>
                </a:lnTo>
                <a:lnTo>
                  <a:pt x="529" y="2301"/>
                </a:lnTo>
                <a:lnTo>
                  <a:pt x="512" y="2321"/>
                </a:lnTo>
                <a:lnTo>
                  <a:pt x="502" y="2331"/>
                </a:lnTo>
                <a:lnTo>
                  <a:pt x="492" y="2340"/>
                </a:lnTo>
                <a:lnTo>
                  <a:pt x="481" y="2348"/>
                </a:lnTo>
                <a:lnTo>
                  <a:pt x="470" y="2355"/>
                </a:lnTo>
                <a:lnTo>
                  <a:pt x="459" y="2362"/>
                </a:lnTo>
                <a:lnTo>
                  <a:pt x="446" y="2366"/>
                </a:lnTo>
                <a:lnTo>
                  <a:pt x="433" y="2371"/>
                </a:lnTo>
                <a:lnTo>
                  <a:pt x="420" y="2373"/>
                </a:lnTo>
                <a:lnTo>
                  <a:pt x="404" y="2374"/>
                </a:lnTo>
                <a:lnTo>
                  <a:pt x="388" y="2374"/>
                </a:lnTo>
                <a:lnTo>
                  <a:pt x="371" y="2372"/>
                </a:lnTo>
                <a:lnTo>
                  <a:pt x="353" y="2369"/>
                </a:lnTo>
                <a:lnTo>
                  <a:pt x="0" y="2228"/>
                </a:lnTo>
                <a:lnTo>
                  <a:pt x="301" y="1868"/>
                </a:lnTo>
                <a:lnTo>
                  <a:pt x="1" y="115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73" name="Freeform 25"/>
          <p:cNvSpPr>
            <a:spLocks/>
          </p:cNvSpPr>
          <p:nvPr/>
        </p:nvSpPr>
        <p:spPr bwMode="auto">
          <a:xfrm>
            <a:off x="2246313" y="4840288"/>
            <a:ext cx="1389062" cy="1139825"/>
          </a:xfrm>
          <a:custGeom>
            <a:avLst/>
            <a:gdLst>
              <a:gd name="T0" fmla="*/ 4189 w 4638"/>
              <a:gd name="T1" fmla="*/ 253 h 3805"/>
              <a:gd name="T2" fmla="*/ 4102 w 4638"/>
              <a:gd name="T3" fmla="*/ 271 h 3805"/>
              <a:gd name="T4" fmla="*/ 4638 w 4638"/>
              <a:gd name="T5" fmla="*/ 1630 h 3805"/>
              <a:gd name="T6" fmla="*/ 3910 w 4638"/>
              <a:gd name="T7" fmla="*/ 792 h 3805"/>
              <a:gd name="T8" fmla="*/ 3905 w 4638"/>
              <a:gd name="T9" fmla="*/ 1086 h 3805"/>
              <a:gd name="T10" fmla="*/ 3900 w 4638"/>
              <a:gd name="T11" fmla="*/ 1139 h 3805"/>
              <a:gd name="T12" fmla="*/ 3828 w 4638"/>
              <a:gd name="T13" fmla="*/ 1236 h 3805"/>
              <a:gd name="T14" fmla="*/ 3522 w 4638"/>
              <a:gd name="T15" fmla="*/ 1434 h 3805"/>
              <a:gd name="T16" fmla="*/ 3438 w 4638"/>
              <a:gd name="T17" fmla="*/ 1351 h 3805"/>
              <a:gd name="T18" fmla="*/ 3100 w 4638"/>
              <a:gd name="T19" fmla="*/ 1574 h 3805"/>
              <a:gd name="T20" fmla="*/ 3006 w 4638"/>
              <a:gd name="T21" fmla="*/ 1600 h 3805"/>
              <a:gd name="T22" fmla="*/ 2893 w 4638"/>
              <a:gd name="T23" fmla="*/ 1538 h 3805"/>
              <a:gd name="T24" fmla="*/ 2766 w 4638"/>
              <a:gd name="T25" fmla="*/ 1518 h 3805"/>
              <a:gd name="T26" fmla="*/ 2663 w 4638"/>
              <a:gd name="T27" fmla="*/ 1467 h 3805"/>
              <a:gd name="T28" fmla="*/ 2217 w 4638"/>
              <a:gd name="T29" fmla="*/ 1309 h 3805"/>
              <a:gd name="T30" fmla="*/ 2161 w 4638"/>
              <a:gd name="T31" fmla="*/ 1241 h 3805"/>
              <a:gd name="T32" fmla="*/ 2012 w 4638"/>
              <a:gd name="T33" fmla="*/ 1128 h 3805"/>
              <a:gd name="T34" fmla="*/ 1888 w 4638"/>
              <a:gd name="T35" fmla="*/ 1100 h 3805"/>
              <a:gd name="T36" fmla="*/ 1904 w 4638"/>
              <a:gd name="T37" fmla="*/ 1206 h 3805"/>
              <a:gd name="T38" fmla="*/ 1940 w 4638"/>
              <a:gd name="T39" fmla="*/ 1298 h 3805"/>
              <a:gd name="T40" fmla="*/ 1921 w 4638"/>
              <a:gd name="T41" fmla="*/ 1399 h 3805"/>
              <a:gd name="T42" fmla="*/ 1804 w 4638"/>
              <a:gd name="T43" fmla="*/ 1573 h 3805"/>
              <a:gd name="T44" fmla="*/ 1696 w 4638"/>
              <a:gd name="T45" fmla="*/ 1680 h 3805"/>
              <a:gd name="T46" fmla="*/ 1679 w 4638"/>
              <a:gd name="T47" fmla="*/ 1738 h 3805"/>
              <a:gd name="T48" fmla="*/ 1720 w 4638"/>
              <a:gd name="T49" fmla="*/ 1894 h 3805"/>
              <a:gd name="T50" fmla="*/ 1718 w 4638"/>
              <a:gd name="T51" fmla="*/ 2150 h 3805"/>
              <a:gd name="T52" fmla="*/ 1765 w 4638"/>
              <a:gd name="T53" fmla="*/ 2376 h 3805"/>
              <a:gd name="T54" fmla="*/ 1799 w 4638"/>
              <a:gd name="T55" fmla="*/ 2445 h 3805"/>
              <a:gd name="T56" fmla="*/ 1776 w 4638"/>
              <a:gd name="T57" fmla="*/ 2503 h 3805"/>
              <a:gd name="T58" fmla="*/ 1690 w 4638"/>
              <a:gd name="T59" fmla="*/ 2553 h 3805"/>
              <a:gd name="T60" fmla="*/ 1530 w 4638"/>
              <a:gd name="T61" fmla="*/ 2625 h 3805"/>
              <a:gd name="T62" fmla="*/ 1393 w 4638"/>
              <a:gd name="T63" fmla="*/ 2753 h 3805"/>
              <a:gd name="T64" fmla="*/ 1281 w 4638"/>
              <a:gd name="T65" fmla="*/ 2824 h 3805"/>
              <a:gd name="T66" fmla="*/ 1211 w 4638"/>
              <a:gd name="T67" fmla="*/ 2958 h 3805"/>
              <a:gd name="T68" fmla="*/ 1153 w 4638"/>
              <a:gd name="T69" fmla="*/ 3135 h 3805"/>
              <a:gd name="T70" fmla="*/ 1789 w 4638"/>
              <a:gd name="T71" fmla="*/ 3022 h 3805"/>
              <a:gd name="T72" fmla="*/ 1749 w 4638"/>
              <a:gd name="T73" fmla="*/ 3351 h 3805"/>
              <a:gd name="T74" fmla="*/ 1814 w 4638"/>
              <a:gd name="T75" fmla="*/ 3486 h 3805"/>
              <a:gd name="T76" fmla="*/ 1595 w 4638"/>
              <a:gd name="T77" fmla="*/ 3367 h 3805"/>
              <a:gd name="T78" fmla="*/ 869 w 4638"/>
              <a:gd name="T79" fmla="*/ 3505 h 3805"/>
              <a:gd name="T80" fmla="*/ 723 w 4638"/>
              <a:gd name="T81" fmla="*/ 3452 h 3805"/>
              <a:gd name="T82" fmla="*/ 546 w 4638"/>
              <a:gd name="T83" fmla="*/ 3408 h 3805"/>
              <a:gd name="T84" fmla="*/ 267 w 4638"/>
              <a:gd name="T85" fmla="*/ 3398 h 3805"/>
              <a:gd name="T86" fmla="*/ 146 w 4638"/>
              <a:gd name="T87" fmla="*/ 3293 h 3805"/>
              <a:gd name="T88" fmla="*/ 0 w 4638"/>
              <a:gd name="T89" fmla="*/ 3033 h 3805"/>
              <a:gd name="T90" fmla="*/ 54 w 4638"/>
              <a:gd name="T91" fmla="*/ 2821 h 3805"/>
              <a:gd name="T92" fmla="*/ 32 w 4638"/>
              <a:gd name="T93" fmla="*/ 2561 h 3805"/>
              <a:gd name="T94" fmla="*/ 51 w 4638"/>
              <a:gd name="T95" fmla="*/ 2350 h 3805"/>
              <a:gd name="T96" fmla="*/ 126 w 4638"/>
              <a:gd name="T97" fmla="*/ 2203 h 3805"/>
              <a:gd name="T98" fmla="*/ 256 w 4638"/>
              <a:gd name="T99" fmla="*/ 2118 h 3805"/>
              <a:gd name="T100" fmla="*/ 399 w 4638"/>
              <a:gd name="T101" fmla="*/ 2094 h 3805"/>
              <a:gd name="T102" fmla="*/ 435 w 4638"/>
              <a:gd name="T103" fmla="*/ 2065 h 3805"/>
              <a:gd name="T104" fmla="*/ 461 w 4638"/>
              <a:gd name="T105" fmla="*/ 1942 h 3805"/>
              <a:gd name="T106" fmla="*/ 512 w 4638"/>
              <a:gd name="T107" fmla="*/ 1793 h 3805"/>
              <a:gd name="T108" fmla="*/ 571 w 4638"/>
              <a:gd name="T109" fmla="*/ 1730 h 3805"/>
              <a:gd name="T110" fmla="*/ 2569 w 4638"/>
              <a:gd name="T111" fmla="*/ 64 h 3805"/>
              <a:gd name="T112" fmla="*/ 3776 w 4638"/>
              <a:gd name="T113" fmla="*/ 84 h 380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638"/>
              <a:gd name="T172" fmla="*/ 0 h 3805"/>
              <a:gd name="T173" fmla="*/ 4638 w 4638"/>
              <a:gd name="T174" fmla="*/ 3805 h 380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638" h="3805">
                <a:moveTo>
                  <a:pt x="4279" y="222"/>
                </a:moveTo>
                <a:lnTo>
                  <a:pt x="4257" y="230"/>
                </a:lnTo>
                <a:lnTo>
                  <a:pt x="4236" y="239"/>
                </a:lnTo>
                <a:lnTo>
                  <a:pt x="4226" y="243"/>
                </a:lnTo>
                <a:lnTo>
                  <a:pt x="4215" y="246"/>
                </a:lnTo>
                <a:lnTo>
                  <a:pt x="4202" y="251"/>
                </a:lnTo>
                <a:lnTo>
                  <a:pt x="4189" y="253"/>
                </a:lnTo>
                <a:lnTo>
                  <a:pt x="4175" y="254"/>
                </a:lnTo>
                <a:lnTo>
                  <a:pt x="4162" y="255"/>
                </a:lnTo>
                <a:lnTo>
                  <a:pt x="4150" y="256"/>
                </a:lnTo>
                <a:lnTo>
                  <a:pt x="4137" y="260"/>
                </a:lnTo>
                <a:lnTo>
                  <a:pt x="4125" y="263"/>
                </a:lnTo>
                <a:lnTo>
                  <a:pt x="4114" y="266"/>
                </a:lnTo>
                <a:lnTo>
                  <a:pt x="4102" y="271"/>
                </a:lnTo>
                <a:lnTo>
                  <a:pt x="4091" y="275"/>
                </a:lnTo>
                <a:lnTo>
                  <a:pt x="4070" y="286"/>
                </a:lnTo>
                <a:lnTo>
                  <a:pt x="4048" y="299"/>
                </a:lnTo>
                <a:lnTo>
                  <a:pt x="4028" y="312"/>
                </a:lnTo>
                <a:lnTo>
                  <a:pt x="4009" y="327"/>
                </a:lnTo>
                <a:lnTo>
                  <a:pt x="4359" y="1477"/>
                </a:lnTo>
                <a:lnTo>
                  <a:pt x="4638" y="1630"/>
                </a:lnTo>
                <a:lnTo>
                  <a:pt x="4537" y="1758"/>
                </a:lnTo>
                <a:lnTo>
                  <a:pt x="4442" y="1706"/>
                </a:lnTo>
                <a:lnTo>
                  <a:pt x="4382" y="1756"/>
                </a:lnTo>
                <a:lnTo>
                  <a:pt x="4254" y="1732"/>
                </a:lnTo>
                <a:lnTo>
                  <a:pt x="4203" y="1625"/>
                </a:lnTo>
                <a:lnTo>
                  <a:pt x="4227" y="1501"/>
                </a:lnTo>
                <a:lnTo>
                  <a:pt x="3910" y="792"/>
                </a:lnTo>
                <a:lnTo>
                  <a:pt x="3793" y="846"/>
                </a:lnTo>
                <a:lnTo>
                  <a:pt x="3890" y="1033"/>
                </a:lnTo>
                <a:lnTo>
                  <a:pt x="3894" y="1045"/>
                </a:lnTo>
                <a:lnTo>
                  <a:pt x="3899" y="1056"/>
                </a:lnTo>
                <a:lnTo>
                  <a:pt x="3902" y="1066"/>
                </a:lnTo>
                <a:lnTo>
                  <a:pt x="3904" y="1076"/>
                </a:lnTo>
                <a:lnTo>
                  <a:pt x="3905" y="1086"/>
                </a:lnTo>
                <a:lnTo>
                  <a:pt x="3906" y="1095"/>
                </a:lnTo>
                <a:lnTo>
                  <a:pt x="3906" y="1103"/>
                </a:lnTo>
                <a:lnTo>
                  <a:pt x="3906" y="1110"/>
                </a:lnTo>
                <a:lnTo>
                  <a:pt x="3905" y="1118"/>
                </a:lnTo>
                <a:lnTo>
                  <a:pt x="3904" y="1126"/>
                </a:lnTo>
                <a:lnTo>
                  <a:pt x="3902" y="1132"/>
                </a:lnTo>
                <a:lnTo>
                  <a:pt x="3900" y="1139"/>
                </a:lnTo>
                <a:lnTo>
                  <a:pt x="3893" y="1151"/>
                </a:lnTo>
                <a:lnTo>
                  <a:pt x="3887" y="1162"/>
                </a:lnTo>
                <a:lnTo>
                  <a:pt x="3869" y="1183"/>
                </a:lnTo>
                <a:lnTo>
                  <a:pt x="3852" y="1202"/>
                </a:lnTo>
                <a:lnTo>
                  <a:pt x="3843" y="1213"/>
                </a:lnTo>
                <a:lnTo>
                  <a:pt x="3835" y="1224"/>
                </a:lnTo>
                <a:lnTo>
                  <a:pt x="3828" y="1236"/>
                </a:lnTo>
                <a:lnTo>
                  <a:pt x="3824" y="1248"/>
                </a:lnTo>
                <a:lnTo>
                  <a:pt x="4019" y="1533"/>
                </a:lnTo>
                <a:lnTo>
                  <a:pt x="3926" y="1623"/>
                </a:lnTo>
                <a:lnTo>
                  <a:pt x="3700" y="1362"/>
                </a:lnTo>
                <a:lnTo>
                  <a:pt x="3549" y="1488"/>
                </a:lnTo>
                <a:lnTo>
                  <a:pt x="3535" y="1459"/>
                </a:lnTo>
                <a:lnTo>
                  <a:pt x="3522" y="1434"/>
                </a:lnTo>
                <a:lnTo>
                  <a:pt x="3511" y="1414"/>
                </a:lnTo>
                <a:lnTo>
                  <a:pt x="3500" y="1397"/>
                </a:lnTo>
                <a:lnTo>
                  <a:pt x="3488" y="1383"/>
                </a:lnTo>
                <a:lnTo>
                  <a:pt x="3477" y="1373"/>
                </a:lnTo>
                <a:lnTo>
                  <a:pt x="3465" y="1363"/>
                </a:lnTo>
                <a:lnTo>
                  <a:pt x="3452" y="1356"/>
                </a:lnTo>
                <a:lnTo>
                  <a:pt x="3438" y="1351"/>
                </a:lnTo>
                <a:lnTo>
                  <a:pt x="3421" y="1345"/>
                </a:lnTo>
                <a:lnTo>
                  <a:pt x="3403" y="1341"/>
                </a:lnTo>
                <a:lnTo>
                  <a:pt x="3382" y="1336"/>
                </a:lnTo>
                <a:lnTo>
                  <a:pt x="3332" y="1326"/>
                </a:lnTo>
                <a:lnTo>
                  <a:pt x="3268" y="1311"/>
                </a:lnTo>
                <a:lnTo>
                  <a:pt x="3112" y="1565"/>
                </a:lnTo>
                <a:lnTo>
                  <a:pt x="3100" y="1574"/>
                </a:lnTo>
                <a:lnTo>
                  <a:pt x="3087" y="1583"/>
                </a:lnTo>
                <a:lnTo>
                  <a:pt x="3074" y="1591"/>
                </a:lnTo>
                <a:lnTo>
                  <a:pt x="3062" y="1596"/>
                </a:lnTo>
                <a:lnTo>
                  <a:pt x="3049" y="1600"/>
                </a:lnTo>
                <a:lnTo>
                  <a:pt x="3035" y="1602"/>
                </a:lnTo>
                <a:lnTo>
                  <a:pt x="3021" y="1602"/>
                </a:lnTo>
                <a:lnTo>
                  <a:pt x="3006" y="1600"/>
                </a:lnTo>
                <a:lnTo>
                  <a:pt x="2991" y="1596"/>
                </a:lnTo>
                <a:lnTo>
                  <a:pt x="2977" y="1591"/>
                </a:lnTo>
                <a:lnTo>
                  <a:pt x="2960" y="1584"/>
                </a:lnTo>
                <a:lnTo>
                  <a:pt x="2945" y="1576"/>
                </a:lnTo>
                <a:lnTo>
                  <a:pt x="2928" y="1565"/>
                </a:lnTo>
                <a:lnTo>
                  <a:pt x="2911" y="1552"/>
                </a:lnTo>
                <a:lnTo>
                  <a:pt x="2893" y="1538"/>
                </a:lnTo>
                <a:lnTo>
                  <a:pt x="2876" y="1523"/>
                </a:lnTo>
                <a:lnTo>
                  <a:pt x="2856" y="1524"/>
                </a:lnTo>
                <a:lnTo>
                  <a:pt x="2837" y="1525"/>
                </a:lnTo>
                <a:lnTo>
                  <a:pt x="2819" y="1524"/>
                </a:lnTo>
                <a:lnTo>
                  <a:pt x="2800" y="1524"/>
                </a:lnTo>
                <a:lnTo>
                  <a:pt x="2782" y="1522"/>
                </a:lnTo>
                <a:lnTo>
                  <a:pt x="2766" y="1518"/>
                </a:lnTo>
                <a:lnTo>
                  <a:pt x="2748" y="1515"/>
                </a:lnTo>
                <a:lnTo>
                  <a:pt x="2733" y="1510"/>
                </a:lnTo>
                <a:lnTo>
                  <a:pt x="2718" y="1503"/>
                </a:lnTo>
                <a:lnTo>
                  <a:pt x="2702" y="1497"/>
                </a:lnTo>
                <a:lnTo>
                  <a:pt x="2689" y="1488"/>
                </a:lnTo>
                <a:lnTo>
                  <a:pt x="2676" y="1478"/>
                </a:lnTo>
                <a:lnTo>
                  <a:pt x="2663" y="1467"/>
                </a:lnTo>
                <a:lnTo>
                  <a:pt x="2651" y="1454"/>
                </a:lnTo>
                <a:lnTo>
                  <a:pt x="2640" y="1439"/>
                </a:lnTo>
                <a:lnTo>
                  <a:pt x="2630" y="1424"/>
                </a:lnTo>
                <a:lnTo>
                  <a:pt x="2232" y="1362"/>
                </a:lnTo>
                <a:lnTo>
                  <a:pt x="2228" y="1342"/>
                </a:lnTo>
                <a:lnTo>
                  <a:pt x="2222" y="1324"/>
                </a:lnTo>
                <a:lnTo>
                  <a:pt x="2217" y="1309"/>
                </a:lnTo>
                <a:lnTo>
                  <a:pt x="2211" y="1295"/>
                </a:lnTo>
                <a:lnTo>
                  <a:pt x="2205" y="1283"/>
                </a:lnTo>
                <a:lnTo>
                  <a:pt x="2198" y="1272"/>
                </a:lnTo>
                <a:lnTo>
                  <a:pt x="2191" y="1263"/>
                </a:lnTo>
                <a:lnTo>
                  <a:pt x="2182" y="1254"/>
                </a:lnTo>
                <a:lnTo>
                  <a:pt x="2172" y="1247"/>
                </a:lnTo>
                <a:lnTo>
                  <a:pt x="2161" y="1241"/>
                </a:lnTo>
                <a:lnTo>
                  <a:pt x="2148" y="1236"/>
                </a:lnTo>
                <a:lnTo>
                  <a:pt x="2135" y="1232"/>
                </a:lnTo>
                <a:lnTo>
                  <a:pt x="2119" y="1228"/>
                </a:lnTo>
                <a:lnTo>
                  <a:pt x="2102" y="1225"/>
                </a:lnTo>
                <a:lnTo>
                  <a:pt x="2083" y="1222"/>
                </a:lnTo>
                <a:lnTo>
                  <a:pt x="2062" y="1220"/>
                </a:lnTo>
                <a:lnTo>
                  <a:pt x="2012" y="1128"/>
                </a:lnTo>
                <a:lnTo>
                  <a:pt x="1943" y="1107"/>
                </a:lnTo>
                <a:lnTo>
                  <a:pt x="1906" y="1027"/>
                </a:lnTo>
                <a:lnTo>
                  <a:pt x="1900" y="1041"/>
                </a:lnTo>
                <a:lnTo>
                  <a:pt x="1894" y="1055"/>
                </a:lnTo>
                <a:lnTo>
                  <a:pt x="1891" y="1071"/>
                </a:lnTo>
                <a:lnTo>
                  <a:pt x="1889" y="1085"/>
                </a:lnTo>
                <a:lnTo>
                  <a:pt x="1888" y="1100"/>
                </a:lnTo>
                <a:lnTo>
                  <a:pt x="1888" y="1115"/>
                </a:lnTo>
                <a:lnTo>
                  <a:pt x="1888" y="1130"/>
                </a:lnTo>
                <a:lnTo>
                  <a:pt x="1890" y="1145"/>
                </a:lnTo>
                <a:lnTo>
                  <a:pt x="1892" y="1160"/>
                </a:lnTo>
                <a:lnTo>
                  <a:pt x="1895" y="1175"/>
                </a:lnTo>
                <a:lnTo>
                  <a:pt x="1900" y="1190"/>
                </a:lnTo>
                <a:lnTo>
                  <a:pt x="1904" y="1206"/>
                </a:lnTo>
                <a:lnTo>
                  <a:pt x="1914" y="1236"/>
                </a:lnTo>
                <a:lnTo>
                  <a:pt x="1926" y="1267"/>
                </a:lnTo>
                <a:lnTo>
                  <a:pt x="1930" y="1273"/>
                </a:lnTo>
                <a:lnTo>
                  <a:pt x="1934" y="1278"/>
                </a:lnTo>
                <a:lnTo>
                  <a:pt x="1936" y="1285"/>
                </a:lnTo>
                <a:lnTo>
                  <a:pt x="1938" y="1291"/>
                </a:lnTo>
                <a:lnTo>
                  <a:pt x="1940" y="1298"/>
                </a:lnTo>
                <a:lnTo>
                  <a:pt x="1941" y="1306"/>
                </a:lnTo>
                <a:lnTo>
                  <a:pt x="1941" y="1313"/>
                </a:lnTo>
                <a:lnTo>
                  <a:pt x="1941" y="1322"/>
                </a:lnTo>
                <a:lnTo>
                  <a:pt x="1939" y="1340"/>
                </a:lnTo>
                <a:lnTo>
                  <a:pt x="1936" y="1358"/>
                </a:lnTo>
                <a:lnTo>
                  <a:pt x="1929" y="1378"/>
                </a:lnTo>
                <a:lnTo>
                  <a:pt x="1921" y="1399"/>
                </a:lnTo>
                <a:lnTo>
                  <a:pt x="1910" y="1422"/>
                </a:lnTo>
                <a:lnTo>
                  <a:pt x="1898" y="1445"/>
                </a:lnTo>
                <a:lnTo>
                  <a:pt x="1882" y="1469"/>
                </a:lnTo>
                <a:lnTo>
                  <a:pt x="1866" y="1494"/>
                </a:lnTo>
                <a:lnTo>
                  <a:pt x="1847" y="1520"/>
                </a:lnTo>
                <a:lnTo>
                  <a:pt x="1826" y="1546"/>
                </a:lnTo>
                <a:lnTo>
                  <a:pt x="1804" y="1573"/>
                </a:lnTo>
                <a:lnTo>
                  <a:pt x="1780" y="1601"/>
                </a:lnTo>
                <a:lnTo>
                  <a:pt x="1761" y="1613"/>
                </a:lnTo>
                <a:lnTo>
                  <a:pt x="1744" y="1626"/>
                </a:lnTo>
                <a:lnTo>
                  <a:pt x="1728" y="1638"/>
                </a:lnTo>
                <a:lnTo>
                  <a:pt x="1715" y="1652"/>
                </a:lnTo>
                <a:lnTo>
                  <a:pt x="1704" y="1666"/>
                </a:lnTo>
                <a:lnTo>
                  <a:pt x="1696" y="1680"/>
                </a:lnTo>
                <a:lnTo>
                  <a:pt x="1691" y="1687"/>
                </a:lnTo>
                <a:lnTo>
                  <a:pt x="1688" y="1695"/>
                </a:lnTo>
                <a:lnTo>
                  <a:pt x="1686" y="1704"/>
                </a:lnTo>
                <a:lnTo>
                  <a:pt x="1682" y="1712"/>
                </a:lnTo>
                <a:lnTo>
                  <a:pt x="1681" y="1720"/>
                </a:lnTo>
                <a:lnTo>
                  <a:pt x="1680" y="1729"/>
                </a:lnTo>
                <a:lnTo>
                  <a:pt x="1679" y="1738"/>
                </a:lnTo>
                <a:lnTo>
                  <a:pt x="1679" y="1748"/>
                </a:lnTo>
                <a:lnTo>
                  <a:pt x="1680" y="1768"/>
                </a:lnTo>
                <a:lnTo>
                  <a:pt x="1683" y="1790"/>
                </a:lnTo>
                <a:lnTo>
                  <a:pt x="1689" y="1813"/>
                </a:lnTo>
                <a:lnTo>
                  <a:pt x="1698" y="1838"/>
                </a:lnTo>
                <a:lnTo>
                  <a:pt x="1708" y="1865"/>
                </a:lnTo>
                <a:lnTo>
                  <a:pt x="1720" y="1894"/>
                </a:lnTo>
                <a:lnTo>
                  <a:pt x="1722" y="1919"/>
                </a:lnTo>
                <a:lnTo>
                  <a:pt x="1724" y="1945"/>
                </a:lnTo>
                <a:lnTo>
                  <a:pt x="1725" y="1971"/>
                </a:lnTo>
                <a:lnTo>
                  <a:pt x="1725" y="1996"/>
                </a:lnTo>
                <a:lnTo>
                  <a:pt x="1725" y="2047"/>
                </a:lnTo>
                <a:lnTo>
                  <a:pt x="1723" y="2098"/>
                </a:lnTo>
                <a:lnTo>
                  <a:pt x="1718" y="2150"/>
                </a:lnTo>
                <a:lnTo>
                  <a:pt x="1711" y="2201"/>
                </a:lnTo>
                <a:lnTo>
                  <a:pt x="1703" y="2252"/>
                </a:lnTo>
                <a:lnTo>
                  <a:pt x="1692" y="2302"/>
                </a:lnTo>
                <a:lnTo>
                  <a:pt x="1721" y="2328"/>
                </a:lnTo>
                <a:lnTo>
                  <a:pt x="1745" y="2353"/>
                </a:lnTo>
                <a:lnTo>
                  <a:pt x="1756" y="2364"/>
                </a:lnTo>
                <a:lnTo>
                  <a:pt x="1765" y="2376"/>
                </a:lnTo>
                <a:lnTo>
                  <a:pt x="1773" y="2385"/>
                </a:lnTo>
                <a:lnTo>
                  <a:pt x="1781" y="2396"/>
                </a:lnTo>
                <a:lnTo>
                  <a:pt x="1787" y="2407"/>
                </a:lnTo>
                <a:lnTo>
                  <a:pt x="1791" y="2417"/>
                </a:lnTo>
                <a:lnTo>
                  <a:pt x="1795" y="2426"/>
                </a:lnTo>
                <a:lnTo>
                  <a:pt x="1798" y="2436"/>
                </a:lnTo>
                <a:lnTo>
                  <a:pt x="1799" y="2445"/>
                </a:lnTo>
                <a:lnTo>
                  <a:pt x="1800" y="2455"/>
                </a:lnTo>
                <a:lnTo>
                  <a:pt x="1799" y="2463"/>
                </a:lnTo>
                <a:lnTo>
                  <a:pt x="1797" y="2471"/>
                </a:lnTo>
                <a:lnTo>
                  <a:pt x="1793" y="2480"/>
                </a:lnTo>
                <a:lnTo>
                  <a:pt x="1788" y="2488"/>
                </a:lnTo>
                <a:lnTo>
                  <a:pt x="1782" y="2495"/>
                </a:lnTo>
                <a:lnTo>
                  <a:pt x="1776" y="2503"/>
                </a:lnTo>
                <a:lnTo>
                  <a:pt x="1767" y="2511"/>
                </a:lnTo>
                <a:lnTo>
                  <a:pt x="1757" y="2518"/>
                </a:lnTo>
                <a:lnTo>
                  <a:pt x="1746" y="2526"/>
                </a:lnTo>
                <a:lnTo>
                  <a:pt x="1734" y="2533"/>
                </a:lnTo>
                <a:lnTo>
                  <a:pt x="1721" y="2540"/>
                </a:lnTo>
                <a:lnTo>
                  <a:pt x="1707" y="2547"/>
                </a:lnTo>
                <a:lnTo>
                  <a:pt x="1690" y="2553"/>
                </a:lnTo>
                <a:lnTo>
                  <a:pt x="1673" y="2560"/>
                </a:lnTo>
                <a:lnTo>
                  <a:pt x="1634" y="2573"/>
                </a:lnTo>
                <a:lnTo>
                  <a:pt x="1590" y="2586"/>
                </a:lnTo>
                <a:lnTo>
                  <a:pt x="1574" y="2595"/>
                </a:lnTo>
                <a:lnTo>
                  <a:pt x="1558" y="2605"/>
                </a:lnTo>
                <a:lnTo>
                  <a:pt x="1544" y="2615"/>
                </a:lnTo>
                <a:lnTo>
                  <a:pt x="1530" y="2625"/>
                </a:lnTo>
                <a:lnTo>
                  <a:pt x="1503" y="2648"/>
                </a:lnTo>
                <a:lnTo>
                  <a:pt x="1478" y="2673"/>
                </a:lnTo>
                <a:lnTo>
                  <a:pt x="1454" y="2697"/>
                </a:lnTo>
                <a:lnTo>
                  <a:pt x="1431" y="2720"/>
                </a:lnTo>
                <a:lnTo>
                  <a:pt x="1418" y="2732"/>
                </a:lnTo>
                <a:lnTo>
                  <a:pt x="1406" y="2742"/>
                </a:lnTo>
                <a:lnTo>
                  <a:pt x="1393" y="2753"/>
                </a:lnTo>
                <a:lnTo>
                  <a:pt x="1379" y="2762"/>
                </a:lnTo>
                <a:lnTo>
                  <a:pt x="1360" y="2770"/>
                </a:lnTo>
                <a:lnTo>
                  <a:pt x="1341" y="2778"/>
                </a:lnTo>
                <a:lnTo>
                  <a:pt x="1323" y="2788"/>
                </a:lnTo>
                <a:lnTo>
                  <a:pt x="1308" y="2799"/>
                </a:lnTo>
                <a:lnTo>
                  <a:pt x="1294" y="2811"/>
                </a:lnTo>
                <a:lnTo>
                  <a:pt x="1281" y="2824"/>
                </a:lnTo>
                <a:lnTo>
                  <a:pt x="1269" y="2840"/>
                </a:lnTo>
                <a:lnTo>
                  <a:pt x="1256" y="2856"/>
                </a:lnTo>
                <a:lnTo>
                  <a:pt x="1247" y="2874"/>
                </a:lnTo>
                <a:lnTo>
                  <a:pt x="1237" y="2893"/>
                </a:lnTo>
                <a:lnTo>
                  <a:pt x="1228" y="2912"/>
                </a:lnTo>
                <a:lnTo>
                  <a:pt x="1219" y="2935"/>
                </a:lnTo>
                <a:lnTo>
                  <a:pt x="1211" y="2958"/>
                </a:lnTo>
                <a:lnTo>
                  <a:pt x="1205" y="2984"/>
                </a:lnTo>
                <a:lnTo>
                  <a:pt x="1197" y="3010"/>
                </a:lnTo>
                <a:lnTo>
                  <a:pt x="1192" y="3039"/>
                </a:lnTo>
                <a:lnTo>
                  <a:pt x="1184" y="3064"/>
                </a:lnTo>
                <a:lnTo>
                  <a:pt x="1175" y="3088"/>
                </a:lnTo>
                <a:lnTo>
                  <a:pt x="1165" y="3112"/>
                </a:lnTo>
                <a:lnTo>
                  <a:pt x="1153" y="3135"/>
                </a:lnTo>
                <a:lnTo>
                  <a:pt x="1141" y="3157"/>
                </a:lnTo>
                <a:lnTo>
                  <a:pt x="1127" y="3178"/>
                </a:lnTo>
                <a:lnTo>
                  <a:pt x="1110" y="3199"/>
                </a:lnTo>
                <a:lnTo>
                  <a:pt x="1094" y="3220"/>
                </a:lnTo>
                <a:lnTo>
                  <a:pt x="1192" y="3277"/>
                </a:lnTo>
                <a:lnTo>
                  <a:pt x="1333" y="3302"/>
                </a:lnTo>
                <a:lnTo>
                  <a:pt x="1789" y="3022"/>
                </a:lnTo>
                <a:lnTo>
                  <a:pt x="1733" y="3272"/>
                </a:lnTo>
                <a:lnTo>
                  <a:pt x="1734" y="3292"/>
                </a:lnTo>
                <a:lnTo>
                  <a:pt x="1736" y="3310"/>
                </a:lnTo>
                <a:lnTo>
                  <a:pt x="1739" y="3326"/>
                </a:lnTo>
                <a:lnTo>
                  <a:pt x="1744" y="3339"/>
                </a:lnTo>
                <a:lnTo>
                  <a:pt x="1746" y="3346"/>
                </a:lnTo>
                <a:lnTo>
                  <a:pt x="1749" y="3351"/>
                </a:lnTo>
                <a:lnTo>
                  <a:pt x="1753" y="3356"/>
                </a:lnTo>
                <a:lnTo>
                  <a:pt x="1757" y="3360"/>
                </a:lnTo>
                <a:lnTo>
                  <a:pt x="1763" y="3363"/>
                </a:lnTo>
                <a:lnTo>
                  <a:pt x="1767" y="3367"/>
                </a:lnTo>
                <a:lnTo>
                  <a:pt x="1773" y="3369"/>
                </a:lnTo>
                <a:lnTo>
                  <a:pt x="1780" y="3371"/>
                </a:lnTo>
                <a:lnTo>
                  <a:pt x="1814" y="3486"/>
                </a:lnTo>
                <a:lnTo>
                  <a:pt x="1910" y="3507"/>
                </a:lnTo>
                <a:lnTo>
                  <a:pt x="1916" y="3576"/>
                </a:lnTo>
                <a:lnTo>
                  <a:pt x="2006" y="3633"/>
                </a:lnTo>
                <a:lnTo>
                  <a:pt x="1896" y="3775"/>
                </a:lnTo>
                <a:lnTo>
                  <a:pt x="1739" y="3805"/>
                </a:lnTo>
                <a:lnTo>
                  <a:pt x="1584" y="3468"/>
                </a:lnTo>
                <a:lnTo>
                  <a:pt x="1595" y="3367"/>
                </a:lnTo>
                <a:lnTo>
                  <a:pt x="1206" y="3298"/>
                </a:lnTo>
                <a:lnTo>
                  <a:pt x="1121" y="3433"/>
                </a:lnTo>
                <a:lnTo>
                  <a:pt x="992" y="3383"/>
                </a:lnTo>
                <a:lnTo>
                  <a:pt x="917" y="3524"/>
                </a:lnTo>
                <a:lnTo>
                  <a:pt x="902" y="3517"/>
                </a:lnTo>
                <a:lnTo>
                  <a:pt x="885" y="3510"/>
                </a:lnTo>
                <a:lnTo>
                  <a:pt x="869" y="3505"/>
                </a:lnTo>
                <a:lnTo>
                  <a:pt x="852" y="3501"/>
                </a:lnTo>
                <a:lnTo>
                  <a:pt x="818" y="3491"/>
                </a:lnTo>
                <a:lnTo>
                  <a:pt x="786" y="3480"/>
                </a:lnTo>
                <a:lnTo>
                  <a:pt x="769" y="3474"/>
                </a:lnTo>
                <a:lnTo>
                  <a:pt x="753" y="3468"/>
                </a:lnTo>
                <a:lnTo>
                  <a:pt x="737" y="3461"/>
                </a:lnTo>
                <a:lnTo>
                  <a:pt x="723" y="3452"/>
                </a:lnTo>
                <a:lnTo>
                  <a:pt x="708" y="3443"/>
                </a:lnTo>
                <a:lnTo>
                  <a:pt x="694" y="3433"/>
                </a:lnTo>
                <a:lnTo>
                  <a:pt x="681" y="3420"/>
                </a:lnTo>
                <a:lnTo>
                  <a:pt x="669" y="3407"/>
                </a:lnTo>
                <a:lnTo>
                  <a:pt x="701" y="3581"/>
                </a:lnTo>
                <a:lnTo>
                  <a:pt x="597" y="3578"/>
                </a:lnTo>
                <a:lnTo>
                  <a:pt x="546" y="3408"/>
                </a:lnTo>
                <a:lnTo>
                  <a:pt x="477" y="3412"/>
                </a:lnTo>
                <a:lnTo>
                  <a:pt x="374" y="3474"/>
                </a:lnTo>
                <a:lnTo>
                  <a:pt x="357" y="3460"/>
                </a:lnTo>
                <a:lnTo>
                  <a:pt x="340" y="3446"/>
                </a:lnTo>
                <a:lnTo>
                  <a:pt x="322" y="3434"/>
                </a:lnTo>
                <a:lnTo>
                  <a:pt x="304" y="3422"/>
                </a:lnTo>
                <a:lnTo>
                  <a:pt x="267" y="3398"/>
                </a:lnTo>
                <a:lnTo>
                  <a:pt x="230" y="3374"/>
                </a:lnTo>
                <a:lnTo>
                  <a:pt x="213" y="3361"/>
                </a:lnTo>
                <a:lnTo>
                  <a:pt x="195" y="3347"/>
                </a:lnTo>
                <a:lnTo>
                  <a:pt x="178" y="3332"/>
                </a:lnTo>
                <a:lnTo>
                  <a:pt x="162" y="3313"/>
                </a:lnTo>
                <a:lnTo>
                  <a:pt x="153" y="3303"/>
                </a:lnTo>
                <a:lnTo>
                  <a:pt x="146" y="3293"/>
                </a:lnTo>
                <a:lnTo>
                  <a:pt x="138" y="3282"/>
                </a:lnTo>
                <a:lnTo>
                  <a:pt x="131" y="3270"/>
                </a:lnTo>
                <a:lnTo>
                  <a:pt x="124" y="3258"/>
                </a:lnTo>
                <a:lnTo>
                  <a:pt x="117" y="3245"/>
                </a:lnTo>
                <a:lnTo>
                  <a:pt x="110" y="3231"/>
                </a:lnTo>
                <a:lnTo>
                  <a:pt x="105" y="3215"/>
                </a:lnTo>
                <a:lnTo>
                  <a:pt x="0" y="3033"/>
                </a:lnTo>
                <a:lnTo>
                  <a:pt x="8" y="3002"/>
                </a:lnTo>
                <a:lnTo>
                  <a:pt x="17" y="2973"/>
                </a:lnTo>
                <a:lnTo>
                  <a:pt x="26" y="2942"/>
                </a:lnTo>
                <a:lnTo>
                  <a:pt x="34" y="2911"/>
                </a:lnTo>
                <a:lnTo>
                  <a:pt x="41" y="2882"/>
                </a:lnTo>
                <a:lnTo>
                  <a:pt x="48" y="2851"/>
                </a:lnTo>
                <a:lnTo>
                  <a:pt x="54" y="2821"/>
                </a:lnTo>
                <a:lnTo>
                  <a:pt x="60" y="2792"/>
                </a:lnTo>
                <a:lnTo>
                  <a:pt x="53" y="2750"/>
                </a:lnTo>
                <a:lnTo>
                  <a:pt x="47" y="2709"/>
                </a:lnTo>
                <a:lnTo>
                  <a:pt x="41" y="2671"/>
                </a:lnTo>
                <a:lnTo>
                  <a:pt x="37" y="2632"/>
                </a:lnTo>
                <a:lnTo>
                  <a:pt x="34" y="2596"/>
                </a:lnTo>
                <a:lnTo>
                  <a:pt x="32" y="2561"/>
                </a:lnTo>
                <a:lnTo>
                  <a:pt x="31" y="2527"/>
                </a:lnTo>
                <a:lnTo>
                  <a:pt x="31" y="2494"/>
                </a:lnTo>
                <a:lnTo>
                  <a:pt x="34" y="2463"/>
                </a:lnTo>
                <a:lnTo>
                  <a:pt x="36" y="2434"/>
                </a:lnTo>
                <a:lnTo>
                  <a:pt x="40" y="2404"/>
                </a:lnTo>
                <a:lnTo>
                  <a:pt x="45" y="2377"/>
                </a:lnTo>
                <a:lnTo>
                  <a:pt x="51" y="2350"/>
                </a:lnTo>
                <a:lnTo>
                  <a:pt x="59" y="2326"/>
                </a:lnTo>
                <a:lnTo>
                  <a:pt x="67" y="2302"/>
                </a:lnTo>
                <a:lnTo>
                  <a:pt x="76" y="2280"/>
                </a:lnTo>
                <a:lnTo>
                  <a:pt x="87" y="2258"/>
                </a:lnTo>
                <a:lnTo>
                  <a:pt x="98" y="2238"/>
                </a:lnTo>
                <a:lnTo>
                  <a:pt x="112" y="2220"/>
                </a:lnTo>
                <a:lnTo>
                  <a:pt x="126" y="2203"/>
                </a:lnTo>
                <a:lnTo>
                  <a:pt x="141" y="2187"/>
                </a:lnTo>
                <a:lnTo>
                  <a:pt x="158" y="2173"/>
                </a:lnTo>
                <a:lnTo>
                  <a:pt x="175" y="2158"/>
                </a:lnTo>
                <a:lnTo>
                  <a:pt x="194" y="2146"/>
                </a:lnTo>
                <a:lnTo>
                  <a:pt x="214" y="2135"/>
                </a:lnTo>
                <a:lnTo>
                  <a:pt x="234" y="2126"/>
                </a:lnTo>
                <a:lnTo>
                  <a:pt x="256" y="2118"/>
                </a:lnTo>
                <a:lnTo>
                  <a:pt x="279" y="2111"/>
                </a:lnTo>
                <a:lnTo>
                  <a:pt x="305" y="2105"/>
                </a:lnTo>
                <a:lnTo>
                  <a:pt x="330" y="2100"/>
                </a:lnTo>
                <a:lnTo>
                  <a:pt x="356" y="2097"/>
                </a:lnTo>
                <a:lnTo>
                  <a:pt x="384" y="2096"/>
                </a:lnTo>
                <a:lnTo>
                  <a:pt x="391" y="2095"/>
                </a:lnTo>
                <a:lnTo>
                  <a:pt x="399" y="2094"/>
                </a:lnTo>
                <a:lnTo>
                  <a:pt x="405" y="2092"/>
                </a:lnTo>
                <a:lnTo>
                  <a:pt x="411" y="2090"/>
                </a:lnTo>
                <a:lnTo>
                  <a:pt x="416" y="2087"/>
                </a:lnTo>
                <a:lnTo>
                  <a:pt x="421" y="2084"/>
                </a:lnTo>
                <a:lnTo>
                  <a:pt x="424" y="2079"/>
                </a:lnTo>
                <a:lnTo>
                  <a:pt x="429" y="2075"/>
                </a:lnTo>
                <a:lnTo>
                  <a:pt x="435" y="2065"/>
                </a:lnTo>
                <a:lnTo>
                  <a:pt x="440" y="2054"/>
                </a:lnTo>
                <a:lnTo>
                  <a:pt x="444" y="2042"/>
                </a:lnTo>
                <a:lnTo>
                  <a:pt x="447" y="2029"/>
                </a:lnTo>
                <a:lnTo>
                  <a:pt x="452" y="1999"/>
                </a:lnTo>
                <a:lnTo>
                  <a:pt x="455" y="1971"/>
                </a:lnTo>
                <a:lnTo>
                  <a:pt x="457" y="1955"/>
                </a:lnTo>
                <a:lnTo>
                  <a:pt x="461" y="1942"/>
                </a:lnTo>
                <a:lnTo>
                  <a:pt x="464" y="1929"/>
                </a:lnTo>
                <a:lnTo>
                  <a:pt x="468" y="1918"/>
                </a:lnTo>
                <a:lnTo>
                  <a:pt x="478" y="1886"/>
                </a:lnTo>
                <a:lnTo>
                  <a:pt x="488" y="1857"/>
                </a:lnTo>
                <a:lnTo>
                  <a:pt x="497" y="1829"/>
                </a:lnTo>
                <a:lnTo>
                  <a:pt x="507" y="1805"/>
                </a:lnTo>
                <a:lnTo>
                  <a:pt x="512" y="1793"/>
                </a:lnTo>
                <a:lnTo>
                  <a:pt x="519" y="1782"/>
                </a:lnTo>
                <a:lnTo>
                  <a:pt x="525" y="1772"/>
                </a:lnTo>
                <a:lnTo>
                  <a:pt x="533" y="1762"/>
                </a:lnTo>
                <a:lnTo>
                  <a:pt x="541" y="1753"/>
                </a:lnTo>
                <a:lnTo>
                  <a:pt x="551" y="1745"/>
                </a:lnTo>
                <a:lnTo>
                  <a:pt x="560" y="1737"/>
                </a:lnTo>
                <a:lnTo>
                  <a:pt x="571" y="1730"/>
                </a:lnTo>
                <a:lnTo>
                  <a:pt x="457" y="1718"/>
                </a:lnTo>
                <a:lnTo>
                  <a:pt x="476" y="718"/>
                </a:lnTo>
                <a:lnTo>
                  <a:pt x="2432" y="662"/>
                </a:lnTo>
                <a:lnTo>
                  <a:pt x="2439" y="578"/>
                </a:lnTo>
                <a:lnTo>
                  <a:pt x="2465" y="280"/>
                </a:lnTo>
                <a:lnTo>
                  <a:pt x="2613" y="96"/>
                </a:lnTo>
                <a:lnTo>
                  <a:pt x="2569" y="64"/>
                </a:lnTo>
                <a:lnTo>
                  <a:pt x="2602" y="0"/>
                </a:lnTo>
                <a:lnTo>
                  <a:pt x="2844" y="105"/>
                </a:lnTo>
                <a:lnTo>
                  <a:pt x="2868" y="35"/>
                </a:lnTo>
                <a:lnTo>
                  <a:pt x="3069" y="96"/>
                </a:lnTo>
                <a:lnTo>
                  <a:pt x="3440" y="251"/>
                </a:lnTo>
                <a:lnTo>
                  <a:pt x="3516" y="181"/>
                </a:lnTo>
                <a:lnTo>
                  <a:pt x="3776" y="84"/>
                </a:lnTo>
                <a:lnTo>
                  <a:pt x="4182" y="126"/>
                </a:lnTo>
                <a:lnTo>
                  <a:pt x="4279" y="22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74" name="Freeform 26"/>
          <p:cNvSpPr>
            <a:spLocks/>
          </p:cNvSpPr>
          <p:nvPr/>
        </p:nvSpPr>
        <p:spPr bwMode="auto">
          <a:xfrm>
            <a:off x="2028825" y="4367213"/>
            <a:ext cx="1633538" cy="687387"/>
          </a:xfrm>
          <a:custGeom>
            <a:avLst/>
            <a:gdLst>
              <a:gd name="T0" fmla="*/ 4169 w 5457"/>
              <a:gd name="T1" fmla="*/ 1827 h 2294"/>
              <a:gd name="T2" fmla="*/ 3298 w 5457"/>
              <a:gd name="T3" fmla="*/ 1640 h 2294"/>
              <a:gd name="T4" fmla="*/ 1205 w 5457"/>
              <a:gd name="T5" fmla="*/ 2294 h 2294"/>
              <a:gd name="T6" fmla="*/ 29 w 5457"/>
              <a:gd name="T7" fmla="*/ 1663 h 2294"/>
              <a:gd name="T8" fmla="*/ 113 w 5457"/>
              <a:gd name="T9" fmla="*/ 829 h 2294"/>
              <a:gd name="T10" fmla="*/ 132 w 5457"/>
              <a:gd name="T11" fmla="*/ 793 h 2294"/>
              <a:gd name="T12" fmla="*/ 170 w 5457"/>
              <a:gd name="T13" fmla="*/ 783 h 2294"/>
              <a:gd name="T14" fmla="*/ 227 w 5457"/>
              <a:gd name="T15" fmla="*/ 804 h 2294"/>
              <a:gd name="T16" fmla="*/ 305 w 5457"/>
              <a:gd name="T17" fmla="*/ 881 h 2294"/>
              <a:gd name="T18" fmla="*/ 374 w 5457"/>
              <a:gd name="T19" fmla="*/ 918 h 2294"/>
              <a:gd name="T20" fmla="*/ 433 w 5457"/>
              <a:gd name="T21" fmla="*/ 925 h 2294"/>
              <a:gd name="T22" fmla="*/ 957 w 5457"/>
              <a:gd name="T23" fmla="*/ 907 h 2294"/>
              <a:gd name="T24" fmla="*/ 1004 w 5457"/>
              <a:gd name="T25" fmla="*/ 891 h 2294"/>
              <a:gd name="T26" fmla="*/ 1080 w 5457"/>
              <a:gd name="T27" fmla="*/ 825 h 2294"/>
              <a:gd name="T28" fmla="*/ 1083 w 5457"/>
              <a:gd name="T29" fmla="*/ 728 h 2294"/>
              <a:gd name="T30" fmla="*/ 1117 w 5457"/>
              <a:gd name="T31" fmla="*/ 636 h 2294"/>
              <a:gd name="T32" fmla="*/ 1184 w 5457"/>
              <a:gd name="T33" fmla="*/ 547 h 2294"/>
              <a:gd name="T34" fmla="*/ 2111 w 5457"/>
              <a:gd name="T35" fmla="*/ 366 h 2294"/>
              <a:gd name="T36" fmla="*/ 2250 w 5457"/>
              <a:gd name="T37" fmla="*/ 351 h 2294"/>
              <a:gd name="T38" fmla="*/ 2313 w 5457"/>
              <a:gd name="T39" fmla="*/ 362 h 2294"/>
              <a:gd name="T40" fmla="*/ 2364 w 5457"/>
              <a:gd name="T41" fmla="*/ 387 h 2294"/>
              <a:gd name="T42" fmla="*/ 2406 w 5457"/>
              <a:gd name="T43" fmla="*/ 426 h 2294"/>
              <a:gd name="T44" fmla="*/ 2436 w 5457"/>
              <a:gd name="T45" fmla="*/ 479 h 2294"/>
              <a:gd name="T46" fmla="*/ 2890 w 5457"/>
              <a:gd name="T47" fmla="*/ 319 h 2294"/>
              <a:gd name="T48" fmla="*/ 2883 w 5457"/>
              <a:gd name="T49" fmla="*/ 85 h 2294"/>
              <a:gd name="T50" fmla="*/ 2901 w 5457"/>
              <a:gd name="T51" fmla="*/ 58 h 2294"/>
              <a:gd name="T52" fmla="*/ 2939 w 5457"/>
              <a:gd name="T53" fmla="*/ 60 h 2294"/>
              <a:gd name="T54" fmla="*/ 3078 w 5457"/>
              <a:gd name="T55" fmla="*/ 133 h 2294"/>
              <a:gd name="T56" fmla="*/ 3130 w 5457"/>
              <a:gd name="T57" fmla="*/ 114 h 2294"/>
              <a:gd name="T58" fmla="*/ 3192 w 5457"/>
              <a:gd name="T59" fmla="*/ 52 h 2294"/>
              <a:gd name="T60" fmla="*/ 3257 w 5457"/>
              <a:gd name="T61" fmla="*/ 4 h 2294"/>
              <a:gd name="T62" fmla="*/ 3315 w 5457"/>
              <a:gd name="T63" fmla="*/ 7 h 2294"/>
              <a:gd name="T64" fmla="*/ 3392 w 5457"/>
              <a:gd name="T65" fmla="*/ 64 h 2294"/>
              <a:gd name="T66" fmla="*/ 3812 w 5457"/>
              <a:gd name="T67" fmla="*/ 177 h 2294"/>
              <a:gd name="T68" fmla="*/ 3852 w 5457"/>
              <a:gd name="T69" fmla="*/ 122 h 2294"/>
              <a:gd name="T70" fmla="*/ 3911 w 5457"/>
              <a:gd name="T71" fmla="*/ 102 h 2294"/>
              <a:gd name="T72" fmla="*/ 3980 w 5457"/>
              <a:gd name="T73" fmla="*/ 109 h 2294"/>
              <a:gd name="T74" fmla="*/ 4049 w 5457"/>
              <a:gd name="T75" fmla="*/ 137 h 2294"/>
              <a:gd name="T76" fmla="*/ 4108 w 5457"/>
              <a:gd name="T77" fmla="*/ 180 h 2294"/>
              <a:gd name="T78" fmla="*/ 4148 w 5457"/>
              <a:gd name="T79" fmla="*/ 229 h 2294"/>
              <a:gd name="T80" fmla="*/ 4679 w 5457"/>
              <a:gd name="T81" fmla="*/ 434 h 2294"/>
              <a:gd name="T82" fmla="*/ 4745 w 5457"/>
              <a:gd name="T83" fmla="*/ 415 h 2294"/>
              <a:gd name="T84" fmla="*/ 4804 w 5457"/>
              <a:gd name="T85" fmla="*/ 361 h 2294"/>
              <a:gd name="T86" fmla="*/ 4873 w 5457"/>
              <a:gd name="T87" fmla="*/ 274 h 2294"/>
              <a:gd name="T88" fmla="*/ 4925 w 5457"/>
              <a:gd name="T89" fmla="*/ 234 h 2294"/>
              <a:gd name="T90" fmla="*/ 4997 w 5457"/>
              <a:gd name="T91" fmla="*/ 223 h 2294"/>
              <a:gd name="T92" fmla="*/ 5038 w 5457"/>
              <a:gd name="T93" fmla="*/ 248 h 2294"/>
              <a:gd name="T94" fmla="*/ 5071 w 5457"/>
              <a:gd name="T95" fmla="*/ 328 h 2294"/>
              <a:gd name="T96" fmla="*/ 5092 w 5457"/>
              <a:gd name="T97" fmla="*/ 484 h 2294"/>
              <a:gd name="T98" fmla="*/ 5302 w 5457"/>
              <a:gd name="T99" fmla="*/ 1273 h 2294"/>
              <a:gd name="T100" fmla="*/ 5338 w 5457"/>
              <a:gd name="T101" fmla="*/ 1318 h 2294"/>
              <a:gd name="T102" fmla="*/ 5395 w 5457"/>
              <a:gd name="T103" fmla="*/ 1336 h 2294"/>
              <a:gd name="T104" fmla="*/ 5457 w 5457"/>
              <a:gd name="T105" fmla="*/ 1505 h 2294"/>
              <a:gd name="T106" fmla="*/ 5100 w 5457"/>
              <a:gd name="T107" fmla="*/ 1837 h 2294"/>
              <a:gd name="T108" fmla="*/ 5067 w 5457"/>
              <a:gd name="T109" fmla="*/ 1817 h 2294"/>
              <a:gd name="T110" fmla="*/ 5032 w 5457"/>
              <a:gd name="T111" fmla="*/ 1793 h 22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57"/>
              <a:gd name="T169" fmla="*/ 0 h 2294"/>
              <a:gd name="T170" fmla="*/ 5457 w 5457"/>
              <a:gd name="T171" fmla="*/ 2294 h 22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57" h="2294">
                <a:moveTo>
                  <a:pt x="5008" y="1798"/>
                </a:moveTo>
                <a:lnTo>
                  <a:pt x="4911" y="1702"/>
                </a:lnTo>
                <a:lnTo>
                  <a:pt x="4505" y="1660"/>
                </a:lnTo>
                <a:lnTo>
                  <a:pt x="4245" y="1757"/>
                </a:lnTo>
                <a:lnTo>
                  <a:pt x="4169" y="1827"/>
                </a:lnTo>
                <a:lnTo>
                  <a:pt x="3798" y="1672"/>
                </a:lnTo>
                <a:lnTo>
                  <a:pt x="3597" y="1611"/>
                </a:lnTo>
                <a:lnTo>
                  <a:pt x="3573" y="1681"/>
                </a:lnTo>
                <a:lnTo>
                  <a:pt x="3331" y="1576"/>
                </a:lnTo>
                <a:lnTo>
                  <a:pt x="3298" y="1640"/>
                </a:lnTo>
                <a:lnTo>
                  <a:pt x="3342" y="1672"/>
                </a:lnTo>
                <a:lnTo>
                  <a:pt x="3194" y="1856"/>
                </a:lnTo>
                <a:lnTo>
                  <a:pt x="3168" y="2154"/>
                </a:lnTo>
                <a:lnTo>
                  <a:pt x="3161" y="2238"/>
                </a:lnTo>
                <a:lnTo>
                  <a:pt x="1205" y="2294"/>
                </a:lnTo>
                <a:lnTo>
                  <a:pt x="1205" y="2292"/>
                </a:lnTo>
                <a:lnTo>
                  <a:pt x="1248" y="1583"/>
                </a:lnTo>
                <a:lnTo>
                  <a:pt x="1187" y="1584"/>
                </a:lnTo>
                <a:lnTo>
                  <a:pt x="1181" y="1641"/>
                </a:lnTo>
                <a:lnTo>
                  <a:pt x="29" y="1663"/>
                </a:lnTo>
                <a:lnTo>
                  <a:pt x="0" y="951"/>
                </a:lnTo>
                <a:lnTo>
                  <a:pt x="105" y="942"/>
                </a:lnTo>
                <a:lnTo>
                  <a:pt x="111" y="851"/>
                </a:lnTo>
                <a:lnTo>
                  <a:pt x="112" y="839"/>
                </a:lnTo>
                <a:lnTo>
                  <a:pt x="113" y="829"/>
                </a:lnTo>
                <a:lnTo>
                  <a:pt x="115" y="819"/>
                </a:lnTo>
                <a:lnTo>
                  <a:pt x="118" y="812"/>
                </a:lnTo>
                <a:lnTo>
                  <a:pt x="123" y="804"/>
                </a:lnTo>
                <a:lnTo>
                  <a:pt x="127" y="797"/>
                </a:lnTo>
                <a:lnTo>
                  <a:pt x="132" y="793"/>
                </a:lnTo>
                <a:lnTo>
                  <a:pt x="138" y="789"/>
                </a:lnTo>
                <a:lnTo>
                  <a:pt x="145" y="785"/>
                </a:lnTo>
                <a:lnTo>
                  <a:pt x="152" y="784"/>
                </a:lnTo>
                <a:lnTo>
                  <a:pt x="161" y="783"/>
                </a:lnTo>
                <a:lnTo>
                  <a:pt x="170" y="783"/>
                </a:lnTo>
                <a:lnTo>
                  <a:pt x="180" y="784"/>
                </a:lnTo>
                <a:lnTo>
                  <a:pt x="190" y="788"/>
                </a:lnTo>
                <a:lnTo>
                  <a:pt x="201" y="791"/>
                </a:lnTo>
                <a:lnTo>
                  <a:pt x="213" y="795"/>
                </a:lnTo>
                <a:lnTo>
                  <a:pt x="227" y="804"/>
                </a:lnTo>
                <a:lnTo>
                  <a:pt x="240" y="814"/>
                </a:lnTo>
                <a:lnTo>
                  <a:pt x="252" y="824"/>
                </a:lnTo>
                <a:lnTo>
                  <a:pt x="263" y="836"/>
                </a:lnTo>
                <a:lnTo>
                  <a:pt x="284" y="858"/>
                </a:lnTo>
                <a:lnTo>
                  <a:pt x="305" y="881"/>
                </a:lnTo>
                <a:lnTo>
                  <a:pt x="317" y="891"/>
                </a:lnTo>
                <a:lnTo>
                  <a:pt x="331" y="899"/>
                </a:lnTo>
                <a:lnTo>
                  <a:pt x="347" y="908"/>
                </a:lnTo>
                <a:lnTo>
                  <a:pt x="364" y="915"/>
                </a:lnTo>
                <a:lnTo>
                  <a:pt x="374" y="918"/>
                </a:lnTo>
                <a:lnTo>
                  <a:pt x="384" y="920"/>
                </a:lnTo>
                <a:lnTo>
                  <a:pt x="395" y="923"/>
                </a:lnTo>
                <a:lnTo>
                  <a:pt x="407" y="924"/>
                </a:lnTo>
                <a:lnTo>
                  <a:pt x="420" y="925"/>
                </a:lnTo>
                <a:lnTo>
                  <a:pt x="433" y="925"/>
                </a:lnTo>
                <a:lnTo>
                  <a:pt x="448" y="925"/>
                </a:lnTo>
                <a:lnTo>
                  <a:pt x="464" y="924"/>
                </a:lnTo>
                <a:lnTo>
                  <a:pt x="936" y="909"/>
                </a:lnTo>
                <a:lnTo>
                  <a:pt x="947" y="908"/>
                </a:lnTo>
                <a:lnTo>
                  <a:pt x="957" y="907"/>
                </a:lnTo>
                <a:lnTo>
                  <a:pt x="966" y="905"/>
                </a:lnTo>
                <a:lnTo>
                  <a:pt x="976" y="902"/>
                </a:lnTo>
                <a:lnTo>
                  <a:pt x="985" y="898"/>
                </a:lnTo>
                <a:lnTo>
                  <a:pt x="994" y="895"/>
                </a:lnTo>
                <a:lnTo>
                  <a:pt x="1004" y="891"/>
                </a:lnTo>
                <a:lnTo>
                  <a:pt x="1013" y="885"/>
                </a:lnTo>
                <a:lnTo>
                  <a:pt x="1030" y="873"/>
                </a:lnTo>
                <a:lnTo>
                  <a:pt x="1047" y="860"/>
                </a:lnTo>
                <a:lnTo>
                  <a:pt x="1063" y="843"/>
                </a:lnTo>
                <a:lnTo>
                  <a:pt x="1080" y="825"/>
                </a:lnTo>
                <a:lnTo>
                  <a:pt x="1078" y="805"/>
                </a:lnTo>
                <a:lnTo>
                  <a:pt x="1078" y="785"/>
                </a:lnTo>
                <a:lnTo>
                  <a:pt x="1079" y="767"/>
                </a:lnTo>
                <a:lnTo>
                  <a:pt x="1080" y="747"/>
                </a:lnTo>
                <a:lnTo>
                  <a:pt x="1083" y="728"/>
                </a:lnTo>
                <a:lnTo>
                  <a:pt x="1088" y="710"/>
                </a:lnTo>
                <a:lnTo>
                  <a:pt x="1093" y="691"/>
                </a:lnTo>
                <a:lnTo>
                  <a:pt x="1100" y="672"/>
                </a:lnTo>
                <a:lnTo>
                  <a:pt x="1107" y="654"/>
                </a:lnTo>
                <a:lnTo>
                  <a:pt x="1117" y="636"/>
                </a:lnTo>
                <a:lnTo>
                  <a:pt x="1127" y="617"/>
                </a:lnTo>
                <a:lnTo>
                  <a:pt x="1139" y="600"/>
                </a:lnTo>
                <a:lnTo>
                  <a:pt x="1153" y="582"/>
                </a:lnTo>
                <a:lnTo>
                  <a:pt x="1168" y="565"/>
                </a:lnTo>
                <a:lnTo>
                  <a:pt x="1184" y="547"/>
                </a:lnTo>
                <a:lnTo>
                  <a:pt x="1203" y="530"/>
                </a:lnTo>
                <a:lnTo>
                  <a:pt x="1527" y="474"/>
                </a:lnTo>
                <a:lnTo>
                  <a:pt x="1668" y="477"/>
                </a:lnTo>
                <a:lnTo>
                  <a:pt x="1792" y="601"/>
                </a:lnTo>
                <a:lnTo>
                  <a:pt x="2111" y="366"/>
                </a:lnTo>
                <a:lnTo>
                  <a:pt x="2145" y="358"/>
                </a:lnTo>
                <a:lnTo>
                  <a:pt x="2176" y="354"/>
                </a:lnTo>
                <a:lnTo>
                  <a:pt x="2207" y="351"/>
                </a:lnTo>
                <a:lnTo>
                  <a:pt x="2237" y="351"/>
                </a:lnTo>
                <a:lnTo>
                  <a:pt x="2250" y="351"/>
                </a:lnTo>
                <a:lnTo>
                  <a:pt x="2263" y="352"/>
                </a:lnTo>
                <a:lnTo>
                  <a:pt x="2276" y="354"/>
                </a:lnTo>
                <a:lnTo>
                  <a:pt x="2290" y="356"/>
                </a:lnTo>
                <a:lnTo>
                  <a:pt x="2302" y="358"/>
                </a:lnTo>
                <a:lnTo>
                  <a:pt x="2313" y="362"/>
                </a:lnTo>
                <a:lnTo>
                  <a:pt x="2324" y="366"/>
                </a:lnTo>
                <a:lnTo>
                  <a:pt x="2335" y="370"/>
                </a:lnTo>
                <a:lnTo>
                  <a:pt x="2346" y="376"/>
                </a:lnTo>
                <a:lnTo>
                  <a:pt x="2355" y="381"/>
                </a:lnTo>
                <a:lnTo>
                  <a:pt x="2364" y="387"/>
                </a:lnTo>
                <a:lnTo>
                  <a:pt x="2374" y="394"/>
                </a:lnTo>
                <a:lnTo>
                  <a:pt x="2383" y="401"/>
                </a:lnTo>
                <a:lnTo>
                  <a:pt x="2391" y="409"/>
                </a:lnTo>
                <a:lnTo>
                  <a:pt x="2398" y="418"/>
                </a:lnTo>
                <a:lnTo>
                  <a:pt x="2406" y="426"/>
                </a:lnTo>
                <a:lnTo>
                  <a:pt x="2412" y="436"/>
                </a:lnTo>
                <a:lnTo>
                  <a:pt x="2419" y="446"/>
                </a:lnTo>
                <a:lnTo>
                  <a:pt x="2426" y="456"/>
                </a:lnTo>
                <a:lnTo>
                  <a:pt x="2431" y="467"/>
                </a:lnTo>
                <a:lnTo>
                  <a:pt x="2436" y="479"/>
                </a:lnTo>
                <a:lnTo>
                  <a:pt x="2441" y="491"/>
                </a:lnTo>
                <a:lnTo>
                  <a:pt x="2445" y="504"/>
                </a:lnTo>
                <a:lnTo>
                  <a:pt x="2449" y="518"/>
                </a:lnTo>
                <a:lnTo>
                  <a:pt x="2710" y="564"/>
                </a:lnTo>
                <a:lnTo>
                  <a:pt x="2890" y="319"/>
                </a:lnTo>
                <a:lnTo>
                  <a:pt x="2883" y="220"/>
                </a:lnTo>
                <a:lnTo>
                  <a:pt x="2879" y="147"/>
                </a:lnTo>
                <a:lnTo>
                  <a:pt x="2879" y="118"/>
                </a:lnTo>
                <a:lnTo>
                  <a:pt x="2881" y="95"/>
                </a:lnTo>
                <a:lnTo>
                  <a:pt x="2883" y="85"/>
                </a:lnTo>
                <a:lnTo>
                  <a:pt x="2886" y="77"/>
                </a:lnTo>
                <a:lnTo>
                  <a:pt x="2888" y="71"/>
                </a:lnTo>
                <a:lnTo>
                  <a:pt x="2892" y="65"/>
                </a:lnTo>
                <a:lnTo>
                  <a:pt x="2897" y="61"/>
                </a:lnTo>
                <a:lnTo>
                  <a:pt x="2901" y="58"/>
                </a:lnTo>
                <a:lnTo>
                  <a:pt x="2908" y="55"/>
                </a:lnTo>
                <a:lnTo>
                  <a:pt x="2914" y="55"/>
                </a:lnTo>
                <a:lnTo>
                  <a:pt x="2922" y="55"/>
                </a:lnTo>
                <a:lnTo>
                  <a:pt x="2931" y="58"/>
                </a:lnTo>
                <a:lnTo>
                  <a:pt x="2939" y="60"/>
                </a:lnTo>
                <a:lnTo>
                  <a:pt x="2950" y="64"/>
                </a:lnTo>
                <a:lnTo>
                  <a:pt x="2975" y="75"/>
                </a:lnTo>
                <a:lnTo>
                  <a:pt x="3004" y="91"/>
                </a:lnTo>
                <a:lnTo>
                  <a:pt x="3038" y="110"/>
                </a:lnTo>
                <a:lnTo>
                  <a:pt x="3078" y="133"/>
                </a:lnTo>
                <a:lnTo>
                  <a:pt x="3090" y="132"/>
                </a:lnTo>
                <a:lnTo>
                  <a:pt x="3101" y="129"/>
                </a:lnTo>
                <a:lnTo>
                  <a:pt x="3111" y="125"/>
                </a:lnTo>
                <a:lnTo>
                  <a:pt x="3121" y="120"/>
                </a:lnTo>
                <a:lnTo>
                  <a:pt x="3130" y="114"/>
                </a:lnTo>
                <a:lnTo>
                  <a:pt x="3139" y="106"/>
                </a:lnTo>
                <a:lnTo>
                  <a:pt x="3148" y="98"/>
                </a:lnTo>
                <a:lnTo>
                  <a:pt x="3158" y="90"/>
                </a:lnTo>
                <a:lnTo>
                  <a:pt x="3174" y="71"/>
                </a:lnTo>
                <a:lnTo>
                  <a:pt x="3192" y="52"/>
                </a:lnTo>
                <a:lnTo>
                  <a:pt x="3209" y="35"/>
                </a:lnTo>
                <a:lnTo>
                  <a:pt x="3227" y="19"/>
                </a:lnTo>
                <a:lnTo>
                  <a:pt x="3237" y="14"/>
                </a:lnTo>
                <a:lnTo>
                  <a:pt x="3247" y="8"/>
                </a:lnTo>
                <a:lnTo>
                  <a:pt x="3257" y="4"/>
                </a:lnTo>
                <a:lnTo>
                  <a:pt x="3267" y="1"/>
                </a:lnTo>
                <a:lnTo>
                  <a:pt x="3279" y="0"/>
                </a:lnTo>
                <a:lnTo>
                  <a:pt x="3290" y="1"/>
                </a:lnTo>
                <a:lnTo>
                  <a:pt x="3302" y="3"/>
                </a:lnTo>
                <a:lnTo>
                  <a:pt x="3315" y="7"/>
                </a:lnTo>
                <a:lnTo>
                  <a:pt x="3328" y="14"/>
                </a:lnTo>
                <a:lnTo>
                  <a:pt x="3343" y="23"/>
                </a:lnTo>
                <a:lnTo>
                  <a:pt x="3358" y="34"/>
                </a:lnTo>
                <a:lnTo>
                  <a:pt x="3374" y="48"/>
                </a:lnTo>
                <a:lnTo>
                  <a:pt x="3392" y="64"/>
                </a:lnTo>
                <a:lnTo>
                  <a:pt x="3409" y="84"/>
                </a:lnTo>
                <a:lnTo>
                  <a:pt x="3428" y="107"/>
                </a:lnTo>
                <a:lnTo>
                  <a:pt x="3449" y="133"/>
                </a:lnTo>
                <a:lnTo>
                  <a:pt x="3808" y="193"/>
                </a:lnTo>
                <a:lnTo>
                  <a:pt x="3812" y="177"/>
                </a:lnTo>
                <a:lnTo>
                  <a:pt x="3818" y="163"/>
                </a:lnTo>
                <a:lnTo>
                  <a:pt x="3825" y="151"/>
                </a:lnTo>
                <a:lnTo>
                  <a:pt x="3833" y="140"/>
                </a:lnTo>
                <a:lnTo>
                  <a:pt x="3842" y="130"/>
                </a:lnTo>
                <a:lnTo>
                  <a:pt x="3852" y="122"/>
                </a:lnTo>
                <a:lnTo>
                  <a:pt x="3862" y="116"/>
                </a:lnTo>
                <a:lnTo>
                  <a:pt x="3874" y="110"/>
                </a:lnTo>
                <a:lnTo>
                  <a:pt x="3886" y="106"/>
                </a:lnTo>
                <a:lnTo>
                  <a:pt x="3898" y="104"/>
                </a:lnTo>
                <a:lnTo>
                  <a:pt x="3911" y="102"/>
                </a:lnTo>
                <a:lnTo>
                  <a:pt x="3924" y="102"/>
                </a:lnTo>
                <a:lnTo>
                  <a:pt x="3937" y="102"/>
                </a:lnTo>
                <a:lnTo>
                  <a:pt x="3952" y="103"/>
                </a:lnTo>
                <a:lnTo>
                  <a:pt x="3966" y="106"/>
                </a:lnTo>
                <a:lnTo>
                  <a:pt x="3980" y="109"/>
                </a:lnTo>
                <a:lnTo>
                  <a:pt x="3994" y="113"/>
                </a:lnTo>
                <a:lnTo>
                  <a:pt x="4009" y="118"/>
                </a:lnTo>
                <a:lnTo>
                  <a:pt x="4022" y="124"/>
                </a:lnTo>
                <a:lnTo>
                  <a:pt x="4036" y="130"/>
                </a:lnTo>
                <a:lnTo>
                  <a:pt x="4049" y="137"/>
                </a:lnTo>
                <a:lnTo>
                  <a:pt x="4062" y="144"/>
                </a:lnTo>
                <a:lnTo>
                  <a:pt x="4074" y="152"/>
                </a:lnTo>
                <a:lnTo>
                  <a:pt x="4087" y="161"/>
                </a:lnTo>
                <a:lnTo>
                  <a:pt x="4098" y="170"/>
                </a:lnTo>
                <a:lnTo>
                  <a:pt x="4108" y="180"/>
                </a:lnTo>
                <a:lnTo>
                  <a:pt x="4118" y="188"/>
                </a:lnTo>
                <a:lnTo>
                  <a:pt x="4127" y="198"/>
                </a:lnTo>
                <a:lnTo>
                  <a:pt x="4135" y="208"/>
                </a:lnTo>
                <a:lnTo>
                  <a:pt x="4141" y="218"/>
                </a:lnTo>
                <a:lnTo>
                  <a:pt x="4148" y="229"/>
                </a:lnTo>
                <a:lnTo>
                  <a:pt x="4152" y="239"/>
                </a:lnTo>
                <a:lnTo>
                  <a:pt x="4628" y="429"/>
                </a:lnTo>
                <a:lnTo>
                  <a:pt x="4646" y="432"/>
                </a:lnTo>
                <a:lnTo>
                  <a:pt x="4663" y="434"/>
                </a:lnTo>
                <a:lnTo>
                  <a:pt x="4679" y="434"/>
                </a:lnTo>
                <a:lnTo>
                  <a:pt x="4695" y="433"/>
                </a:lnTo>
                <a:lnTo>
                  <a:pt x="4708" y="431"/>
                </a:lnTo>
                <a:lnTo>
                  <a:pt x="4721" y="426"/>
                </a:lnTo>
                <a:lnTo>
                  <a:pt x="4734" y="422"/>
                </a:lnTo>
                <a:lnTo>
                  <a:pt x="4745" y="415"/>
                </a:lnTo>
                <a:lnTo>
                  <a:pt x="4756" y="408"/>
                </a:lnTo>
                <a:lnTo>
                  <a:pt x="4767" y="400"/>
                </a:lnTo>
                <a:lnTo>
                  <a:pt x="4777" y="391"/>
                </a:lnTo>
                <a:lnTo>
                  <a:pt x="4787" y="381"/>
                </a:lnTo>
                <a:lnTo>
                  <a:pt x="4804" y="361"/>
                </a:lnTo>
                <a:lnTo>
                  <a:pt x="4821" y="339"/>
                </a:lnTo>
                <a:lnTo>
                  <a:pt x="4839" y="317"/>
                </a:lnTo>
                <a:lnTo>
                  <a:pt x="4855" y="295"/>
                </a:lnTo>
                <a:lnTo>
                  <a:pt x="4864" y="284"/>
                </a:lnTo>
                <a:lnTo>
                  <a:pt x="4873" y="274"/>
                </a:lnTo>
                <a:lnTo>
                  <a:pt x="4882" y="265"/>
                </a:lnTo>
                <a:lnTo>
                  <a:pt x="4892" y="256"/>
                </a:lnTo>
                <a:lnTo>
                  <a:pt x="4903" y="248"/>
                </a:lnTo>
                <a:lnTo>
                  <a:pt x="4914" y="241"/>
                </a:lnTo>
                <a:lnTo>
                  <a:pt x="4925" y="234"/>
                </a:lnTo>
                <a:lnTo>
                  <a:pt x="4938" y="230"/>
                </a:lnTo>
                <a:lnTo>
                  <a:pt x="4952" y="226"/>
                </a:lnTo>
                <a:lnTo>
                  <a:pt x="4965" y="223"/>
                </a:lnTo>
                <a:lnTo>
                  <a:pt x="4980" y="222"/>
                </a:lnTo>
                <a:lnTo>
                  <a:pt x="4997" y="223"/>
                </a:lnTo>
                <a:lnTo>
                  <a:pt x="5005" y="225"/>
                </a:lnTo>
                <a:lnTo>
                  <a:pt x="5014" y="228"/>
                </a:lnTo>
                <a:lnTo>
                  <a:pt x="5023" y="232"/>
                </a:lnTo>
                <a:lnTo>
                  <a:pt x="5031" y="239"/>
                </a:lnTo>
                <a:lnTo>
                  <a:pt x="5038" y="248"/>
                </a:lnTo>
                <a:lnTo>
                  <a:pt x="5046" y="259"/>
                </a:lnTo>
                <a:lnTo>
                  <a:pt x="5053" y="272"/>
                </a:lnTo>
                <a:lnTo>
                  <a:pt x="5059" y="287"/>
                </a:lnTo>
                <a:lnTo>
                  <a:pt x="5066" y="306"/>
                </a:lnTo>
                <a:lnTo>
                  <a:pt x="5071" y="328"/>
                </a:lnTo>
                <a:lnTo>
                  <a:pt x="5076" y="352"/>
                </a:lnTo>
                <a:lnTo>
                  <a:pt x="5081" y="379"/>
                </a:lnTo>
                <a:lnTo>
                  <a:pt x="5085" y="411"/>
                </a:lnTo>
                <a:lnTo>
                  <a:pt x="5089" y="445"/>
                </a:lnTo>
                <a:lnTo>
                  <a:pt x="5092" y="484"/>
                </a:lnTo>
                <a:lnTo>
                  <a:pt x="5094" y="526"/>
                </a:lnTo>
                <a:lnTo>
                  <a:pt x="5150" y="1243"/>
                </a:lnTo>
                <a:lnTo>
                  <a:pt x="5293" y="1248"/>
                </a:lnTo>
                <a:lnTo>
                  <a:pt x="5297" y="1262"/>
                </a:lnTo>
                <a:lnTo>
                  <a:pt x="5302" y="1273"/>
                </a:lnTo>
                <a:lnTo>
                  <a:pt x="5307" y="1284"/>
                </a:lnTo>
                <a:lnTo>
                  <a:pt x="5314" y="1293"/>
                </a:lnTo>
                <a:lnTo>
                  <a:pt x="5320" y="1302"/>
                </a:lnTo>
                <a:lnTo>
                  <a:pt x="5328" y="1310"/>
                </a:lnTo>
                <a:lnTo>
                  <a:pt x="5338" y="1318"/>
                </a:lnTo>
                <a:lnTo>
                  <a:pt x="5348" y="1323"/>
                </a:lnTo>
                <a:lnTo>
                  <a:pt x="5358" y="1327"/>
                </a:lnTo>
                <a:lnTo>
                  <a:pt x="5370" y="1332"/>
                </a:lnTo>
                <a:lnTo>
                  <a:pt x="5382" y="1334"/>
                </a:lnTo>
                <a:lnTo>
                  <a:pt x="5395" y="1336"/>
                </a:lnTo>
                <a:lnTo>
                  <a:pt x="5409" y="1336"/>
                </a:lnTo>
                <a:lnTo>
                  <a:pt x="5425" y="1336"/>
                </a:lnTo>
                <a:lnTo>
                  <a:pt x="5440" y="1335"/>
                </a:lnTo>
                <a:lnTo>
                  <a:pt x="5457" y="1333"/>
                </a:lnTo>
                <a:lnTo>
                  <a:pt x="5457" y="1505"/>
                </a:lnTo>
                <a:lnTo>
                  <a:pt x="5238" y="1561"/>
                </a:lnTo>
                <a:lnTo>
                  <a:pt x="5135" y="1840"/>
                </a:lnTo>
                <a:lnTo>
                  <a:pt x="5122" y="1840"/>
                </a:lnTo>
                <a:lnTo>
                  <a:pt x="5111" y="1839"/>
                </a:lnTo>
                <a:lnTo>
                  <a:pt x="5100" y="1837"/>
                </a:lnTo>
                <a:lnTo>
                  <a:pt x="5092" y="1835"/>
                </a:lnTo>
                <a:lnTo>
                  <a:pt x="5084" y="1831"/>
                </a:lnTo>
                <a:lnTo>
                  <a:pt x="5078" y="1827"/>
                </a:lnTo>
                <a:lnTo>
                  <a:pt x="5071" y="1822"/>
                </a:lnTo>
                <a:lnTo>
                  <a:pt x="5067" y="1817"/>
                </a:lnTo>
                <a:lnTo>
                  <a:pt x="5057" y="1808"/>
                </a:lnTo>
                <a:lnTo>
                  <a:pt x="5048" y="1799"/>
                </a:lnTo>
                <a:lnTo>
                  <a:pt x="5044" y="1796"/>
                </a:lnTo>
                <a:lnTo>
                  <a:pt x="5038" y="1794"/>
                </a:lnTo>
                <a:lnTo>
                  <a:pt x="5032" y="1793"/>
                </a:lnTo>
                <a:lnTo>
                  <a:pt x="5025" y="1793"/>
                </a:lnTo>
                <a:lnTo>
                  <a:pt x="5016" y="1795"/>
                </a:lnTo>
                <a:lnTo>
                  <a:pt x="5008" y="179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76" name="Freeform 28"/>
          <p:cNvSpPr>
            <a:spLocks/>
          </p:cNvSpPr>
          <p:nvPr/>
        </p:nvSpPr>
        <p:spPr bwMode="auto">
          <a:xfrm>
            <a:off x="420688" y="1387475"/>
            <a:ext cx="1052512" cy="1125538"/>
          </a:xfrm>
          <a:custGeom>
            <a:avLst/>
            <a:gdLst>
              <a:gd name="T0" fmla="*/ 201 w 3519"/>
              <a:gd name="T1" fmla="*/ 3037 h 3759"/>
              <a:gd name="T2" fmla="*/ 119 w 3519"/>
              <a:gd name="T3" fmla="*/ 2893 h 3759"/>
              <a:gd name="T4" fmla="*/ 38 w 3519"/>
              <a:gd name="T5" fmla="*/ 2692 h 3759"/>
              <a:gd name="T6" fmla="*/ 149 w 3519"/>
              <a:gd name="T7" fmla="*/ 2630 h 3759"/>
              <a:gd name="T8" fmla="*/ 317 w 3519"/>
              <a:gd name="T9" fmla="*/ 2553 h 3759"/>
              <a:gd name="T10" fmla="*/ 363 w 3519"/>
              <a:gd name="T11" fmla="*/ 2452 h 3759"/>
              <a:gd name="T12" fmla="*/ 302 w 3519"/>
              <a:gd name="T13" fmla="*/ 2400 h 3759"/>
              <a:gd name="T14" fmla="*/ 312 w 3519"/>
              <a:gd name="T15" fmla="*/ 2327 h 3759"/>
              <a:gd name="T16" fmla="*/ 401 w 3519"/>
              <a:gd name="T17" fmla="*/ 2272 h 3759"/>
              <a:gd name="T18" fmla="*/ 404 w 3519"/>
              <a:gd name="T19" fmla="*/ 2181 h 3759"/>
              <a:gd name="T20" fmla="*/ 298 w 3519"/>
              <a:gd name="T21" fmla="*/ 2107 h 3759"/>
              <a:gd name="T22" fmla="*/ 159 w 3519"/>
              <a:gd name="T23" fmla="*/ 2083 h 3759"/>
              <a:gd name="T24" fmla="*/ 59 w 3519"/>
              <a:gd name="T25" fmla="*/ 2009 h 3759"/>
              <a:gd name="T26" fmla="*/ 0 w 3519"/>
              <a:gd name="T27" fmla="*/ 1928 h 3759"/>
              <a:gd name="T28" fmla="*/ 489 w 3519"/>
              <a:gd name="T29" fmla="*/ 1421 h 3759"/>
              <a:gd name="T30" fmla="*/ 472 w 3519"/>
              <a:gd name="T31" fmla="*/ 1316 h 3759"/>
              <a:gd name="T32" fmla="*/ 671 w 3519"/>
              <a:gd name="T33" fmla="*/ 906 h 3759"/>
              <a:gd name="T34" fmla="*/ 1200 w 3519"/>
              <a:gd name="T35" fmla="*/ 639 h 3759"/>
              <a:gd name="T36" fmla="*/ 1911 w 3519"/>
              <a:gd name="T37" fmla="*/ 56 h 3759"/>
              <a:gd name="T38" fmla="*/ 1978 w 3519"/>
              <a:gd name="T39" fmla="*/ 44 h 3759"/>
              <a:gd name="T40" fmla="*/ 2101 w 3519"/>
              <a:gd name="T41" fmla="*/ 124 h 3759"/>
              <a:gd name="T42" fmla="*/ 2211 w 3519"/>
              <a:gd name="T43" fmla="*/ 98 h 3759"/>
              <a:gd name="T44" fmla="*/ 2505 w 3519"/>
              <a:gd name="T45" fmla="*/ 131 h 3759"/>
              <a:gd name="T46" fmla="*/ 2820 w 3519"/>
              <a:gd name="T47" fmla="*/ 182 h 3759"/>
              <a:gd name="T48" fmla="*/ 2950 w 3519"/>
              <a:gd name="T49" fmla="*/ 200 h 3759"/>
              <a:gd name="T50" fmla="*/ 3083 w 3519"/>
              <a:gd name="T51" fmla="*/ 352 h 3759"/>
              <a:gd name="T52" fmla="*/ 3033 w 3519"/>
              <a:gd name="T53" fmla="*/ 516 h 3759"/>
              <a:gd name="T54" fmla="*/ 2941 w 3519"/>
              <a:gd name="T55" fmla="*/ 688 h 3759"/>
              <a:gd name="T56" fmla="*/ 2791 w 3519"/>
              <a:gd name="T57" fmla="*/ 1023 h 3759"/>
              <a:gd name="T58" fmla="*/ 2930 w 3519"/>
              <a:gd name="T59" fmla="*/ 1086 h 3759"/>
              <a:gd name="T60" fmla="*/ 2907 w 3519"/>
              <a:gd name="T61" fmla="*/ 1307 h 3759"/>
              <a:gd name="T62" fmla="*/ 2665 w 3519"/>
              <a:gd name="T63" fmla="*/ 1500 h 3759"/>
              <a:gd name="T64" fmla="*/ 2781 w 3519"/>
              <a:gd name="T65" fmla="*/ 1827 h 3759"/>
              <a:gd name="T66" fmla="*/ 2585 w 3519"/>
              <a:gd name="T67" fmla="*/ 2124 h 3759"/>
              <a:gd name="T68" fmla="*/ 2772 w 3519"/>
              <a:gd name="T69" fmla="*/ 2368 h 3759"/>
              <a:gd name="T70" fmla="*/ 2977 w 3519"/>
              <a:gd name="T71" fmla="*/ 2450 h 3759"/>
              <a:gd name="T72" fmla="*/ 3114 w 3519"/>
              <a:gd name="T73" fmla="*/ 2598 h 3759"/>
              <a:gd name="T74" fmla="*/ 3178 w 3519"/>
              <a:gd name="T75" fmla="*/ 2751 h 3759"/>
              <a:gd name="T76" fmla="*/ 3298 w 3519"/>
              <a:gd name="T77" fmla="*/ 2755 h 3759"/>
              <a:gd name="T78" fmla="*/ 3458 w 3519"/>
              <a:gd name="T79" fmla="*/ 2763 h 3759"/>
              <a:gd name="T80" fmla="*/ 3146 w 3519"/>
              <a:gd name="T81" fmla="*/ 3052 h 3759"/>
              <a:gd name="T82" fmla="*/ 2519 w 3519"/>
              <a:gd name="T83" fmla="*/ 3166 h 3759"/>
              <a:gd name="T84" fmla="*/ 2390 w 3519"/>
              <a:gd name="T85" fmla="*/ 3329 h 3759"/>
              <a:gd name="T86" fmla="*/ 2250 w 3519"/>
              <a:gd name="T87" fmla="*/ 3759 h 3759"/>
              <a:gd name="T88" fmla="*/ 2088 w 3519"/>
              <a:gd name="T89" fmla="*/ 3531 h 3759"/>
              <a:gd name="T90" fmla="*/ 2013 w 3519"/>
              <a:gd name="T91" fmla="*/ 3535 h 3759"/>
              <a:gd name="T92" fmla="*/ 1922 w 3519"/>
              <a:gd name="T93" fmla="*/ 3623 h 3759"/>
              <a:gd name="T94" fmla="*/ 1691 w 3519"/>
              <a:gd name="T95" fmla="*/ 3689 h 3759"/>
              <a:gd name="T96" fmla="*/ 1541 w 3519"/>
              <a:gd name="T97" fmla="*/ 3686 h 3759"/>
              <a:gd name="T98" fmla="*/ 1474 w 3519"/>
              <a:gd name="T99" fmla="*/ 3576 h 3759"/>
              <a:gd name="T100" fmla="*/ 1414 w 3519"/>
              <a:gd name="T101" fmla="*/ 3424 h 3759"/>
              <a:gd name="T102" fmla="*/ 1326 w 3519"/>
              <a:gd name="T103" fmla="*/ 3411 h 3759"/>
              <a:gd name="T104" fmla="*/ 1301 w 3519"/>
              <a:gd name="T105" fmla="*/ 3352 h 3759"/>
              <a:gd name="T106" fmla="*/ 1367 w 3519"/>
              <a:gd name="T107" fmla="*/ 3251 h 3759"/>
              <a:gd name="T108" fmla="*/ 1335 w 3519"/>
              <a:gd name="T109" fmla="*/ 3160 h 3759"/>
              <a:gd name="T110" fmla="*/ 1226 w 3519"/>
              <a:gd name="T111" fmla="*/ 3153 h 3759"/>
              <a:gd name="T112" fmla="*/ 1107 w 3519"/>
              <a:gd name="T113" fmla="*/ 3185 h 3759"/>
              <a:gd name="T114" fmla="*/ 970 w 3519"/>
              <a:gd name="T115" fmla="*/ 3198 h 3759"/>
              <a:gd name="T116" fmla="*/ 889 w 3519"/>
              <a:gd name="T117" fmla="*/ 3239 h 3759"/>
              <a:gd name="T118" fmla="*/ 767 w 3519"/>
              <a:gd name="T119" fmla="*/ 3185 h 3759"/>
              <a:gd name="T120" fmla="*/ 628 w 3519"/>
              <a:gd name="T121" fmla="*/ 3201 h 3759"/>
              <a:gd name="T122" fmla="*/ 445 w 3519"/>
              <a:gd name="T123" fmla="*/ 3265 h 37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19"/>
              <a:gd name="T187" fmla="*/ 0 h 3759"/>
              <a:gd name="T188" fmla="*/ 3519 w 3519"/>
              <a:gd name="T189" fmla="*/ 3759 h 37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19" h="3759">
                <a:moveTo>
                  <a:pt x="190" y="3272"/>
                </a:moveTo>
                <a:lnTo>
                  <a:pt x="197" y="3230"/>
                </a:lnTo>
                <a:lnTo>
                  <a:pt x="203" y="3187"/>
                </a:lnTo>
                <a:lnTo>
                  <a:pt x="206" y="3165"/>
                </a:lnTo>
                <a:lnTo>
                  <a:pt x="208" y="3143"/>
                </a:lnTo>
                <a:lnTo>
                  <a:pt x="209" y="3122"/>
                </a:lnTo>
                <a:lnTo>
                  <a:pt x="209" y="3100"/>
                </a:lnTo>
                <a:lnTo>
                  <a:pt x="208" y="3078"/>
                </a:lnTo>
                <a:lnTo>
                  <a:pt x="205" y="3058"/>
                </a:lnTo>
                <a:lnTo>
                  <a:pt x="201" y="3037"/>
                </a:lnTo>
                <a:lnTo>
                  <a:pt x="195" y="3016"/>
                </a:lnTo>
                <a:lnTo>
                  <a:pt x="188" y="2996"/>
                </a:lnTo>
                <a:lnTo>
                  <a:pt x="178" y="2976"/>
                </a:lnTo>
                <a:lnTo>
                  <a:pt x="172" y="2968"/>
                </a:lnTo>
                <a:lnTo>
                  <a:pt x="167" y="2958"/>
                </a:lnTo>
                <a:lnTo>
                  <a:pt x="159" y="2949"/>
                </a:lnTo>
                <a:lnTo>
                  <a:pt x="153" y="2940"/>
                </a:lnTo>
                <a:lnTo>
                  <a:pt x="139" y="2925"/>
                </a:lnTo>
                <a:lnTo>
                  <a:pt x="129" y="2909"/>
                </a:lnTo>
                <a:lnTo>
                  <a:pt x="119" y="2893"/>
                </a:lnTo>
                <a:lnTo>
                  <a:pt x="108" y="2874"/>
                </a:lnTo>
                <a:lnTo>
                  <a:pt x="87" y="2837"/>
                </a:lnTo>
                <a:lnTo>
                  <a:pt x="63" y="2795"/>
                </a:lnTo>
                <a:lnTo>
                  <a:pt x="53" y="2777"/>
                </a:lnTo>
                <a:lnTo>
                  <a:pt x="46" y="2759"/>
                </a:lnTo>
                <a:lnTo>
                  <a:pt x="42" y="2743"/>
                </a:lnTo>
                <a:lnTo>
                  <a:pt x="38" y="2728"/>
                </a:lnTo>
                <a:lnTo>
                  <a:pt x="36" y="2715"/>
                </a:lnTo>
                <a:lnTo>
                  <a:pt x="36" y="2703"/>
                </a:lnTo>
                <a:lnTo>
                  <a:pt x="38" y="2692"/>
                </a:lnTo>
                <a:lnTo>
                  <a:pt x="41" y="2683"/>
                </a:lnTo>
                <a:lnTo>
                  <a:pt x="45" y="2675"/>
                </a:lnTo>
                <a:lnTo>
                  <a:pt x="51" y="2667"/>
                </a:lnTo>
                <a:lnTo>
                  <a:pt x="57" y="2660"/>
                </a:lnTo>
                <a:lnTo>
                  <a:pt x="65" y="2655"/>
                </a:lnTo>
                <a:lnTo>
                  <a:pt x="74" y="2650"/>
                </a:lnTo>
                <a:lnTo>
                  <a:pt x="82" y="2646"/>
                </a:lnTo>
                <a:lnTo>
                  <a:pt x="92" y="2642"/>
                </a:lnTo>
                <a:lnTo>
                  <a:pt x="103" y="2639"/>
                </a:lnTo>
                <a:lnTo>
                  <a:pt x="149" y="2630"/>
                </a:lnTo>
                <a:lnTo>
                  <a:pt x="198" y="2623"/>
                </a:lnTo>
                <a:lnTo>
                  <a:pt x="221" y="2617"/>
                </a:lnTo>
                <a:lnTo>
                  <a:pt x="242" y="2612"/>
                </a:lnTo>
                <a:lnTo>
                  <a:pt x="251" y="2609"/>
                </a:lnTo>
                <a:lnTo>
                  <a:pt x="260" y="2604"/>
                </a:lnTo>
                <a:lnTo>
                  <a:pt x="268" y="2599"/>
                </a:lnTo>
                <a:lnTo>
                  <a:pt x="276" y="2593"/>
                </a:lnTo>
                <a:lnTo>
                  <a:pt x="291" y="2579"/>
                </a:lnTo>
                <a:lnTo>
                  <a:pt x="309" y="2563"/>
                </a:lnTo>
                <a:lnTo>
                  <a:pt x="317" y="2553"/>
                </a:lnTo>
                <a:lnTo>
                  <a:pt x="326" y="2543"/>
                </a:lnTo>
                <a:lnTo>
                  <a:pt x="335" y="2533"/>
                </a:lnTo>
                <a:lnTo>
                  <a:pt x="343" y="2522"/>
                </a:lnTo>
                <a:lnTo>
                  <a:pt x="349" y="2512"/>
                </a:lnTo>
                <a:lnTo>
                  <a:pt x="355" y="2501"/>
                </a:lnTo>
                <a:lnTo>
                  <a:pt x="360" y="2490"/>
                </a:lnTo>
                <a:lnTo>
                  <a:pt x="363" y="2479"/>
                </a:lnTo>
                <a:lnTo>
                  <a:pt x="365" y="2468"/>
                </a:lnTo>
                <a:lnTo>
                  <a:pt x="365" y="2457"/>
                </a:lnTo>
                <a:lnTo>
                  <a:pt x="363" y="2452"/>
                </a:lnTo>
                <a:lnTo>
                  <a:pt x="362" y="2446"/>
                </a:lnTo>
                <a:lnTo>
                  <a:pt x="360" y="2442"/>
                </a:lnTo>
                <a:lnTo>
                  <a:pt x="358" y="2436"/>
                </a:lnTo>
                <a:lnTo>
                  <a:pt x="349" y="2436"/>
                </a:lnTo>
                <a:lnTo>
                  <a:pt x="340" y="2435"/>
                </a:lnTo>
                <a:lnTo>
                  <a:pt x="332" y="2431"/>
                </a:lnTo>
                <a:lnTo>
                  <a:pt x="323" y="2425"/>
                </a:lnTo>
                <a:lnTo>
                  <a:pt x="315" y="2419"/>
                </a:lnTo>
                <a:lnTo>
                  <a:pt x="307" y="2410"/>
                </a:lnTo>
                <a:lnTo>
                  <a:pt x="302" y="2400"/>
                </a:lnTo>
                <a:lnTo>
                  <a:pt x="298" y="2390"/>
                </a:lnTo>
                <a:lnTo>
                  <a:pt x="294" y="2379"/>
                </a:lnTo>
                <a:lnTo>
                  <a:pt x="293" y="2367"/>
                </a:lnTo>
                <a:lnTo>
                  <a:pt x="294" y="2362"/>
                </a:lnTo>
                <a:lnTo>
                  <a:pt x="295" y="2355"/>
                </a:lnTo>
                <a:lnTo>
                  <a:pt x="298" y="2350"/>
                </a:lnTo>
                <a:lnTo>
                  <a:pt x="300" y="2343"/>
                </a:lnTo>
                <a:lnTo>
                  <a:pt x="303" y="2338"/>
                </a:lnTo>
                <a:lnTo>
                  <a:pt x="307" y="2332"/>
                </a:lnTo>
                <a:lnTo>
                  <a:pt x="312" y="2327"/>
                </a:lnTo>
                <a:lnTo>
                  <a:pt x="317" y="2320"/>
                </a:lnTo>
                <a:lnTo>
                  <a:pt x="324" y="2315"/>
                </a:lnTo>
                <a:lnTo>
                  <a:pt x="332" y="2310"/>
                </a:lnTo>
                <a:lnTo>
                  <a:pt x="340" y="2305"/>
                </a:lnTo>
                <a:lnTo>
                  <a:pt x="350" y="2300"/>
                </a:lnTo>
                <a:lnTo>
                  <a:pt x="363" y="2296"/>
                </a:lnTo>
                <a:lnTo>
                  <a:pt x="374" y="2290"/>
                </a:lnTo>
                <a:lnTo>
                  <a:pt x="385" y="2285"/>
                </a:lnTo>
                <a:lnTo>
                  <a:pt x="394" y="2278"/>
                </a:lnTo>
                <a:lnTo>
                  <a:pt x="401" y="2272"/>
                </a:lnTo>
                <a:lnTo>
                  <a:pt x="407" y="2264"/>
                </a:lnTo>
                <a:lnTo>
                  <a:pt x="412" y="2255"/>
                </a:lnTo>
                <a:lnTo>
                  <a:pt x="415" y="2246"/>
                </a:lnTo>
                <a:lnTo>
                  <a:pt x="417" y="2238"/>
                </a:lnTo>
                <a:lnTo>
                  <a:pt x="418" y="2229"/>
                </a:lnTo>
                <a:lnTo>
                  <a:pt x="417" y="2219"/>
                </a:lnTo>
                <a:lnTo>
                  <a:pt x="416" y="2209"/>
                </a:lnTo>
                <a:lnTo>
                  <a:pt x="413" y="2199"/>
                </a:lnTo>
                <a:lnTo>
                  <a:pt x="410" y="2191"/>
                </a:lnTo>
                <a:lnTo>
                  <a:pt x="404" y="2181"/>
                </a:lnTo>
                <a:lnTo>
                  <a:pt x="397" y="2171"/>
                </a:lnTo>
                <a:lnTo>
                  <a:pt x="391" y="2162"/>
                </a:lnTo>
                <a:lnTo>
                  <a:pt x="382" y="2153"/>
                </a:lnTo>
                <a:lnTo>
                  <a:pt x="373" y="2144"/>
                </a:lnTo>
                <a:lnTo>
                  <a:pt x="363" y="2137"/>
                </a:lnTo>
                <a:lnTo>
                  <a:pt x="351" y="2129"/>
                </a:lnTo>
                <a:lnTo>
                  <a:pt x="339" y="2122"/>
                </a:lnTo>
                <a:lnTo>
                  <a:pt x="327" y="2117"/>
                </a:lnTo>
                <a:lnTo>
                  <a:pt x="313" y="2111"/>
                </a:lnTo>
                <a:lnTo>
                  <a:pt x="298" y="2107"/>
                </a:lnTo>
                <a:lnTo>
                  <a:pt x="282" y="2104"/>
                </a:lnTo>
                <a:lnTo>
                  <a:pt x="266" y="2102"/>
                </a:lnTo>
                <a:lnTo>
                  <a:pt x="249" y="2101"/>
                </a:lnTo>
                <a:lnTo>
                  <a:pt x="231" y="2101"/>
                </a:lnTo>
                <a:lnTo>
                  <a:pt x="213" y="2102"/>
                </a:lnTo>
                <a:lnTo>
                  <a:pt x="193" y="2104"/>
                </a:lnTo>
                <a:lnTo>
                  <a:pt x="174" y="2108"/>
                </a:lnTo>
                <a:lnTo>
                  <a:pt x="169" y="2099"/>
                </a:lnTo>
                <a:lnTo>
                  <a:pt x="165" y="2091"/>
                </a:lnTo>
                <a:lnTo>
                  <a:pt x="159" y="2083"/>
                </a:lnTo>
                <a:lnTo>
                  <a:pt x="154" y="2076"/>
                </a:lnTo>
                <a:lnTo>
                  <a:pt x="143" y="2063"/>
                </a:lnTo>
                <a:lnTo>
                  <a:pt x="132" y="2053"/>
                </a:lnTo>
                <a:lnTo>
                  <a:pt x="120" y="2045"/>
                </a:lnTo>
                <a:lnTo>
                  <a:pt x="108" y="2038"/>
                </a:lnTo>
                <a:lnTo>
                  <a:pt x="97" y="2031"/>
                </a:lnTo>
                <a:lnTo>
                  <a:pt x="86" y="2026"/>
                </a:lnTo>
                <a:lnTo>
                  <a:pt x="76" y="2020"/>
                </a:lnTo>
                <a:lnTo>
                  <a:pt x="67" y="2015"/>
                </a:lnTo>
                <a:lnTo>
                  <a:pt x="59" y="2009"/>
                </a:lnTo>
                <a:lnTo>
                  <a:pt x="54" y="2003"/>
                </a:lnTo>
                <a:lnTo>
                  <a:pt x="52" y="1998"/>
                </a:lnTo>
                <a:lnTo>
                  <a:pt x="51" y="1995"/>
                </a:lnTo>
                <a:lnTo>
                  <a:pt x="49" y="1991"/>
                </a:lnTo>
                <a:lnTo>
                  <a:pt x="49" y="1985"/>
                </a:lnTo>
                <a:lnTo>
                  <a:pt x="51" y="1981"/>
                </a:lnTo>
                <a:lnTo>
                  <a:pt x="52" y="1975"/>
                </a:lnTo>
                <a:lnTo>
                  <a:pt x="53" y="1969"/>
                </a:lnTo>
                <a:lnTo>
                  <a:pt x="56" y="1962"/>
                </a:lnTo>
                <a:lnTo>
                  <a:pt x="0" y="1928"/>
                </a:lnTo>
                <a:lnTo>
                  <a:pt x="370" y="1418"/>
                </a:lnTo>
                <a:lnTo>
                  <a:pt x="394" y="1421"/>
                </a:lnTo>
                <a:lnTo>
                  <a:pt x="415" y="1424"/>
                </a:lnTo>
                <a:lnTo>
                  <a:pt x="434" y="1427"/>
                </a:lnTo>
                <a:lnTo>
                  <a:pt x="450" y="1428"/>
                </a:lnTo>
                <a:lnTo>
                  <a:pt x="464" y="1428"/>
                </a:lnTo>
                <a:lnTo>
                  <a:pt x="475" y="1427"/>
                </a:lnTo>
                <a:lnTo>
                  <a:pt x="480" y="1424"/>
                </a:lnTo>
                <a:lnTo>
                  <a:pt x="484" y="1423"/>
                </a:lnTo>
                <a:lnTo>
                  <a:pt x="489" y="1421"/>
                </a:lnTo>
                <a:lnTo>
                  <a:pt x="491" y="1418"/>
                </a:lnTo>
                <a:lnTo>
                  <a:pt x="493" y="1415"/>
                </a:lnTo>
                <a:lnTo>
                  <a:pt x="495" y="1411"/>
                </a:lnTo>
                <a:lnTo>
                  <a:pt x="496" y="1407"/>
                </a:lnTo>
                <a:lnTo>
                  <a:pt x="497" y="1401"/>
                </a:lnTo>
                <a:lnTo>
                  <a:pt x="496" y="1390"/>
                </a:lnTo>
                <a:lnTo>
                  <a:pt x="494" y="1376"/>
                </a:lnTo>
                <a:lnTo>
                  <a:pt x="489" y="1359"/>
                </a:lnTo>
                <a:lnTo>
                  <a:pt x="482" y="1339"/>
                </a:lnTo>
                <a:lnTo>
                  <a:pt x="472" y="1316"/>
                </a:lnTo>
                <a:lnTo>
                  <a:pt x="461" y="1289"/>
                </a:lnTo>
                <a:lnTo>
                  <a:pt x="469" y="1231"/>
                </a:lnTo>
                <a:lnTo>
                  <a:pt x="596" y="1139"/>
                </a:lnTo>
                <a:lnTo>
                  <a:pt x="602" y="1109"/>
                </a:lnTo>
                <a:lnTo>
                  <a:pt x="608" y="1082"/>
                </a:lnTo>
                <a:lnTo>
                  <a:pt x="615" y="1057"/>
                </a:lnTo>
                <a:lnTo>
                  <a:pt x="622" y="1033"/>
                </a:lnTo>
                <a:lnTo>
                  <a:pt x="638" y="989"/>
                </a:lnTo>
                <a:lnTo>
                  <a:pt x="654" y="947"/>
                </a:lnTo>
                <a:lnTo>
                  <a:pt x="671" y="906"/>
                </a:lnTo>
                <a:lnTo>
                  <a:pt x="686" y="866"/>
                </a:lnTo>
                <a:lnTo>
                  <a:pt x="693" y="845"/>
                </a:lnTo>
                <a:lnTo>
                  <a:pt x="698" y="823"/>
                </a:lnTo>
                <a:lnTo>
                  <a:pt x="704" y="800"/>
                </a:lnTo>
                <a:lnTo>
                  <a:pt x="708" y="776"/>
                </a:lnTo>
                <a:lnTo>
                  <a:pt x="768" y="723"/>
                </a:lnTo>
                <a:lnTo>
                  <a:pt x="927" y="699"/>
                </a:lnTo>
                <a:lnTo>
                  <a:pt x="930" y="621"/>
                </a:lnTo>
                <a:lnTo>
                  <a:pt x="1123" y="588"/>
                </a:lnTo>
                <a:lnTo>
                  <a:pt x="1200" y="639"/>
                </a:lnTo>
                <a:lnTo>
                  <a:pt x="1241" y="600"/>
                </a:lnTo>
                <a:lnTo>
                  <a:pt x="1282" y="563"/>
                </a:lnTo>
                <a:lnTo>
                  <a:pt x="1324" y="525"/>
                </a:lnTo>
                <a:lnTo>
                  <a:pt x="1367" y="487"/>
                </a:lnTo>
                <a:lnTo>
                  <a:pt x="1453" y="413"/>
                </a:lnTo>
                <a:lnTo>
                  <a:pt x="1542" y="340"/>
                </a:lnTo>
                <a:lnTo>
                  <a:pt x="1634" y="268"/>
                </a:lnTo>
                <a:lnTo>
                  <a:pt x="1725" y="197"/>
                </a:lnTo>
                <a:lnTo>
                  <a:pt x="1818" y="126"/>
                </a:lnTo>
                <a:lnTo>
                  <a:pt x="1911" y="56"/>
                </a:lnTo>
                <a:lnTo>
                  <a:pt x="1919" y="50"/>
                </a:lnTo>
                <a:lnTo>
                  <a:pt x="1926" y="46"/>
                </a:lnTo>
                <a:lnTo>
                  <a:pt x="1933" y="43"/>
                </a:lnTo>
                <a:lnTo>
                  <a:pt x="1940" y="39"/>
                </a:lnTo>
                <a:lnTo>
                  <a:pt x="1946" y="38"/>
                </a:lnTo>
                <a:lnTo>
                  <a:pt x="1953" y="38"/>
                </a:lnTo>
                <a:lnTo>
                  <a:pt x="1960" y="38"/>
                </a:lnTo>
                <a:lnTo>
                  <a:pt x="1966" y="39"/>
                </a:lnTo>
                <a:lnTo>
                  <a:pt x="1973" y="42"/>
                </a:lnTo>
                <a:lnTo>
                  <a:pt x="1978" y="44"/>
                </a:lnTo>
                <a:lnTo>
                  <a:pt x="1985" y="47"/>
                </a:lnTo>
                <a:lnTo>
                  <a:pt x="1991" y="50"/>
                </a:lnTo>
                <a:lnTo>
                  <a:pt x="2003" y="59"/>
                </a:lnTo>
                <a:lnTo>
                  <a:pt x="2016" y="69"/>
                </a:lnTo>
                <a:lnTo>
                  <a:pt x="2029" y="80"/>
                </a:lnTo>
                <a:lnTo>
                  <a:pt x="2042" y="90"/>
                </a:lnTo>
                <a:lnTo>
                  <a:pt x="2055" y="101"/>
                </a:lnTo>
                <a:lnTo>
                  <a:pt x="2069" y="110"/>
                </a:lnTo>
                <a:lnTo>
                  <a:pt x="2085" y="118"/>
                </a:lnTo>
                <a:lnTo>
                  <a:pt x="2101" y="124"/>
                </a:lnTo>
                <a:lnTo>
                  <a:pt x="2110" y="126"/>
                </a:lnTo>
                <a:lnTo>
                  <a:pt x="2119" y="128"/>
                </a:lnTo>
                <a:lnTo>
                  <a:pt x="2128" y="128"/>
                </a:lnTo>
                <a:lnTo>
                  <a:pt x="2137" y="128"/>
                </a:lnTo>
                <a:lnTo>
                  <a:pt x="2153" y="127"/>
                </a:lnTo>
                <a:lnTo>
                  <a:pt x="2167" y="124"/>
                </a:lnTo>
                <a:lnTo>
                  <a:pt x="2179" y="118"/>
                </a:lnTo>
                <a:lnTo>
                  <a:pt x="2191" y="113"/>
                </a:lnTo>
                <a:lnTo>
                  <a:pt x="2201" y="105"/>
                </a:lnTo>
                <a:lnTo>
                  <a:pt x="2211" y="98"/>
                </a:lnTo>
                <a:lnTo>
                  <a:pt x="2219" y="89"/>
                </a:lnTo>
                <a:lnTo>
                  <a:pt x="2227" y="79"/>
                </a:lnTo>
                <a:lnTo>
                  <a:pt x="2243" y="58"/>
                </a:lnTo>
                <a:lnTo>
                  <a:pt x="2257" y="37"/>
                </a:lnTo>
                <a:lnTo>
                  <a:pt x="2265" y="27"/>
                </a:lnTo>
                <a:lnTo>
                  <a:pt x="2272" y="17"/>
                </a:lnTo>
                <a:lnTo>
                  <a:pt x="2281" y="8"/>
                </a:lnTo>
                <a:lnTo>
                  <a:pt x="2290" y="0"/>
                </a:lnTo>
                <a:lnTo>
                  <a:pt x="2430" y="34"/>
                </a:lnTo>
                <a:lnTo>
                  <a:pt x="2505" y="131"/>
                </a:lnTo>
                <a:lnTo>
                  <a:pt x="2555" y="127"/>
                </a:lnTo>
                <a:lnTo>
                  <a:pt x="2637" y="79"/>
                </a:lnTo>
                <a:lnTo>
                  <a:pt x="2666" y="98"/>
                </a:lnTo>
                <a:lnTo>
                  <a:pt x="2696" y="115"/>
                </a:lnTo>
                <a:lnTo>
                  <a:pt x="2727" y="133"/>
                </a:lnTo>
                <a:lnTo>
                  <a:pt x="2757" y="149"/>
                </a:lnTo>
                <a:lnTo>
                  <a:pt x="2773" y="159"/>
                </a:lnTo>
                <a:lnTo>
                  <a:pt x="2789" y="168"/>
                </a:lnTo>
                <a:lnTo>
                  <a:pt x="2805" y="176"/>
                </a:lnTo>
                <a:lnTo>
                  <a:pt x="2820" y="182"/>
                </a:lnTo>
                <a:lnTo>
                  <a:pt x="2836" y="189"/>
                </a:lnTo>
                <a:lnTo>
                  <a:pt x="2850" y="193"/>
                </a:lnTo>
                <a:lnTo>
                  <a:pt x="2864" y="196"/>
                </a:lnTo>
                <a:lnTo>
                  <a:pt x="2878" y="200"/>
                </a:lnTo>
                <a:lnTo>
                  <a:pt x="2892" y="202"/>
                </a:lnTo>
                <a:lnTo>
                  <a:pt x="2905" y="203"/>
                </a:lnTo>
                <a:lnTo>
                  <a:pt x="2917" y="203"/>
                </a:lnTo>
                <a:lnTo>
                  <a:pt x="2928" y="202"/>
                </a:lnTo>
                <a:lnTo>
                  <a:pt x="2940" y="201"/>
                </a:lnTo>
                <a:lnTo>
                  <a:pt x="2950" y="200"/>
                </a:lnTo>
                <a:lnTo>
                  <a:pt x="2960" y="196"/>
                </a:lnTo>
                <a:lnTo>
                  <a:pt x="2969" y="193"/>
                </a:lnTo>
                <a:lnTo>
                  <a:pt x="2986" y="216"/>
                </a:lnTo>
                <a:lnTo>
                  <a:pt x="3005" y="239"/>
                </a:lnTo>
                <a:lnTo>
                  <a:pt x="3022" y="261"/>
                </a:lnTo>
                <a:lnTo>
                  <a:pt x="3041" y="284"/>
                </a:lnTo>
                <a:lnTo>
                  <a:pt x="3057" y="306"/>
                </a:lnTo>
                <a:lnTo>
                  <a:pt x="3072" y="329"/>
                </a:lnTo>
                <a:lnTo>
                  <a:pt x="3077" y="340"/>
                </a:lnTo>
                <a:lnTo>
                  <a:pt x="3083" y="352"/>
                </a:lnTo>
                <a:lnTo>
                  <a:pt x="3086" y="364"/>
                </a:lnTo>
                <a:lnTo>
                  <a:pt x="3089" y="376"/>
                </a:lnTo>
                <a:lnTo>
                  <a:pt x="3084" y="395"/>
                </a:lnTo>
                <a:lnTo>
                  <a:pt x="3078" y="414"/>
                </a:lnTo>
                <a:lnTo>
                  <a:pt x="3072" y="431"/>
                </a:lnTo>
                <a:lnTo>
                  <a:pt x="3065" y="449"/>
                </a:lnTo>
                <a:lnTo>
                  <a:pt x="3058" y="466"/>
                </a:lnTo>
                <a:lnTo>
                  <a:pt x="3051" y="483"/>
                </a:lnTo>
                <a:lnTo>
                  <a:pt x="3042" y="499"/>
                </a:lnTo>
                <a:lnTo>
                  <a:pt x="3033" y="516"/>
                </a:lnTo>
                <a:lnTo>
                  <a:pt x="3024" y="531"/>
                </a:lnTo>
                <a:lnTo>
                  <a:pt x="3014" y="546"/>
                </a:lnTo>
                <a:lnTo>
                  <a:pt x="3004" y="561"/>
                </a:lnTo>
                <a:lnTo>
                  <a:pt x="2993" y="576"/>
                </a:lnTo>
                <a:lnTo>
                  <a:pt x="2980" y="589"/>
                </a:lnTo>
                <a:lnTo>
                  <a:pt x="2968" y="604"/>
                </a:lnTo>
                <a:lnTo>
                  <a:pt x="2955" y="617"/>
                </a:lnTo>
                <a:lnTo>
                  <a:pt x="2942" y="629"/>
                </a:lnTo>
                <a:lnTo>
                  <a:pt x="2942" y="658"/>
                </a:lnTo>
                <a:lnTo>
                  <a:pt x="2941" y="688"/>
                </a:lnTo>
                <a:lnTo>
                  <a:pt x="2941" y="718"/>
                </a:lnTo>
                <a:lnTo>
                  <a:pt x="2940" y="747"/>
                </a:lnTo>
                <a:lnTo>
                  <a:pt x="2939" y="777"/>
                </a:lnTo>
                <a:lnTo>
                  <a:pt x="2939" y="807"/>
                </a:lnTo>
                <a:lnTo>
                  <a:pt x="2938" y="837"/>
                </a:lnTo>
                <a:lnTo>
                  <a:pt x="2938" y="867"/>
                </a:lnTo>
                <a:lnTo>
                  <a:pt x="2900" y="908"/>
                </a:lnTo>
                <a:lnTo>
                  <a:pt x="2864" y="945"/>
                </a:lnTo>
                <a:lnTo>
                  <a:pt x="2827" y="982"/>
                </a:lnTo>
                <a:lnTo>
                  <a:pt x="2791" y="1023"/>
                </a:lnTo>
                <a:lnTo>
                  <a:pt x="2805" y="1023"/>
                </a:lnTo>
                <a:lnTo>
                  <a:pt x="2820" y="1024"/>
                </a:lnTo>
                <a:lnTo>
                  <a:pt x="2834" y="1026"/>
                </a:lnTo>
                <a:lnTo>
                  <a:pt x="2849" y="1028"/>
                </a:lnTo>
                <a:lnTo>
                  <a:pt x="2863" y="1030"/>
                </a:lnTo>
                <a:lnTo>
                  <a:pt x="2878" y="1033"/>
                </a:lnTo>
                <a:lnTo>
                  <a:pt x="2893" y="1034"/>
                </a:lnTo>
                <a:lnTo>
                  <a:pt x="2907" y="1034"/>
                </a:lnTo>
                <a:lnTo>
                  <a:pt x="2918" y="1060"/>
                </a:lnTo>
                <a:lnTo>
                  <a:pt x="2930" y="1086"/>
                </a:lnTo>
                <a:lnTo>
                  <a:pt x="2941" y="1113"/>
                </a:lnTo>
                <a:lnTo>
                  <a:pt x="2953" y="1139"/>
                </a:lnTo>
                <a:lnTo>
                  <a:pt x="2929" y="1154"/>
                </a:lnTo>
                <a:lnTo>
                  <a:pt x="2905" y="1170"/>
                </a:lnTo>
                <a:lnTo>
                  <a:pt x="2881" y="1185"/>
                </a:lnTo>
                <a:lnTo>
                  <a:pt x="2856" y="1201"/>
                </a:lnTo>
                <a:lnTo>
                  <a:pt x="2868" y="1227"/>
                </a:lnTo>
                <a:lnTo>
                  <a:pt x="2882" y="1253"/>
                </a:lnTo>
                <a:lnTo>
                  <a:pt x="2895" y="1280"/>
                </a:lnTo>
                <a:lnTo>
                  <a:pt x="2907" y="1307"/>
                </a:lnTo>
                <a:lnTo>
                  <a:pt x="2896" y="1339"/>
                </a:lnTo>
                <a:lnTo>
                  <a:pt x="2884" y="1372"/>
                </a:lnTo>
                <a:lnTo>
                  <a:pt x="2873" y="1405"/>
                </a:lnTo>
                <a:lnTo>
                  <a:pt x="2862" y="1438"/>
                </a:lnTo>
                <a:lnTo>
                  <a:pt x="2825" y="1438"/>
                </a:lnTo>
                <a:lnTo>
                  <a:pt x="2788" y="1438"/>
                </a:lnTo>
                <a:lnTo>
                  <a:pt x="2751" y="1438"/>
                </a:lnTo>
                <a:lnTo>
                  <a:pt x="2715" y="1438"/>
                </a:lnTo>
                <a:lnTo>
                  <a:pt x="2690" y="1469"/>
                </a:lnTo>
                <a:lnTo>
                  <a:pt x="2665" y="1500"/>
                </a:lnTo>
                <a:lnTo>
                  <a:pt x="2640" y="1531"/>
                </a:lnTo>
                <a:lnTo>
                  <a:pt x="2615" y="1563"/>
                </a:lnTo>
                <a:lnTo>
                  <a:pt x="2636" y="1596"/>
                </a:lnTo>
                <a:lnTo>
                  <a:pt x="2657" y="1629"/>
                </a:lnTo>
                <a:lnTo>
                  <a:pt x="2677" y="1662"/>
                </a:lnTo>
                <a:lnTo>
                  <a:pt x="2697" y="1694"/>
                </a:lnTo>
                <a:lnTo>
                  <a:pt x="2718" y="1728"/>
                </a:lnTo>
                <a:lnTo>
                  <a:pt x="2739" y="1761"/>
                </a:lnTo>
                <a:lnTo>
                  <a:pt x="2760" y="1794"/>
                </a:lnTo>
                <a:lnTo>
                  <a:pt x="2781" y="1827"/>
                </a:lnTo>
                <a:lnTo>
                  <a:pt x="2749" y="1855"/>
                </a:lnTo>
                <a:lnTo>
                  <a:pt x="2717" y="1882"/>
                </a:lnTo>
                <a:lnTo>
                  <a:pt x="2685" y="1908"/>
                </a:lnTo>
                <a:lnTo>
                  <a:pt x="2654" y="1936"/>
                </a:lnTo>
                <a:lnTo>
                  <a:pt x="2623" y="1963"/>
                </a:lnTo>
                <a:lnTo>
                  <a:pt x="2591" y="1991"/>
                </a:lnTo>
                <a:lnTo>
                  <a:pt x="2559" y="2017"/>
                </a:lnTo>
                <a:lnTo>
                  <a:pt x="2527" y="2045"/>
                </a:lnTo>
                <a:lnTo>
                  <a:pt x="2557" y="2084"/>
                </a:lnTo>
                <a:lnTo>
                  <a:pt x="2585" y="2124"/>
                </a:lnTo>
                <a:lnTo>
                  <a:pt x="2615" y="2162"/>
                </a:lnTo>
                <a:lnTo>
                  <a:pt x="2643" y="2201"/>
                </a:lnTo>
                <a:lnTo>
                  <a:pt x="2639" y="2237"/>
                </a:lnTo>
                <a:lnTo>
                  <a:pt x="2634" y="2273"/>
                </a:lnTo>
                <a:lnTo>
                  <a:pt x="2629" y="2308"/>
                </a:lnTo>
                <a:lnTo>
                  <a:pt x="2624" y="2343"/>
                </a:lnTo>
                <a:lnTo>
                  <a:pt x="2674" y="2350"/>
                </a:lnTo>
                <a:lnTo>
                  <a:pt x="2724" y="2358"/>
                </a:lnTo>
                <a:lnTo>
                  <a:pt x="2748" y="2363"/>
                </a:lnTo>
                <a:lnTo>
                  <a:pt x="2772" y="2368"/>
                </a:lnTo>
                <a:lnTo>
                  <a:pt x="2795" y="2374"/>
                </a:lnTo>
                <a:lnTo>
                  <a:pt x="2817" y="2380"/>
                </a:lnTo>
                <a:lnTo>
                  <a:pt x="2839" y="2387"/>
                </a:lnTo>
                <a:lnTo>
                  <a:pt x="2861" y="2394"/>
                </a:lnTo>
                <a:lnTo>
                  <a:pt x="2882" y="2402"/>
                </a:lnTo>
                <a:lnTo>
                  <a:pt x="2903" y="2410"/>
                </a:lnTo>
                <a:lnTo>
                  <a:pt x="2922" y="2419"/>
                </a:lnTo>
                <a:lnTo>
                  <a:pt x="2941" y="2429"/>
                </a:lnTo>
                <a:lnTo>
                  <a:pt x="2960" y="2439"/>
                </a:lnTo>
                <a:lnTo>
                  <a:pt x="2977" y="2450"/>
                </a:lnTo>
                <a:lnTo>
                  <a:pt x="2995" y="2462"/>
                </a:lnTo>
                <a:lnTo>
                  <a:pt x="3011" y="2474"/>
                </a:lnTo>
                <a:lnTo>
                  <a:pt x="3027" y="2487"/>
                </a:lnTo>
                <a:lnTo>
                  <a:pt x="3041" y="2500"/>
                </a:lnTo>
                <a:lnTo>
                  <a:pt x="3055" y="2514"/>
                </a:lnTo>
                <a:lnTo>
                  <a:pt x="3068" y="2530"/>
                </a:lnTo>
                <a:lnTo>
                  <a:pt x="3081" y="2545"/>
                </a:lnTo>
                <a:lnTo>
                  <a:pt x="3094" y="2563"/>
                </a:lnTo>
                <a:lnTo>
                  <a:pt x="3105" y="2580"/>
                </a:lnTo>
                <a:lnTo>
                  <a:pt x="3114" y="2598"/>
                </a:lnTo>
                <a:lnTo>
                  <a:pt x="3123" y="2617"/>
                </a:lnTo>
                <a:lnTo>
                  <a:pt x="3131" y="2637"/>
                </a:lnTo>
                <a:lnTo>
                  <a:pt x="3139" y="2659"/>
                </a:lnTo>
                <a:lnTo>
                  <a:pt x="3145" y="2681"/>
                </a:lnTo>
                <a:lnTo>
                  <a:pt x="3151" y="2704"/>
                </a:lnTo>
                <a:lnTo>
                  <a:pt x="3155" y="2727"/>
                </a:lnTo>
                <a:lnTo>
                  <a:pt x="3159" y="2735"/>
                </a:lnTo>
                <a:lnTo>
                  <a:pt x="3165" y="2741"/>
                </a:lnTo>
                <a:lnTo>
                  <a:pt x="3171" y="2747"/>
                </a:lnTo>
                <a:lnTo>
                  <a:pt x="3178" y="2751"/>
                </a:lnTo>
                <a:lnTo>
                  <a:pt x="3185" y="2755"/>
                </a:lnTo>
                <a:lnTo>
                  <a:pt x="3193" y="2758"/>
                </a:lnTo>
                <a:lnTo>
                  <a:pt x="3201" y="2760"/>
                </a:lnTo>
                <a:lnTo>
                  <a:pt x="3210" y="2762"/>
                </a:lnTo>
                <a:lnTo>
                  <a:pt x="3220" y="2763"/>
                </a:lnTo>
                <a:lnTo>
                  <a:pt x="3230" y="2763"/>
                </a:lnTo>
                <a:lnTo>
                  <a:pt x="3241" y="2763"/>
                </a:lnTo>
                <a:lnTo>
                  <a:pt x="3252" y="2762"/>
                </a:lnTo>
                <a:lnTo>
                  <a:pt x="3274" y="2760"/>
                </a:lnTo>
                <a:lnTo>
                  <a:pt x="3298" y="2755"/>
                </a:lnTo>
                <a:lnTo>
                  <a:pt x="3324" y="2749"/>
                </a:lnTo>
                <a:lnTo>
                  <a:pt x="3350" y="2741"/>
                </a:lnTo>
                <a:lnTo>
                  <a:pt x="3378" y="2733"/>
                </a:lnTo>
                <a:lnTo>
                  <a:pt x="3405" y="2723"/>
                </a:lnTo>
                <a:lnTo>
                  <a:pt x="3462" y="2702"/>
                </a:lnTo>
                <a:lnTo>
                  <a:pt x="3519" y="2682"/>
                </a:lnTo>
                <a:lnTo>
                  <a:pt x="3502" y="2702"/>
                </a:lnTo>
                <a:lnTo>
                  <a:pt x="3487" y="2722"/>
                </a:lnTo>
                <a:lnTo>
                  <a:pt x="3472" y="2743"/>
                </a:lnTo>
                <a:lnTo>
                  <a:pt x="3458" y="2763"/>
                </a:lnTo>
                <a:lnTo>
                  <a:pt x="3446" y="2784"/>
                </a:lnTo>
                <a:lnTo>
                  <a:pt x="3434" y="2806"/>
                </a:lnTo>
                <a:lnTo>
                  <a:pt x="3422" y="2828"/>
                </a:lnTo>
                <a:lnTo>
                  <a:pt x="3411" y="2851"/>
                </a:lnTo>
                <a:lnTo>
                  <a:pt x="3389" y="2896"/>
                </a:lnTo>
                <a:lnTo>
                  <a:pt x="3368" y="2941"/>
                </a:lnTo>
                <a:lnTo>
                  <a:pt x="3347" y="2985"/>
                </a:lnTo>
                <a:lnTo>
                  <a:pt x="3325" y="3029"/>
                </a:lnTo>
                <a:lnTo>
                  <a:pt x="3236" y="3041"/>
                </a:lnTo>
                <a:lnTo>
                  <a:pt x="3146" y="3052"/>
                </a:lnTo>
                <a:lnTo>
                  <a:pt x="3055" y="3063"/>
                </a:lnTo>
                <a:lnTo>
                  <a:pt x="2964" y="3073"/>
                </a:lnTo>
                <a:lnTo>
                  <a:pt x="2873" y="3083"/>
                </a:lnTo>
                <a:lnTo>
                  <a:pt x="2783" y="3094"/>
                </a:lnTo>
                <a:lnTo>
                  <a:pt x="2693" y="3105"/>
                </a:lnTo>
                <a:lnTo>
                  <a:pt x="2604" y="3117"/>
                </a:lnTo>
                <a:lnTo>
                  <a:pt x="2580" y="3129"/>
                </a:lnTo>
                <a:lnTo>
                  <a:pt x="2559" y="3140"/>
                </a:lnTo>
                <a:lnTo>
                  <a:pt x="2538" y="3153"/>
                </a:lnTo>
                <a:lnTo>
                  <a:pt x="2519" y="3166"/>
                </a:lnTo>
                <a:lnTo>
                  <a:pt x="2502" y="3179"/>
                </a:lnTo>
                <a:lnTo>
                  <a:pt x="2485" y="3194"/>
                </a:lnTo>
                <a:lnTo>
                  <a:pt x="2470" y="3209"/>
                </a:lnTo>
                <a:lnTo>
                  <a:pt x="2456" y="3224"/>
                </a:lnTo>
                <a:lnTo>
                  <a:pt x="2443" y="3240"/>
                </a:lnTo>
                <a:lnTo>
                  <a:pt x="2430" y="3256"/>
                </a:lnTo>
                <a:lnTo>
                  <a:pt x="2420" y="3274"/>
                </a:lnTo>
                <a:lnTo>
                  <a:pt x="2409" y="3291"/>
                </a:lnTo>
                <a:lnTo>
                  <a:pt x="2399" y="3310"/>
                </a:lnTo>
                <a:lnTo>
                  <a:pt x="2390" y="3329"/>
                </a:lnTo>
                <a:lnTo>
                  <a:pt x="2381" y="3347"/>
                </a:lnTo>
                <a:lnTo>
                  <a:pt x="2372" y="3367"/>
                </a:lnTo>
                <a:lnTo>
                  <a:pt x="2357" y="3409"/>
                </a:lnTo>
                <a:lnTo>
                  <a:pt x="2344" y="3453"/>
                </a:lnTo>
                <a:lnTo>
                  <a:pt x="2329" y="3498"/>
                </a:lnTo>
                <a:lnTo>
                  <a:pt x="2316" y="3546"/>
                </a:lnTo>
                <a:lnTo>
                  <a:pt x="2302" y="3596"/>
                </a:lnTo>
                <a:lnTo>
                  <a:pt x="2287" y="3648"/>
                </a:lnTo>
                <a:lnTo>
                  <a:pt x="2269" y="3703"/>
                </a:lnTo>
                <a:lnTo>
                  <a:pt x="2250" y="3759"/>
                </a:lnTo>
                <a:lnTo>
                  <a:pt x="2225" y="3714"/>
                </a:lnTo>
                <a:lnTo>
                  <a:pt x="2202" y="3673"/>
                </a:lnTo>
                <a:lnTo>
                  <a:pt x="2180" y="3638"/>
                </a:lnTo>
                <a:lnTo>
                  <a:pt x="2160" y="3607"/>
                </a:lnTo>
                <a:lnTo>
                  <a:pt x="2141" y="3581"/>
                </a:lnTo>
                <a:lnTo>
                  <a:pt x="2122" y="3560"/>
                </a:lnTo>
                <a:lnTo>
                  <a:pt x="2113" y="3550"/>
                </a:lnTo>
                <a:lnTo>
                  <a:pt x="2104" y="3543"/>
                </a:lnTo>
                <a:lnTo>
                  <a:pt x="2097" y="3536"/>
                </a:lnTo>
                <a:lnTo>
                  <a:pt x="2088" y="3531"/>
                </a:lnTo>
                <a:lnTo>
                  <a:pt x="2080" y="3526"/>
                </a:lnTo>
                <a:lnTo>
                  <a:pt x="2073" y="3523"/>
                </a:lnTo>
                <a:lnTo>
                  <a:pt x="2065" y="3521"/>
                </a:lnTo>
                <a:lnTo>
                  <a:pt x="2057" y="3520"/>
                </a:lnTo>
                <a:lnTo>
                  <a:pt x="2050" y="3520"/>
                </a:lnTo>
                <a:lnTo>
                  <a:pt x="2042" y="3521"/>
                </a:lnTo>
                <a:lnTo>
                  <a:pt x="2035" y="3523"/>
                </a:lnTo>
                <a:lnTo>
                  <a:pt x="2028" y="3526"/>
                </a:lnTo>
                <a:lnTo>
                  <a:pt x="2020" y="3531"/>
                </a:lnTo>
                <a:lnTo>
                  <a:pt x="2013" y="3535"/>
                </a:lnTo>
                <a:lnTo>
                  <a:pt x="2007" y="3542"/>
                </a:lnTo>
                <a:lnTo>
                  <a:pt x="1999" y="3548"/>
                </a:lnTo>
                <a:lnTo>
                  <a:pt x="1992" y="3557"/>
                </a:lnTo>
                <a:lnTo>
                  <a:pt x="1985" y="3566"/>
                </a:lnTo>
                <a:lnTo>
                  <a:pt x="1978" y="3577"/>
                </a:lnTo>
                <a:lnTo>
                  <a:pt x="1972" y="3588"/>
                </a:lnTo>
                <a:lnTo>
                  <a:pt x="1962" y="3596"/>
                </a:lnTo>
                <a:lnTo>
                  <a:pt x="1951" y="3606"/>
                </a:lnTo>
                <a:lnTo>
                  <a:pt x="1938" y="3615"/>
                </a:lnTo>
                <a:lnTo>
                  <a:pt x="1922" y="3623"/>
                </a:lnTo>
                <a:lnTo>
                  <a:pt x="1906" y="3632"/>
                </a:lnTo>
                <a:lnTo>
                  <a:pt x="1888" y="3639"/>
                </a:lnTo>
                <a:lnTo>
                  <a:pt x="1868" y="3647"/>
                </a:lnTo>
                <a:lnTo>
                  <a:pt x="1848" y="3653"/>
                </a:lnTo>
                <a:lnTo>
                  <a:pt x="1825" y="3660"/>
                </a:lnTo>
                <a:lnTo>
                  <a:pt x="1800" y="3667"/>
                </a:lnTo>
                <a:lnTo>
                  <a:pt x="1775" y="3673"/>
                </a:lnTo>
                <a:lnTo>
                  <a:pt x="1748" y="3679"/>
                </a:lnTo>
                <a:lnTo>
                  <a:pt x="1720" y="3684"/>
                </a:lnTo>
                <a:lnTo>
                  <a:pt x="1691" y="3689"/>
                </a:lnTo>
                <a:lnTo>
                  <a:pt x="1660" y="3694"/>
                </a:lnTo>
                <a:lnTo>
                  <a:pt x="1627" y="3697"/>
                </a:lnTo>
                <a:lnTo>
                  <a:pt x="1614" y="3701"/>
                </a:lnTo>
                <a:lnTo>
                  <a:pt x="1602" y="3702"/>
                </a:lnTo>
                <a:lnTo>
                  <a:pt x="1590" y="3702"/>
                </a:lnTo>
                <a:lnTo>
                  <a:pt x="1579" y="3701"/>
                </a:lnTo>
                <a:lnTo>
                  <a:pt x="1569" y="3698"/>
                </a:lnTo>
                <a:lnTo>
                  <a:pt x="1559" y="3695"/>
                </a:lnTo>
                <a:lnTo>
                  <a:pt x="1550" y="3692"/>
                </a:lnTo>
                <a:lnTo>
                  <a:pt x="1541" y="3686"/>
                </a:lnTo>
                <a:lnTo>
                  <a:pt x="1534" y="3680"/>
                </a:lnTo>
                <a:lnTo>
                  <a:pt x="1526" y="3673"/>
                </a:lnTo>
                <a:lnTo>
                  <a:pt x="1519" y="3666"/>
                </a:lnTo>
                <a:lnTo>
                  <a:pt x="1513" y="3658"/>
                </a:lnTo>
                <a:lnTo>
                  <a:pt x="1506" y="3648"/>
                </a:lnTo>
                <a:lnTo>
                  <a:pt x="1501" y="3638"/>
                </a:lnTo>
                <a:lnTo>
                  <a:pt x="1495" y="3628"/>
                </a:lnTo>
                <a:lnTo>
                  <a:pt x="1491" y="3617"/>
                </a:lnTo>
                <a:lnTo>
                  <a:pt x="1482" y="3596"/>
                </a:lnTo>
                <a:lnTo>
                  <a:pt x="1474" y="3576"/>
                </a:lnTo>
                <a:lnTo>
                  <a:pt x="1466" y="3555"/>
                </a:lnTo>
                <a:lnTo>
                  <a:pt x="1458" y="3534"/>
                </a:lnTo>
                <a:lnTo>
                  <a:pt x="1449" y="3513"/>
                </a:lnTo>
                <a:lnTo>
                  <a:pt x="1441" y="3492"/>
                </a:lnTo>
                <a:lnTo>
                  <a:pt x="1433" y="3471"/>
                </a:lnTo>
                <a:lnTo>
                  <a:pt x="1425" y="3450"/>
                </a:lnTo>
                <a:lnTo>
                  <a:pt x="1423" y="3443"/>
                </a:lnTo>
                <a:lnTo>
                  <a:pt x="1421" y="3435"/>
                </a:lnTo>
                <a:lnTo>
                  <a:pt x="1417" y="3430"/>
                </a:lnTo>
                <a:lnTo>
                  <a:pt x="1414" y="3424"/>
                </a:lnTo>
                <a:lnTo>
                  <a:pt x="1410" y="3420"/>
                </a:lnTo>
                <a:lnTo>
                  <a:pt x="1404" y="3415"/>
                </a:lnTo>
                <a:lnTo>
                  <a:pt x="1399" y="3413"/>
                </a:lnTo>
                <a:lnTo>
                  <a:pt x="1393" y="3410"/>
                </a:lnTo>
                <a:lnTo>
                  <a:pt x="1380" y="3408"/>
                </a:lnTo>
                <a:lnTo>
                  <a:pt x="1367" y="3407"/>
                </a:lnTo>
                <a:lnTo>
                  <a:pt x="1355" y="3408"/>
                </a:lnTo>
                <a:lnTo>
                  <a:pt x="1343" y="3410"/>
                </a:lnTo>
                <a:lnTo>
                  <a:pt x="1334" y="3411"/>
                </a:lnTo>
                <a:lnTo>
                  <a:pt x="1326" y="3411"/>
                </a:lnTo>
                <a:lnTo>
                  <a:pt x="1321" y="3409"/>
                </a:lnTo>
                <a:lnTo>
                  <a:pt x="1315" y="3407"/>
                </a:lnTo>
                <a:lnTo>
                  <a:pt x="1311" y="3403"/>
                </a:lnTo>
                <a:lnTo>
                  <a:pt x="1306" y="3399"/>
                </a:lnTo>
                <a:lnTo>
                  <a:pt x="1304" y="3394"/>
                </a:lnTo>
                <a:lnTo>
                  <a:pt x="1302" y="3389"/>
                </a:lnTo>
                <a:lnTo>
                  <a:pt x="1300" y="3378"/>
                </a:lnTo>
                <a:lnTo>
                  <a:pt x="1299" y="3368"/>
                </a:lnTo>
                <a:lnTo>
                  <a:pt x="1299" y="3358"/>
                </a:lnTo>
                <a:lnTo>
                  <a:pt x="1301" y="3352"/>
                </a:lnTo>
                <a:lnTo>
                  <a:pt x="1312" y="3343"/>
                </a:lnTo>
                <a:lnTo>
                  <a:pt x="1323" y="3334"/>
                </a:lnTo>
                <a:lnTo>
                  <a:pt x="1332" y="3324"/>
                </a:lnTo>
                <a:lnTo>
                  <a:pt x="1340" y="3314"/>
                </a:lnTo>
                <a:lnTo>
                  <a:pt x="1347" y="3304"/>
                </a:lnTo>
                <a:lnTo>
                  <a:pt x="1354" y="3294"/>
                </a:lnTo>
                <a:lnTo>
                  <a:pt x="1358" y="3283"/>
                </a:lnTo>
                <a:lnTo>
                  <a:pt x="1362" y="3273"/>
                </a:lnTo>
                <a:lnTo>
                  <a:pt x="1366" y="3262"/>
                </a:lnTo>
                <a:lnTo>
                  <a:pt x="1367" y="3251"/>
                </a:lnTo>
                <a:lnTo>
                  <a:pt x="1368" y="3240"/>
                </a:lnTo>
                <a:lnTo>
                  <a:pt x="1368" y="3229"/>
                </a:lnTo>
                <a:lnTo>
                  <a:pt x="1367" y="3219"/>
                </a:lnTo>
                <a:lnTo>
                  <a:pt x="1365" y="3209"/>
                </a:lnTo>
                <a:lnTo>
                  <a:pt x="1362" y="3199"/>
                </a:lnTo>
                <a:lnTo>
                  <a:pt x="1358" y="3190"/>
                </a:lnTo>
                <a:lnTo>
                  <a:pt x="1354" y="3182"/>
                </a:lnTo>
                <a:lnTo>
                  <a:pt x="1348" y="3174"/>
                </a:lnTo>
                <a:lnTo>
                  <a:pt x="1342" y="3166"/>
                </a:lnTo>
                <a:lnTo>
                  <a:pt x="1335" y="3160"/>
                </a:lnTo>
                <a:lnTo>
                  <a:pt x="1327" y="3154"/>
                </a:lnTo>
                <a:lnTo>
                  <a:pt x="1318" y="3150"/>
                </a:lnTo>
                <a:lnTo>
                  <a:pt x="1310" y="3145"/>
                </a:lnTo>
                <a:lnTo>
                  <a:pt x="1300" y="3143"/>
                </a:lnTo>
                <a:lnTo>
                  <a:pt x="1289" y="3141"/>
                </a:lnTo>
                <a:lnTo>
                  <a:pt x="1278" y="3141"/>
                </a:lnTo>
                <a:lnTo>
                  <a:pt x="1266" y="3142"/>
                </a:lnTo>
                <a:lnTo>
                  <a:pt x="1253" y="3144"/>
                </a:lnTo>
                <a:lnTo>
                  <a:pt x="1239" y="3148"/>
                </a:lnTo>
                <a:lnTo>
                  <a:pt x="1226" y="3153"/>
                </a:lnTo>
                <a:lnTo>
                  <a:pt x="1212" y="3160"/>
                </a:lnTo>
                <a:lnTo>
                  <a:pt x="1197" y="3167"/>
                </a:lnTo>
                <a:lnTo>
                  <a:pt x="1186" y="3174"/>
                </a:lnTo>
                <a:lnTo>
                  <a:pt x="1175" y="3179"/>
                </a:lnTo>
                <a:lnTo>
                  <a:pt x="1164" y="3184"/>
                </a:lnTo>
                <a:lnTo>
                  <a:pt x="1152" y="3186"/>
                </a:lnTo>
                <a:lnTo>
                  <a:pt x="1141" y="3188"/>
                </a:lnTo>
                <a:lnTo>
                  <a:pt x="1130" y="3188"/>
                </a:lnTo>
                <a:lnTo>
                  <a:pt x="1118" y="3187"/>
                </a:lnTo>
                <a:lnTo>
                  <a:pt x="1107" y="3185"/>
                </a:lnTo>
                <a:lnTo>
                  <a:pt x="1095" y="3183"/>
                </a:lnTo>
                <a:lnTo>
                  <a:pt x="1084" y="3178"/>
                </a:lnTo>
                <a:lnTo>
                  <a:pt x="1071" y="3174"/>
                </a:lnTo>
                <a:lnTo>
                  <a:pt x="1060" y="3168"/>
                </a:lnTo>
                <a:lnTo>
                  <a:pt x="1036" y="3154"/>
                </a:lnTo>
                <a:lnTo>
                  <a:pt x="1011" y="3138"/>
                </a:lnTo>
                <a:lnTo>
                  <a:pt x="999" y="3161"/>
                </a:lnTo>
                <a:lnTo>
                  <a:pt x="985" y="3182"/>
                </a:lnTo>
                <a:lnTo>
                  <a:pt x="978" y="3190"/>
                </a:lnTo>
                <a:lnTo>
                  <a:pt x="970" y="3198"/>
                </a:lnTo>
                <a:lnTo>
                  <a:pt x="964" y="3206"/>
                </a:lnTo>
                <a:lnTo>
                  <a:pt x="956" y="3212"/>
                </a:lnTo>
                <a:lnTo>
                  <a:pt x="949" y="3219"/>
                </a:lnTo>
                <a:lnTo>
                  <a:pt x="941" y="3223"/>
                </a:lnTo>
                <a:lnTo>
                  <a:pt x="932" y="3228"/>
                </a:lnTo>
                <a:lnTo>
                  <a:pt x="924" y="3232"/>
                </a:lnTo>
                <a:lnTo>
                  <a:pt x="916" y="3234"/>
                </a:lnTo>
                <a:lnTo>
                  <a:pt x="908" y="3236"/>
                </a:lnTo>
                <a:lnTo>
                  <a:pt x="899" y="3238"/>
                </a:lnTo>
                <a:lnTo>
                  <a:pt x="889" y="3239"/>
                </a:lnTo>
                <a:lnTo>
                  <a:pt x="880" y="3239"/>
                </a:lnTo>
                <a:lnTo>
                  <a:pt x="872" y="3238"/>
                </a:lnTo>
                <a:lnTo>
                  <a:pt x="862" y="3235"/>
                </a:lnTo>
                <a:lnTo>
                  <a:pt x="852" y="3233"/>
                </a:lnTo>
                <a:lnTo>
                  <a:pt x="842" y="3230"/>
                </a:lnTo>
                <a:lnTo>
                  <a:pt x="832" y="3225"/>
                </a:lnTo>
                <a:lnTo>
                  <a:pt x="822" y="3221"/>
                </a:lnTo>
                <a:lnTo>
                  <a:pt x="811" y="3216"/>
                </a:lnTo>
                <a:lnTo>
                  <a:pt x="789" y="3201"/>
                </a:lnTo>
                <a:lnTo>
                  <a:pt x="767" y="3185"/>
                </a:lnTo>
                <a:lnTo>
                  <a:pt x="744" y="3165"/>
                </a:lnTo>
                <a:lnTo>
                  <a:pt x="719" y="3142"/>
                </a:lnTo>
                <a:lnTo>
                  <a:pt x="711" y="3145"/>
                </a:lnTo>
                <a:lnTo>
                  <a:pt x="704" y="3149"/>
                </a:lnTo>
                <a:lnTo>
                  <a:pt x="696" y="3152"/>
                </a:lnTo>
                <a:lnTo>
                  <a:pt x="689" y="3156"/>
                </a:lnTo>
                <a:lnTo>
                  <a:pt x="675" y="3166"/>
                </a:lnTo>
                <a:lnTo>
                  <a:pt x="661" y="3177"/>
                </a:lnTo>
                <a:lnTo>
                  <a:pt x="646" y="3189"/>
                </a:lnTo>
                <a:lnTo>
                  <a:pt x="628" y="3201"/>
                </a:lnTo>
                <a:lnTo>
                  <a:pt x="608" y="3213"/>
                </a:lnTo>
                <a:lnTo>
                  <a:pt x="585" y="3225"/>
                </a:lnTo>
                <a:lnTo>
                  <a:pt x="572" y="3232"/>
                </a:lnTo>
                <a:lnTo>
                  <a:pt x="558" y="3238"/>
                </a:lnTo>
                <a:lnTo>
                  <a:pt x="542" y="3243"/>
                </a:lnTo>
                <a:lnTo>
                  <a:pt x="526" y="3249"/>
                </a:lnTo>
                <a:lnTo>
                  <a:pt x="507" y="3253"/>
                </a:lnTo>
                <a:lnTo>
                  <a:pt x="487" y="3257"/>
                </a:lnTo>
                <a:lnTo>
                  <a:pt x="467" y="3262"/>
                </a:lnTo>
                <a:lnTo>
                  <a:pt x="445" y="3265"/>
                </a:lnTo>
                <a:lnTo>
                  <a:pt x="419" y="3268"/>
                </a:lnTo>
                <a:lnTo>
                  <a:pt x="393" y="3270"/>
                </a:lnTo>
                <a:lnTo>
                  <a:pt x="366" y="3273"/>
                </a:lnTo>
                <a:lnTo>
                  <a:pt x="335" y="3274"/>
                </a:lnTo>
                <a:lnTo>
                  <a:pt x="303" y="3275"/>
                </a:lnTo>
                <a:lnTo>
                  <a:pt x="268" y="3275"/>
                </a:lnTo>
                <a:lnTo>
                  <a:pt x="232" y="3274"/>
                </a:lnTo>
                <a:lnTo>
                  <a:pt x="192" y="3272"/>
                </a:lnTo>
                <a:lnTo>
                  <a:pt x="190" y="327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77" name="Freeform 29"/>
          <p:cNvSpPr>
            <a:spLocks/>
          </p:cNvSpPr>
          <p:nvPr/>
        </p:nvSpPr>
        <p:spPr bwMode="auto">
          <a:xfrm>
            <a:off x="703263" y="2752725"/>
            <a:ext cx="911225" cy="1284288"/>
          </a:xfrm>
          <a:custGeom>
            <a:avLst/>
            <a:gdLst>
              <a:gd name="T0" fmla="*/ 143 w 3044"/>
              <a:gd name="T1" fmla="*/ 2981 h 4290"/>
              <a:gd name="T2" fmla="*/ 321 w 3044"/>
              <a:gd name="T3" fmla="*/ 2883 h 4290"/>
              <a:gd name="T4" fmla="*/ 650 w 3044"/>
              <a:gd name="T5" fmla="*/ 2796 h 4290"/>
              <a:gd name="T6" fmla="*/ 904 w 3044"/>
              <a:gd name="T7" fmla="*/ 2752 h 4290"/>
              <a:gd name="T8" fmla="*/ 961 w 3044"/>
              <a:gd name="T9" fmla="*/ 2658 h 4290"/>
              <a:gd name="T10" fmla="*/ 993 w 3044"/>
              <a:gd name="T11" fmla="*/ 2415 h 4290"/>
              <a:gd name="T12" fmla="*/ 943 w 3044"/>
              <a:gd name="T13" fmla="*/ 2281 h 4290"/>
              <a:gd name="T14" fmla="*/ 758 w 3044"/>
              <a:gd name="T15" fmla="*/ 2070 h 4290"/>
              <a:gd name="T16" fmla="*/ 658 w 3044"/>
              <a:gd name="T17" fmla="*/ 2099 h 4290"/>
              <a:gd name="T18" fmla="*/ 593 w 3044"/>
              <a:gd name="T19" fmla="*/ 2053 h 4290"/>
              <a:gd name="T20" fmla="*/ 635 w 3044"/>
              <a:gd name="T21" fmla="*/ 1922 h 4290"/>
              <a:gd name="T22" fmla="*/ 717 w 3044"/>
              <a:gd name="T23" fmla="*/ 1846 h 4290"/>
              <a:gd name="T24" fmla="*/ 656 w 3044"/>
              <a:gd name="T25" fmla="*/ 1821 h 4290"/>
              <a:gd name="T26" fmla="*/ 538 w 3044"/>
              <a:gd name="T27" fmla="*/ 1857 h 4290"/>
              <a:gd name="T28" fmla="*/ 426 w 3044"/>
              <a:gd name="T29" fmla="*/ 1798 h 4290"/>
              <a:gd name="T30" fmla="*/ 348 w 3044"/>
              <a:gd name="T31" fmla="*/ 1872 h 4290"/>
              <a:gd name="T32" fmla="*/ 270 w 3044"/>
              <a:gd name="T33" fmla="*/ 1886 h 4290"/>
              <a:gd name="T34" fmla="*/ 160 w 3044"/>
              <a:gd name="T35" fmla="*/ 1773 h 4290"/>
              <a:gd name="T36" fmla="*/ 78 w 3044"/>
              <a:gd name="T37" fmla="*/ 1718 h 4290"/>
              <a:gd name="T38" fmla="*/ 17 w 3044"/>
              <a:gd name="T39" fmla="*/ 1586 h 4290"/>
              <a:gd name="T40" fmla="*/ 45 w 3044"/>
              <a:gd name="T41" fmla="*/ 1213 h 4290"/>
              <a:gd name="T42" fmla="*/ 135 w 3044"/>
              <a:gd name="T43" fmla="*/ 915 h 4290"/>
              <a:gd name="T44" fmla="*/ 292 w 3044"/>
              <a:gd name="T45" fmla="*/ 749 h 4290"/>
              <a:gd name="T46" fmla="*/ 450 w 3044"/>
              <a:gd name="T47" fmla="*/ 527 h 4290"/>
              <a:gd name="T48" fmla="*/ 524 w 3044"/>
              <a:gd name="T49" fmla="*/ 187 h 4290"/>
              <a:gd name="T50" fmla="*/ 782 w 3044"/>
              <a:gd name="T51" fmla="*/ 16 h 4290"/>
              <a:gd name="T52" fmla="*/ 932 w 3044"/>
              <a:gd name="T53" fmla="*/ 207 h 4290"/>
              <a:gd name="T54" fmla="*/ 1040 w 3044"/>
              <a:gd name="T55" fmla="*/ 288 h 4290"/>
              <a:gd name="T56" fmla="*/ 1190 w 3044"/>
              <a:gd name="T57" fmla="*/ 270 h 4290"/>
              <a:gd name="T58" fmla="*/ 1746 w 3044"/>
              <a:gd name="T59" fmla="*/ 333 h 4290"/>
              <a:gd name="T60" fmla="*/ 2189 w 3044"/>
              <a:gd name="T61" fmla="*/ 333 h 4290"/>
              <a:gd name="T62" fmla="*/ 2346 w 3044"/>
              <a:gd name="T63" fmla="*/ 301 h 4290"/>
              <a:gd name="T64" fmla="*/ 2513 w 3044"/>
              <a:gd name="T65" fmla="*/ 294 h 4290"/>
              <a:gd name="T66" fmla="*/ 2690 w 3044"/>
              <a:gd name="T67" fmla="*/ 225 h 4290"/>
              <a:gd name="T68" fmla="*/ 2875 w 3044"/>
              <a:gd name="T69" fmla="*/ 262 h 4290"/>
              <a:gd name="T70" fmla="*/ 2963 w 3044"/>
              <a:gd name="T71" fmla="*/ 365 h 4290"/>
              <a:gd name="T72" fmla="*/ 2985 w 3044"/>
              <a:gd name="T73" fmla="*/ 570 h 4290"/>
              <a:gd name="T74" fmla="*/ 2959 w 3044"/>
              <a:gd name="T75" fmla="*/ 849 h 4290"/>
              <a:gd name="T76" fmla="*/ 2924 w 3044"/>
              <a:gd name="T77" fmla="*/ 1206 h 4290"/>
              <a:gd name="T78" fmla="*/ 2954 w 3044"/>
              <a:gd name="T79" fmla="*/ 1445 h 4290"/>
              <a:gd name="T80" fmla="*/ 2840 w 3044"/>
              <a:gd name="T81" fmla="*/ 1910 h 4290"/>
              <a:gd name="T82" fmla="*/ 2661 w 3044"/>
              <a:gd name="T83" fmla="*/ 2069 h 4290"/>
              <a:gd name="T84" fmla="*/ 2512 w 3044"/>
              <a:gd name="T85" fmla="*/ 2203 h 4290"/>
              <a:gd name="T86" fmla="*/ 2694 w 3044"/>
              <a:gd name="T87" fmla="*/ 2266 h 4290"/>
              <a:gd name="T88" fmla="*/ 2722 w 3044"/>
              <a:gd name="T89" fmla="*/ 2829 h 4290"/>
              <a:gd name="T90" fmla="*/ 2656 w 3044"/>
              <a:gd name="T91" fmla="*/ 3007 h 4290"/>
              <a:gd name="T92" fmla="*/ 2682 w 3044"/>
              <a:gd name="T93" fmla="*/ 3115 h 4290"/>
              <a:gd name="T94" fmla="*/ 2965 w 3044"/>
              <a:gd name="T95" fmla="*/ 3378 h 4290"/>
              <a:gd name="T96" fmla="*/ 2965 w 3044"/>
              <a:gd name="T97" fmla="*/ 3955 h 4290"/>
              <a:gd name="T98" fmla="*/ 2168 w 3044"/>
              <a:gd name="T99" fmla="*/ 4221 h 4290"/>
              <a:gd name="T100" fmla="*/ 1741 w 3044"/>
              <a:gd name="T101" fmla="*/ 4282 h 4290"/>
              <a:gd name="T102" fmla="*/ 1475 w 3044"/>
              <a:gd name="T103" fmla="*/ 4228 h 4290"/>
              <a:gd name="T104" fmla="*/ 1287 w 3044"/>
              <a:gd name="T105" fmla="*/ 4262 h 4290"/>
              <a:gd name="T106" fmla="*/ 1095 w 3044"/>
              <a:gd name="T107" fmla="*/ 4164 h 4290"/>
              <a:gd name="T108" fmla="*/ 984 w 3044"/>
              <a:gd name="T109" fmla="*/ 4140 h 4290"/>
              <a:gd name="T110" fmla="*/ 882 w 3044"/>
              <a:gd name="T111" fmla="*/ 3884 h 4290"/>
              <a:gd name="T112" fmla="*/ 740 w 3044"/>
              <a:gd name="T113" fmla="*/ 3719 h 4290"/>
              <a:gd name="T114" fmla="*/ 542 w 3044"/>
              <a:gd name="T115" fmla="*/ 3533 h 4290"/>
              <a:gd name="T116" fmla="*/ 461 w 3044"/>
              <a:gd name="T117" fmla="*/ 3394 h 4290"/>
              <a:gd name="T118" fmla="*/ 380 w 3044"/>
              <a:gd name="T119" fmla="*/ 3259 h 42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44"/>
              <a:gd name="T181" fmla="*/ 0 h 4290"/>
              <a:gd name="T182" fmla="*/ 3044 w 3044"/>
              <a:gd name="T183" fmla="*/ 4290 h 42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44" h="4290">
                <a:moveTo>
                  <a:pt x="97" y="3090"/>
                </a:moveTo>
                <a:lnTo>
                  <a:pt x="100" y="3074"/>
                </a:lnTo>
                <a:lnTo>
                  <a:pt x="104" y="3060"/>
                </a:lnTo>
                <a:lnTo>
                  <a:pt x="107" y="3047"/>
                </a:lnTo>
                <a:lnTo>
                  <a:pt x="111" y="3035"/>
                </a:lnTo>
                <a:lnTo>
                  <a:pt x="116" y="3023"/>
                </a:lnTo>
                <a:lnTo>
                  <a:pt x="121" y="3013"/>
                </a:lnTo>
                <a:lnTo>
                  <a:pt x="125" y="3004"/>
                </a:lnTo>
                <a:lnTo>
                  <a:pt x="131" y="2995"/>
                </a:lnTo>
                <a:lnTo>
                  <a:pt x="136" y="2989"/>
                </a:lnTo>
                <a:lnTo>
                  <a:pt x="143" y="2981"/>
                </a:lnTo>
                <a:lnTo>
                  <a:pt x="149" y="2976"/>
                </a:lnTo>
                <a:lnTo>
                  <a:pt x="155" y="2970"/>
                </a:lnTo>
                <a:lnTo>
                  <a:pt x="168" y="2961"/>
                </a:lnTo>
                <a:lnTo>
                  <a:pt x="181" y="2954"/>
                </a:lnTo>
                <a:lnTo>
                  <a:pt x="211" y="2943"/>
                </a:lnTo>
                <a:lnTo>
                  <a:pt x="240" y="2933"/>
                </a:lnTo>
                <a:lnTo>
                  <a:pt x="254" y="2927"/>
                </a:lnTo>
                <a:lnTo>
                  <a:pt x="268" y="2920"/>
                </a:lnTo>
                <a:lnTo>
                  <a:pt x="281" y="2912"/>
                </a:lnTo>
                <a:lnTo>
                  <a:pt x="293" y="2901"/>
                </a:lnTo>
                <a:lnTo>
                  <a:pt x="321" y="2883"/>
                </a:lnTo>
                <a:lnTo>
                  <a:pt x="347" y="2868"/>
                </a:lnTo>
                <a:lnTo>
                  <a:pt x="376" y="2854"/>
                </a:lnTo>
                <a:lnTo>
                  <a:pt x="404" y="2842"/>
                </a:lnTo>
                <a:lnTo>
                  <a:pt x="433" y="2832"/>
                </a:lnTo>
                <a:lnTo>
                  <a:pt x="462" y="2822"/>
                </a:lnTo>
                <a:lnTo>
                  <a:pt x="492" y="2815"/>
                </a:lnTo>
                <a:lnTo>
                  <a:pt x="523" y="2809"/>
                </a:lnTo>
                <a:lnTo>
                  <a:pt x="554" y="2803"/>
                </a:lnTo>
                <a:lnTo>
                  <a:pt x="585" y="2800"/>
                </a:lnTo>
                <a:lnTo>
                  <a:pt x="617" y="2798"/>
                </a:lnTo>
                <a:lnTo>
                  <a:pt x="650" y="2796"/>
                </a:lnTo>
                <a:lnTo>
                  <a:pt x="683" y="2795"/>
                </a:lnTo>
                <a:lnTo>
                  <a:pt x="716" y="2795"/>
                </a:lnTo>
                <a:lnTo>
                  <a:pt x="750" y="2796"/>
                </a:lnTo>
                <a:lnTo>
                  <a:pt x="784" y="2797"/>
                </a:lnTo>
                <a:lnTo>
                  <a:pt x="818" y="2789"/>
                </a:lnTo>
                <a:lnTo>
                  <a:pt x="848" y="2780"/>
                </a:lnTo>
                <a:lnTo>
                  <a:pt x="861" y="2775"/>
                </a:lnTo>
                <a:lnTo>
                  <a:pt x="873" y="2769"/>
                </a:lnTo>
                <a:lnTo>
                  <a:pt x="884" y="2764"/>
                </a:lnTo>
                <a:lnTo>
                  <a:pt x="895" y="2758"/>
                </a:lnTo>
                <a:lnTo>
                  <a:pt x="904" y="2752"/>
                </a:lnTo>
                <a:lnTo>
                  <a:pt x="913" y="2745"/>
                </a:lnTo>
                <a:lnTo>
                  <a:pt x="921" y="2739"/>
                </a:lnTo>
                <a:lnTo>
                  <a:pt x="928" y="2731"/>
                </a:lnTo>
                <a:lnTo>
                  <a:pt x="935" y="2723"/>
                </a:lnTo>
                <a:lnTo>
                  <a:pt x="940" y="2716"/>
                </a:lnTo>
                <a:lnTo>
                  <a:pt x="945" y="2707"/>
                </a:lnTo>
                <a:lnTo>
                  <a:pt x="950" y="2698"/>
                </a:lnTo>
                <a:lnTo>
                  <a:pt x="953" y="2689"/>
                </a:lnTo>
                <a:lnTo>
                  <a:pt x="956" y="2679"/>
                </a:lnTo>
                <a:lnTo>
                  <a:pt x="959" y="2669"/>
                </a:lnTo>
                <a:lnTo>
                  <a:pt x="961" y="2658"/>
                </a:lnTo>
                <a:lnTo>
                  <a:pt x="963" y="2637"/>
                </a:lnTo>
                <a:lnTo>
                  <a:pt x="964" y="2612"/>
                </a:lnTo>
                <a:lnTo>
                  <a:pt x="962" y="2585"/>
                </a:lnTo>
                <a:lnTo>
                  <a:pt x="960" y="2556"/>
                </a:lnTo>
                <a:lnTo>
                  <a:pt x="955" y="2526"/>
                </a:lnTo>
                <a:lnTo>
                  <a:pt x="950" y="2493"/>
                </a:lnTo>
                <a:lnTo>
                  <a:pt x="963" y="2476"/>
                </a:lnTo>
                <a:lnTo>
                  <a:pt x="973" y="2460"/>
                </a:lnTo>
                <a:lnTo>
                  <a:pt x="982" y="2444"/>
                </a:lnTo>
                <a:lnTo>
                  <a:pt x="988" y="2430"/>
                </a:lnTo>
                <a:lnTo>
                  <a:pt x="993" y="2415"/>
                </a:lnTo>
                <a:lnTo>
                  <a:pt x="996" y="2401"/>
                </a:lnTo>
                <a:lnTo>
                  <a:pt x="998" y="2387"/>
                </a:lnTo>
                <a:lnTo>
                  <a:pt x="998" y="2374"/>
                </a:lnTo>
                <a:lnTo>
                  <a:pt x="996" y="2361"/>
                </a:lnTo>
                <a:lnTo>
                  <a:pt x="993" y="2349"/>
                </a:lnTo>
                <a:lnTo>
                  <a:pt x="988" y="2337"/>
                </a:lnTo>
                <a:lnTo>
                  <a:pt x="982" y="2325"/>
                </a:lnTo>
                <a:lnTo>
                  <a:pt x="974" y="2313"/>
                </a:lnTo>
                <a:lnTo>
                  <a:pt x="965" y="2302"/>
                </a:lnTo>
                <a:lnTo>
                  <a:pt x="955" y="2292"/>
                </a:lnTo>
                <a:lnTo>
                  <a:pt x="943" y="2281"/>
                </a:lnTo>
                <a:lnTo>
                  <a:pt x="914" y="2241"/>
                </a:lnTo>
                <a:lnTo>
                  <a:pt x="885" y="2201"/>
                </a:lnTo>
                <a:lnTo>
                  <a:pt x="855" y="2161"/>
                </a:lnTo>
                <a:lnTo>
                  <a:pt x="826" y="2121"/>
                </a:lnTo>
                <a:lnTo>
                  <a:pt x="816" y="2111"/>
                </a:lnTo>
                <a:lnTo>
                  <a:pt x="806" y="2102"/>
                </a:lnTo>
                <a:lnTo>
                  <a:pt x="796" y="2093"/>
                </a:lnTo>
                <a:lnTo>
                  <a:pt x="786" y="2087"/>
                </a:lnTo>
                <a:lnTo>
                  <a:pt x="778" y="2080"/>
                </a:lnTo>
                <a:lnTo>
                  <a:pt x="768" y="2075"/>
                </a:lnTo>
                <a:lnTo>
                  <a:pt x="758" y="2070"/>
                </a:lnTo>
                <a:lnTo>
                  <a:pt x="748" y="2068"/>
                </a:lnTo>
                <a:lnTo>
                  <a:pt x="738" y="2066"/>
                </a:lnTo>
                <a:lnTo>
                  <a:pt x="729" y="2066"/>
                </a:lnTo>
                <a:lnTo>
                  <a:pt x="719" y="2066"/>
                </a:lnTo>
                <a:lnTo>
                  <a:pt x="711" y="2068"/>
                </a:lnTo>
                <a:lnTo>
                  <a:pt x="701" y="2071"/>
                </a:lnTo>
                <a:lnTo>
                  <a:pt x="692" y="2077"/>
                </a:lnTo>
                <a:lnTo>
                  <a:pt x="682" y="2083"/>
                </a:lnTo>
                <a:lnTo>
                  <a:pt x="673" y="2091"/>
                </a:lnTo>
                <a:lnTo>
                  <a:pt x="666" y="2095"/>
                </a:lnTo>
                <a:lnTo>
                  <a:pt x="658" y="2099"/>
                </a:lnTo>
                <a:lnTo>
                  <a:pt x="651" y="2101"/>
                </a:lnTo>
                <a:lnTo>
                  <a:pt x="644" y="2102"/>
                </a:lnTo>
                <a:lnTo>
                  <a:pt x="638" y="2101"/>
                </a:lnTo>
                <a:lnTo>
                  <a:pt x="632" y="2100"/>
                </a:lnTo>
                <a:lnTo>
                  <a:pt x="626" y="2097"/>
                </a:lnTo>
                <a:lnTo>
                  <a:pt x="621" y="2093"/>
                </a:lnTo>
                <a:lnTo>
                  <a:pt x="615" y="2089"/>
                </a:lnTo>
                <a:lnTo>
                  <a:pt x="611" y="2083"/>
                </a:lnTo>
                <a:lnTo>
                  <a:pt x="605" y="2077"/>
                </a:lnTo>
                <a:lnTo>
                  <a:pt x="601" y="2069"/>
                </a:lnTo>
                <a:lnTo>
                  <a:pt x="593" y="2053"/>
                </a:lnTo>
                <a:lnTo>
                  <a:pt x="585" y="2033"/>
                </a:lnTo>
                <a:lnTo>
                  <a:pt x="581" y="2018"/>
                </a:lnTo>
                <a:lnTo>
                  <a:pt x="579" y="2002"/>
                </a:lnTo>
                <a:lnTo>
                  <a:pt x="578" y="1989"/>
                </a:lnTo>
                <a:lnTo>
                  <a:pt x="579" y="1977"/>
                </a:lnTo>
                <a:lnTo>
                  <a:pt x="581" y="1965"/>
                </a:lnTo>
                <a:lnTo>
                  <a:pt x="585" y="1955"/>
                </a:lnTo>
                <a:lnTo>
                  <a:pt x="592" y="1946"/>
                </a:lnTo>
                <a:lnTo>
                  <a:pt x="601" y="1938"/>
                </a:lnTo>
                <a:lnTo>
                  <a:pt x="618" y="1930"/>
                </a:lnTo>
                <a:lnTo>
                  <a:pt x="635" y="1922"/>
                </a:lnTo>
                <a:lnTo>
                  <a:pt x="650" y="1914"/>
                </a:lnTo>
                <a:lnTo>
                  <a:pt x="663" y="1907"/>
                </a:lnTo>
                <a:lnTo>
                  <a:pt x="675" y="1899"/>
                </a:lnTo>
                <a:lnTo>
                  <a:pt x="685" y="1891"/>
                </a:lnTo>
                <a:lnTo>
                  <a:pt x="694" y="1884"/>
                </a:lnTo>
                <a:lnTo>
                  <a:pt x="702" y="1877"/>
                </a:lnTo>
                <a:lnTo>
                  <a:pt x="707" y="1870"/>
                </a:lnTo>
                <a:lnTo>
                  <a:pt x="712" y="1864"/>
                </a:lnTo>
                <a:lnTo>
                  <a:pt x="715" y="1858"/>
                </a:lnTo>
                <a:lnTo>
                  <a:pt x="717" y="1852"/>
                </a:lnTo>
                <a:lnTo>
                  <a:pt x="717" y="1846"/>
                </a:lnTo>
                <a:lnTo>
                  <a:pt x="717" y="1842"/>
                </a:lnTo>
                <a:lnTo>
                  <a:pt x="715" y="1838"/>
                </a:lnTo>
                <a:lnTo>
                  <a:pt x="713" y="1833"/>
                </a:lnTo>
                <a:lnTo>
                  <a:pt x="708" y="1830"/>
                </a:lnTo>
                <a:lnTo>
                  <a:pt x="704" y="1827"/>
                </a:lnTo>
                <a:lnTo>
                  <a:pt x="698" y="1824"/>
                </a:lnTo>
                <a:lnTo>
                  <a:pt x="692" y="1822"/>
                </a:lnTo>
                <a:lnTo>
                  <a:pt x="684" y="1821"/>
                </a:lnTo>
                <a:lnTo>
                  <a:pt x="675" y="1820"/>
                </a:lnTo>
                <a:lnTo>
                  <a:pt x="666" y="1820"/>
                </a:lnTo>
                <a:lnTo>
                  <a:pt x="656" y="1821"/>
                </a:lnTo>
                <a:lnTo>
                  <a:pt x="645" y="1822"/>
                </a:lnTo>
                <a:lnTo>
                  <a:pt x="634" y="1824"/>
                </a:lnTo>
                <a:lnTo>
                  <a:pt x="622" y="1827"/>
                </a:lnTo>
                <a:lnTo>
                  <a:pt x="608" y="1831"/>
                </a:lnTo>
                <a:lnTo>
                  <a:pt x="595" y="1834"/>
                </a:lnTo>
                <a:lnTo>
                  <a:pt x="582" y="1840"/>
                </a:lnTo>
                <a:lnTo>
                  <a:pt x="568" y="1846"/>
                </a:lnTo>
                <a:lnTo>
                  <a:pt x="554" y="1853"/>
                </a:lnTo>
                <a:lnTo>
                  <a:pt x="548" y="1855"/>
                </a:lnTo>
                <a:lnTo>
                  <a:pt x="544" y="1856"/>
                </a:lnTo>
                <a:lnTo>
                  <a:pt x="538" y="1857"/>
                </a:lnTo>
                <a:lnTo>
                  <a:pt x="533" y="1857"/>
                </a:lnTo>
                <a:lnTo>
                  <a:pt x="522" y="1857"/>
                </a:lnTo>
                <a:lnTo>
                  <a:pt x="511" y="1854"/>
                </a:lnTo>
                <a:lnTo>
                  <a:pt x="500" y="1851"/>
                </a:lnTo>
                <a:lnTo>
                  <a:pt x="490" y="1846"/>
                </a:lnTo>
                <a:lnTo>
                  <a:pt x="481" y="1842"/>
                </a:lnTo>
                <a:lnTo>
                  <a:pt x="475" y="1836"/>
                </a:lnTo>
                <a:lnTo>
                  <a:pt x="455" y="1821"/>
                </a:lnTo>
                <a:lnTo>
                  <a:pt x="439" y="1807"/>
                </a:lnTo>
                <a:lnTo>
                  <a:pt x="433" y="1802"/>
                </a:lnTo>
                <a:lnTo>
                  <a:pt x="426" y="1798"/>
                </a:lnTo>
                <a:lnTo>
                  <a:pt x="420" y="1795"/>
                </a:lnTo>
                <a:lnTo>
                  <a:pt x="414" y="1794"/>
                </a:lnTo>
                <a:lnTo>
                  <a:pt x="409" y="1795"/>
                </a:lnTo>
                <a:lnTo>
                  <a:pt x="402" y="1797"/>
                </a:lnTo>
                <a:lnTo>
                  <a:pt x="396" y="1802"/>
                </a:lnTo>
                <a:lnTo>
                  <a:pt x="389" y="1810"/>
                </a:lnTo>
                <a:lnTo>
                  <a:pt x="381" y="1820"/>
                </a:lnTo>
                <a:lnTo>
                  <a:pt x="371" y="1832"/>
                </a:lnTo>
                <a:lnTo>
                  <a:pt x="361" y="1848"/>
                </a:lnTo>
                <a:lnTo>
                  <a:pt x="351" y="1867"/>
                </a:lnTo>
                <a:lnTo>
                  <a:pt x="348" y="1872"/>
                </a:lnTo>
                <a:lnTo>
                  <a:pt x="343" y="1877"/>
                </a:lnTo>
                <a:lnTo>
                  <a:pt x="334" y="1883"/>
                </a:lnTo>
                <a:lnTo>
                  <a:pt x="324" y="1888"/>
                </a:lnTo>
                <a:lnTo>
                  <a:pt x="319" y="1890"/>
                </a:lnTo>
                <a:lnTo>
                  <a:pt x="312" y="1891"/>
                </a:lnTo>
                <a:lnTo>
                  <a:pt x="306" y="1892"/>
                </a:lnTo>
                <a:lnTo>
                  <a:pt x="299" y="1892"/>
                </a:lnTo>
                <a:lnTo>
                  <a:pt x="292" y="1892"/>
                </a:lnTo>
                <a:lnTo>
                  <a:pt x="285" y="1891"/>
                </a:lnTo>
                <a:lnTo>
                  <a:pt x="278" y="1889"/>
                </a:lnTo>
                <a:lnTo>
                  <a:pt x="270" y="1886"/>
                </a:lnTo>
                <a:lnTo>
                  <a:pt x="241" y="1872"/>
                </a:lnTo>
                <a:lnTo>
                  <a:pt x="211" y="1857"/>
                </a:lnTo>
                <a:lnTo>
                  <a:pt x="197" y="1850"/>
                </a:lnTo>
                <a:lnTo>
                  <a:pt x="185" y="1841"/>
                </a:lnTo>
                <a:lnTo>
                  <a:pt x="178" y="1835"/>
                </a:lnTo>
                <a:lnTo>
                  <a:pt x="173" y="1829"/>
                </a:lnTo>
                <a:lnTo>
                  <a:pt x="167" y="1822"/>
                </a:lnTo>
                <a:lnTo>
                  <a:pt x="163" y="1814"/>
                </a:lnTo>
                <a:lnTo>
                  <a:pt x="162" y="1799"/>
                </a:lnTo>
                <a:lnTo>
                  <a:pt x="162" y="1785"/>
                </a:lnTo>
                <a:lnTo>
                  <a:pt x="160" y="1773"/>
                </a:lnTo>
                <a:lnTo>
                  <a:pt x="157" y="1762"/>
                </a:lnTo>
                <a:lnTo>
                  <a:pt x="154" y="1752"/>
                </a:lnTo>
                <a:lnTo>
                  <a:pt x="151" y="1744"/>
                </a:lnTo>
                <a:lnTo>
                  <a:pt x="145" y="1738"/>
                </a:lnTo>
                <a:lnTo>
                  <a:pt x="140" y="1732"/>
                </a:lnTo>
                <a:lnTo>
                  <a:pt x="132" y="1727"/>
                </a:lnTo>
                <a:lnTo>
                  <a:pt x="124" y="1723"/>
                </a:lnTo>
                <a:lnTo>
                  <a:pt x="114" y="1721"/>
                </a:lnTo>
                <a:lnTo>
                  <a:pt x="105" y="1719"/>
                </a:lnTo>
                <a:lnTo>
                  <a:pt x="91" y="1718"/>
                </a:lnTo>
                <a:lnTo>
                  <a:pt x="78" y="1718"/>
                </a:lnTo>
                <a:lnTo>
                  <a:pt x="63" y="1719"/>
                </a:lnTo>
                <a:lnTo>
                  <a:pt x="46" y="1720"/>
                </a:lnTo>
                <a:lnTo>
                  <a:pt x="0" y="1679"/>
                </a:lnTo>
                <a:lnTo>
                  <a:pt x="1" y="1665"/>
                </a:lnTo>
                <a:lnTo>
                  <a:pt x="4" y="1651"/>
                </a:lnTo>
                <a:lnTo>
                  <a:pt x="5" y="1638"/>
                </a:lnTo>
                <a:lnTo>
                  <a:pt x="6" y="1624"/>
                </a:lnTo>
                <a:lnTo>
                  <a:pt x="10" y="1614"/>
                </a:lnTo>
                <a:lnTo>
                  <a:pt x="14" y="1604"/>
                </a:lnTo>
                <a:lnTo>
                  <a:pt x="16" y="1595"/>
                </a:lnTo>
                <a:lnTo>
                  <a:pt x="17" y="1586"/>
                </a:lnTo>
                <a:lnTo>
                  <a:pt x="17" y="1577"/>
                </a:lnTo>
                <a:lnTo>
                  <a:pt x="16" y="1569"/>
                </a:lnTo>
                <a:lnTo>
                  <a:pt x="15" y="1561"/>
                </a:lnTo>
                <a:lnTo>
                  <a:pt x="11" y="1554"/>
                </a:lnTo>
                <a:lnTo>
                  <a:pt x="16" y="1490"/>
                </a:lnTo>
                <a:lnTo>
                  <a:pt x="20" y="1427"/>
                </a:lnTo>
                <a:lnTo>
                  <a:pt x="26" y="1366"/>
                </a:lnTo>
                <a:lnTo>
                  <a:pt x="31" y="1304"/>
                </a:lnTo>
                <a:lnTo>
                  <a:pt x="35" y="1273"/>
                </a:lnTo>
                <a:lnTo>
                  <a:pt x="40" y="1243"/>
                </a:lnTo>
                <a:lnTo>
                  <a:pt x="45" y="1213"/>
                </a:lnTo>
                <a:lnTo>
                  <a:pt x="51" y="1182"/>
                </a:lnTo>
                <a:lnTo>
                  <a:pt x="57" y="1152"/>
                </a:lnTo>
                <a:lnTo>
                  <a:pt x="65" y="1121"/>
                </a:lnTo>
                <a:lnTo>
                  <a:pt x="74" y="1091"/>
                </a:lnTo>
                <a:lnTo>
                  <a:pt x="85" y="1060"/>
                </a:lnTo>
                <a:lnTo>
                  <a:pt x="93" y="1030"/>
                </a:lnTo>
                <a:lnTo>
                  <a:pt x="101" y="1001"/>
                </a:lnTo>
                <a:lnTo>
                  <a:pt x="110" y="976"/>
                </a:lnTo>
                <a:lnTo>
                  <a:pt x="119" y="954"/>
                </a:lnTo>
                <a:lnTo>
                  <a:pt x="128" y="933"/>
                </a:lnTo>
                <a:lnTo>
                  <a:pt x="135" y="915"/>
                </a:lnTo>
                <a:lnTo>
                  <a:pt x="144" y="897"/>
                </a:lnTo>
                <a:lnTo>
                  <a:pt x="153" y="882"/>
                </a:lnTo>
                <a:lnTo>
                  <a:pt x="162" y="868"/>
                </a:lnTo>
                <a:lnTo>
                  <a:pt x="170" y="856"/>
                </a:lnTo>
                <a:lnTo>
                  <a:pt x="180" y="845"/>
                </a:lnTo>
                <a:lnTo>
                  <a:pt x="189" y="834"/>
                </a:lnTo>
                <a:lnTo>
                  <a:pt x="208" y="817"/>
                </a:lnTo>
                <a:lnTo>
                  <a:pt x="228" y="800"/>
                </a:lnTo>
                <a:lnTo>
                  <a:pt x="248" y="784"/>
                </a:lnTo>
                <a:lnTo>
                  <a:pt x="269" y="767"/>
                </a:lnTo>
                <a:lnTo>
                  <a:pt x="292" y="749"/>
                </a:lnTo>
                <a:lnTo>
                  <a:pt x="316" y="726"/>
                </a:lnTo>
                <a:lnTo>
                  <a:pt x="329" y="711"/>
                </a:lnTo>
                <a:lnTo>
                  <a:pt x="342" y="697"/>
                </a:lnTo>
                <a:lnTo>
                  <a:pt x="355" y="681"/>
                </a:lnTo>
                <a:lnTo>
                  <a:pt x="369" y="662"/>
                </a:lnTo>
                <a:lnTo>
                  <a:pt x="383" y="642"/>
                </a:lnTo>
                <a:lnTo>
                  <a:pt x="399" y="619"/>
                </a:lnTo>
                <a:lnTo>
                  <a:pt x="413" y="595"/>
                </a:lnTo>
                <a:lnTo>
                  <a:pt x="430" y="568"/>
                </a:lnTo>
                <a:lnTo>
                  <a:pt x="441" y="547"/>
                </a:lnTo>
                <a:lnTo>
                  <a:pt x="450" y="527"/>
                </a:lnTo>
                <a:lnTo>
                  <a:pt x="460" y="507"/>
                </a:lnTo>
                <a:lnTo>
                  <a:pt x="469" y="488"/>
                </a:lnTo>
                <a:lnTo>
                  <a:pt x="484" y="449"/>
                </a:lnTo>
                <a:lnTo>
                  <a:pt x="497" y="413"/>
                </a:lnTo>
                <a:lnTo>
                  <a:pt x="507" y="377"/>
                </a:lnTo>
                <a:lnTo>
                  <a:pt x="515" y="342"/>
                </a:lnTo>
                <a:lnTo>
                  <a:pt x="521" y="308"/>
                </a:lnTo>
                <a:lnTo>
                  <a:pt x="524" y="276"/>
                </a:lnTo>
                <a:lnTo>
                  <a:pt x="526" y="245"/>
                </a:lnTo>
                <a:lnTo>
                  <a:pt x="526" y="215"/>
                </a:lnTo>
                <a:lnTo>
                  <a:pt x="524" y="187"/>
                </a:lnTo>
                <a:lnTo>
                  <a:pt x="521" y="159"/>
                </a:lnTo>
                <a:lnTo>
                  <a:pt x="516" y="134"/>
                </a:lnTo>
                <a:lnTo>
                  <a:pt x="511" y="111"/>
                </a:lnTo>
                <a:lnTo>
                  <a:pt x="504" y="88"/>
                </a:lnTo>
                <a:lnTo>
                  <a:pt x="497" y="67"/>
                </a:lnTo>
                <a:lnTo>
                  <a:pt x="544" y="61"/>
                </a:lnTo>
                <a:lnTo>
                  <a:pt x="591" y="53"/>
                </a:lnTo>
                <a:lnTo>
                  <a:pt x="639" y="44"/>
                </a:lnTo>
                <a:lnTo>
                  <a:pt x="686" y="34"/>
                </a:lnTo>
                <a:lnTo>
                  <a:pt x="735" y="24"/>
                </a:lnTo>
                <a:lnTo>
                  <a:pt x="782" y="16"/>
                </a:lnTo>
                <a:lnTo>
                  <a:pt x="830" y="7"/>
                </a:lnTo>
                <a:lnTo>
                  <a:pt x="877" y="0"/>
                </a:lnTo>
                <a:lnTo>
                  <a:pt x="882" y="38"/>
                </a:lnTo>
                <a:lnTo>
                  <a:pt x="887" y="74"/>
                </a:lnTo>
                <a:lnTo>
                  <a:pt x="895" y="108"/>
                </a:lnTo>
                <a:lnTo>
                  <a:pt x="904" y="139"/>
                </a:lnTo>
                <a:lnTo>
                  <a:pt x="908" y="154"/>
                </a:lnTo>
                <a:lnTo>
                  <a:pt x="914" y="168"/>
                </a:lnTo>
                <a:lnTo>
                  <a:pt x="920" y="181"/>
                </a:lnTo>
                <a:lnTo>
                  <a:pt x="926" y="195"/>
                </a:lnTo>
                <a:lnTo>
                  <a:pt x="932" y="207"/>
                </a:lnTo>
                <a:lnTo>
                  <a:pt x="940" y="218"/>
                </a:lnTo>
                <a:lnTo>
                  <a:pt x="948" y="229"/>
                </a:lnTo>
                <a:lnTo>
                  <a:pt x="955" y="238"/>
                </a:lnTo>
                <a:lnTo>
                  <a:pt x="964" y="247"/>
                </a:lnTo>
                <a:lnTo>
                  <a:pt x="973" y="256"/>
                </a:lnTo>
                <a:lnTo>
                  <a:pt x="983" y="264"/>
                </a:lnTo>
                <a:lnTo>
                  <a:pt x="993" y="270"/>
                </a:lnTo>
                <a:lnTo>
                  <a:pt x="1004" y="276"/>
                </a:lnTo>
                <a:lnTo>
                  <a:pt x="1016" y="280"/>
                </a:lnTo>
                <a:lnTo>
                  <a:pt x="1028" y="285"/>
                </a:lnTo>
                <a:lnTo>
                  <a:pt x="1040" y="288"/>
                </a:lnTo>
                <a:lnTo>
                  <a:pt x="1053" y="289"/>
                </a:lnTo>
                <a:lnTo>
                  <a:pt x="1067" y="290"/>
                </a:lnTo>
                <a:lnTo>
                  <a:pt x="1083" y="290"/>
                </a:lnTo>
                <a:lnTo>
                  <a:pt x="1098" y="289"/>
                </a:lnTo>
                <a:lnTo>
                  <a:pt x="1113" y="287"/>
                </a:lnTo>
                <a:lnTo>
                  <a:pt x="1131" y="283"/>
                </a:lnTo>
                <a:lnTo>
                  <a:pt x="1149" y="279"/>
                </a:lnTo>
                <a:lnTo>
                  <a:pt x="1167" y="274"/>
                </a:lnTo>
                <a:lnTo>
                  <a:pt x="1173" y="271"/>
                </a:lnTo>
                <a:lnTo>
                  <a:pt x="1180" y="270"/>
                </a:lnTo>
                <a:lnTo>
                  <a:pt x="1190" y="270"/>
                </a:lnTo>
                <a:lnTo>
                  <a:pt x="1203" y="270"/>
                </a:lnTo>
                <a:lnTo>
                  <a:pt x="1234" y="271"/>
                </a:lnTo>
                <a:lnTo>
                  <a:pt x="1273" y="276"/>
                </a:lnTo>
                <a:lnTo>
                  <a:pt x="1317" y="281"/>
                </a:lnTo>
                <a:lnTo>
                  <a:pt x="1367" y="287"/>
                </a:lnTo>
                <a:lnTo>
                  <a:pt x="1423" y="294"/>
                </a:lnTo>
                <a:lnTo>
                  <a:pt x="1482" y="302"/>
                </a:lnTo>
                <a:lnTo>
                  <a:pt x="1545" y="311"/>
                </a:lnTo>
                <a:lnTo>
                  <a:pt x="1611" y="319"/>
                </a:lnTo>
                <a:lnTo>
                  <a:pt x="1678" y="326"/>
                </a:lnTo>
                <a:lnTo>
                  <a:pt x="1746" y="333"/>
                </a:lnTo>
                <a:lnTo>
                  <a:pt x="1814" y="338"/>
                </a:lnTo>
                <a:lnTo>
                  <a:pt x="1882" y="342"/>
                </a:lnTo>
                <a:lnTo>
                  <a:pt x="1948" y="344"/>
                </a:lnTo>
                <a:lnTo>
                  <a:pt x="2011" y="344"/>
                </a:lnTo>
                <a:lnTo>
                  <a:pt x="2045" y="342"/>
                </a:lnTo>
                <a:lnTo>
                  <a:pt x="2078" y="342"/>
                </a:lnTo>
                <a:lnTo>
                  <a:pt x="2110" y="341"/>
                </a:lnTo>
                <a:lnTo>
                  <a:pt x="2142" y="339"/>
                </a:lnTo>
                <a:lnTo>
                  <a:pt x="2159" y="337"/>
                </a:lnTo>
                <a:lnTo>
                  <a:pt x="2174" y="336"/>
                </a:lnTo>
                <a:lnTo>
                  <a:pt x="2189" y="333"/>
                </a:lnTo>
                <a:lnTo>
                  <a:pt x="2205" y="330"/>
                </a:lnTo>
                <a:lnTo>
                  <a:pt x="2220" y="325"/>
                </a:lnTo>
                <a:lnTo>
                  <a:pt x="2235" y="321"/>
                </a:lnTo>
                <a:lnTo>
                  <a:pt x="2251" y="314"/>
                </a:lnTo>
                <a:lnTo>
                  <a:pt x="2266" y="305"/>
                </a:lnTo>
                <a:lnTo>
                  <a:pt x="2281" y="301"/>
                </a:lnTo>
                <a:lnTo>
                  <a:pt x="2296" y="298"/>
                </a:lnTo>
                <a:lnTo>
                  <a:pt x="2309" y="297"/>
                </a:lnTo>
                <a:lnTo>
                  <a:pt x="2322" y="297"/>
                </a:lnTo>
                <a:lnTo>
                  <a:pt x="2334" y="299"/>
                </a:lnTo>
                <a:lnTo>
                  <a:pt x="2346" y="301"/>
                </a:lnTo>
                <a:lnTo>
                  <a:pt x="2357" y="304"/>
                </a:lnTo>
                <a:lnTo>
                  <a:pt x="2368" y="308"/>
                </a:lnTo>
                <a:lnTo>
                  <a:pt x="2391" y="314"/>
                </a:lnTo>
                <a:lnTo>
                  <a:pt x="2414" y="319"/>
                </a:lnTo>
                <a:lnTo>
                  <a:pt x="2426" y="320"/>
                </a:lnTo>
                <a:lnTo>
                  <a:pt x="2440" y="320"/>
                </a:lnTo>
                <a:lnTo>
                  <a:pt x="2454" y="319"/>
                </a:lnTo>
                <a:lnTo>
                  <a:pt x="2468" y="314"/>
                </a:lnTo>
                <a:lnTo>
                  <a:pt x="2483" y="309"/>
                </a:lnTo>
                <a:lnTo>
                  <a:pt x="2498" y="302"/>
                </a:lnTo>
                <a:lnTo>
                  <a:pt x="2513" y="294"/>
                </a:lnTo>
                <a:lnTo>
                  <a:pt x="2530" y="286"/>
                </a:lnTo>
                <a:lnTo>
                  <a:pt x="2546" y="276"/>
                </a:lnTo>
                <a:lnTo>
                  <a:pt x="2564" y="266"/>
                </a:lnTo>
                <a:lnTo>
                  <a:pt x="2581" y="256"/>
                </a:lnTo>
                <a:lnTo>
                  <a:pt x="2601" y="247"/>
                </a:lnTo>
                <a:lnTo>
                  <a:pt x="2621" y="240"/>
                </a:lnTo>
                <a:lnTo>
                  <a:pt x="2643" y="233"/>
                </a:lnTo>
                <a:lnTo>
                  <a:pt x="2654" y="230"/>
                </a:lnTo>
                <a:lnTo>
                  <a:pt x="2666" y="227"/>
                </a:lnTo>
                <a:lnTo>
                  <a:pt x="2678" y="226"/>
                </a:lnTo>
                <a:lnTo>
                  <a:pt x="2690" y="225"/>
                </a:lnTo>
                <a:lnTo>
                  <a:pt x="2703" y="224"/>
                </a:lnTo>
                <a:lnTo>
                  <a:pt x="2716" y="225"/>
                </a:lnTo>
                <a:lnTo>
                  <a:pt x="2729" y="225"/>
                </a:lnTo>
                <a:lnTo>
                  <a:pt x="2744" y="227"/>
                </a:lnTo>
                <a:lnTo>
                  <a:pt x="2758" y="230"/>
                </a:lnTo>
                <a:lnTo>
                  <a:pt x="2773" y="233"/>
                </a:lnTo>
                <a:lnTo>
                  <a:pt x="2789" y="237"/>
                </a:lnTo>
                <a:lnTo>
                  <a:pt x="2804" y="242"/>
                </a:lnTo>
                <a:lnTo>
                  <a:pt x="2827" y="249"/>
                </a:lnTo>
                <a:lnTo>
                  <a:pt x="2851" y="256"/>
                </a:lnTo>
                <a:lnTo>
                  <a:pt x="2875" y="262"/>
                </a:lnTo>
                <a:lnTo>
                  <a:pt x="2902" y="267"/>
                </a:lnTo>
                <a:lnTo>
                  <a:pt x="2928" y="274"/>
                </a:lnTo>
                <a:lnTo>
                  <a:pt x="2955" y="279"/>
                </a:lnTo>
                <a:lnTo>
                  <a:pt x="2984" y="286"/>
                </a:lnTo>
                <a:lnTo>
                  <a:pt x="3014" y="293"/>
                </a:lnTo>
                <a:lnTo>
                  <a:pt x="3002" y="303"/>
                </a:lnTo>
                <a:lnTo>
                  <a:pt x="2991" y="313"/>
                </a:lnTo>
                <a:lnTo>
                  <a:pt x="2982" y="325"/>
                </a:lnTo>
                <a:lnTo>
                  <a:pt x="2974" y="337"/>
                </a:lnTo>
                <a:lnTo>
                  <a:pt x="2969" y="350"/>
                </a:lnTo>
                <a:lnTo>
                  <a:pt x="2963" y="365"/>
                </a:lnTo>
                <a:lnTo>
                  <a:pt x="2960" y="380"/>
                </a:lnTo>
                <a:lnTo>
                  <a:pt x="2957" y="395"/>
                </a:lnTo>
                <a:lnTo>
                  <a:pt x="2955" y="412"/>
                </a:lnTo>
                <a:lnTo>
                  <a:pt x="2955" y="429"/>
                </a:lnTo>
                <a:lnTo>
                  <a:pt x="2957" y="447"/>
                </a:lnTo>
                <a:lnTo>
                  <a:pt x="2959" y="466"/>
                </a:lnTo>
                <a:lnTo>
                  <a:pt x="2962" y="485"/>
                </a:lnTo>
                <a:lnTo>
                  <a:pt x="2966" y="505"/>
                </a:lnTo>
                <a:lnTo>
                  <a:pt x="2972" y="525"/>
                </a:lnTo>
                <a:lnTo>
                  <a:pt x="2979" y="546"/>
                </a:lnTo>
                <a:lnTo>
                  <a:pt x="2985" y="570"/>
                </a:lnTo>
                <a:lnTo>
                  <a:pt x="2991" y="594"/>
                </a:lnTo>
                <a:lnTo>
                  <a:pt x="2993" y="619"/>
                </a:lnTo>
                <a:lnTo>
                  <a:pt x="2994" y="645"/>
                </a:lnTo>
                <a:lnTo>
                  <a:pt x="2994" y="670"/>
                </a:lnTo>
                <a:lnTo>
                  <a:pt x="2992" y="695"/>
                </a:lnTo>
                <a:lnTo>
                  <a:pt x="2988" y="720"/>
                </a:lnTo>
                <a:lnTo>
                  <a:pt x="2984" y="747"/>
                </a:lnTo>
                <a:lnTo>
                  <a:pt x="2979" y="772"/>
                </a:lnTo>
                <a:lnTo>
                  <a:pt x="2972" y="797"/>
                </a:lnTo>
                <a:lnTo>
                  <a:pt x="2965" y="823"/>
                </a:lnTo>
                <a:lnTo>
                  <a:pt x="2959" y="849"/>
                </a:lnTo>
                <a:lnTo>
                  <a:pt x="2943" y="900"/>
                </a:lnTo>
                <a:lnTo>
                  <a:pt x="2929" y="951"/>
                </a:lnTo>
                <a:lnTo>
                  <a:pt x="2920" y="966"/>
                </a:lnTo>
                <a:lnTo>
                  <a:pt x="2914" y="978"/>
                </a:lnTo>
                <a:lnTo>
                  <a:pt x="2908" y="990"/>
                </a:lnTo>
                <a:lnTo>
                  <a:pt x="2905" y="1003"/>
                </a:lnTo>
                <a:lnTo>
                  <a:pt x="2896" y="1039"/>
                </a:lnTo>
                <a:lnTo>
                  <a:pt x="2881" y="1092"/>
                </a:lnTo>
                <a:lnTo>
                  <a:pt x="2897" y="1137"/>
                </a:lnTo>
                <a:lnTo>
                  <a:pt x="2915" y="1183"/>
                </a:lnTo>
                <a:lnTo>
                  <a:pt x="2924" y="1206"/>
                </a:lnTo>
                <a:lnTo>
                  <a:pt x="2932" y="1231"/>
                </a:lnTo>
                <a:lnTo>
                  <a:pt x="2940" y="1255"/>
                </a:lnTo>
                <a:lnTo>
                  <a:pt x="2947" y="1279"/>
                </a:lnTo>
                <a:lnTo>
                  <a:pt x="2952" y="1303"/>
                </a:lnTo>
                <a:lnTo>
                  <a:pt x="2957" y="1327"/>
                </a:lnTo>
                <a:lnTo>
                  <a:pt x="2960" y="1351"/>
                </a:lnTo>
                <a:lnTo>
                  <a:pt x="2961" y="1374"/>
                </a:lnTo>
                <a:lnTo>
                  <a:pt x="2961" y="1399"/>
                </a:lnTo>
                <a:lnTo>
                  <a:pt x="2959" y="1422"/>
                </a:lnTo>
                <a:lnTo>
                  <a:pt x="2957" y="1433"/>
                </a:lnTo>
                <a:lnTo>
                  <a:pt x="2954" y="1445"/>
                </a:lnTo>
                <a:lnTo>
                  <a:pt x="2951" y="1456"/>
                </a:lnTo>
                <a:lnTo>
                  <a:pt x="2948" y="1467"/>
                </a:lnTo>
                <a:lnTo>
                  <a:pt x="2931" y="1555"/>
                </a:lnTo>
                <a:lnTo>
                  <a:pt x="2914" y="1643"/>
                </a:lnTo>
                <a:lnTo>
                  <a:pt x="2905" y="1686"/>
                </a:lnTo>
                <a:lnTo>
                  <a:pt x="2896" y="1728"/>
                </a:lnTo>
                <a:lnTo>
                  <a:pt x="2886" y="1768"/>
                </a:lnTo>
                <a:lnTo>
                  <a:pt x="2876" y="1807"/>
                </a:lnTo>
                <a:lnTo>
                  <a:pt x="2865" y="1843"/>
                </a:lnTo>
                <a:lnTo>
                  <a:pt x="2853" y="1878"/>
                </a:lnTo>
                <a:lnTo>
                  <a:pt x="2840" y="1910"/>
                </a:lnTo>
                <a:lnTo>
                  <a:pt x="2827" y="1940"/>
                </a:lnTo>
                <a:lnTo>
                  <a:pt x="2819" y="1953"/>
                </a:lnTo>
                <a:lnTo>
                  <a:pt x="2812" y="1965"/>
                </a:lnTo>
                <a:lnTo>
                  <a:pt x="2804" y="1977"/>
                </a:lnTo>
                <a:lnTo>
                  <a:pt x="2796" y="1988"/>
                </a:lnTo>
                <a:lnTo>
                  <a:pt x="2788" y="1999"/>
                </a:lnTo>
                <a:lnTo>
                  <a:pt x="2779" y="2008"/>
                </a:lnTo>
                <a:lnTo>
                  <a:pt x="2770" y="2016"/>
                </a:lnTo>
                <a:lnTo>
                  <a:pt x="2760" y="2023"/>
                </a:lnTo>
                <a:lnTo>
                  <a:pt x="2708" y="2047"/>
                </a:lnTo>
                <a:lnTo>
                  <a:pt x="2661" y="2069"/>
                </a:lnTo>
                <a:lnTo>
                  <a:pt x="2639" y="2079"/>
                </a:lnTo>
                <a:lnTo>
                  <a:pt x="2620" y="2090"/>
                </a:lnTo>
                <a:lnTo>
                  <a:pt x="2601" y="2102"/>
                </a:lnTo>
                <a:lnTo>
                  <a:pt x="2583" y="2113"/>
                </a:lnTo>
                <a:lnTo>
                  <a:pt x="2567" y="2126"/>
                </a:lnTo>
                <a:lnTo>
                  <a:pt x="2553" y="2140"/>
                </a:lnTo>
                <a:lnTo>
                  <a:pt x="2539" y="2156"/>
                </a:lnTo>
                <a:lnTo>
                  <a:pt x="2527" y="2173"/>
                </a:lnTo>
                <a:lnTo>
                  <a:pt x="2522" y="2182"/>
                </a:lnTo>
                <a:lnTo>
                  <a:pt x="2516" y="2192"/>
                </a:lnTo>
                <a:lnTo>
                  <a:pt x="2512" y="2203"/>
                </a:lnTo>
                <a:lnTo>
                  <a:pt x="2508" y="2214"/>
                </a:lnTo>
                <a:lnTo>
                  <a:pt x="2500" y="2237"/>
                </a:lnTo>
                <a:lnTo>
                  <a:pt x="2493" y="2263"/>
                </a:lnTo>
                <a:lnTo>
                  <a:pt x="2521" y="2263"/>
                </a:lnTo>
                <a:lnTo>
                  <a:pt x="2546" y="2264"/>
                </a:lnTo>
                <a:lnTo>
                  <a:pt x="2570" y="2264"/>
                </a:lnTo>
                <a:lnTo>
                  <a:pt x="2594" y="2264"/>
                </a:lnTo>
                <a:lnTo>
                  <a:pt x="2617" y="2266"/>
                </a:lnTo>
                <a:lnTo>
                  <a:pt x="2643" y="2266"/>
                </a:lnTo>
                <a:lnTo>
                  <a:pt x="2668" y="2266"/>
                </a:lnTo>
                <a:lnTo>
                  <a:pt x="2694" y="2266"/>
                </a:lnTo>
                <a:lnTo>
                  <a:pt x="2697" y="2330"/>
                </a:lnTo>
                <a:lnTo>
                  <a:pt x="2701" y="2394"/>
                </a:lnTo>
                <a:lnTo>
                  <a:pt x="2704" y="2458"/>
                </a:lnTo>
                <a:lnTo>
                  <a:pt x="2707" y="2521"/>
                </a:lnTo>
                <a:lnTo>
                  <a:pt x="2711" y="2585"/>
                </a:lnTo>
                <a:lnTo>
                  <a:pt x="2713" y="2649"/>
                </a:lnTo>
                <a:lnTo>
                  <a:pt x="2716" y="2713"/>
                </a:lnTo>
                <a:lnTo>
                  <a:pt x="2719" y="2777"/>
                </a:lnTo>
                <a:lnTo>
                  <a:pt x="2721" y="2793"/>
                </a:lnTo>
                <a:lnTo>
                  <a:pt x="2722" y="2816"/>
                </a:lnTo>
                <a:lnTo>
                  <a:pt x="2722" y="2829"/>
                </a:lnTo>
                <a:lnTo>
                  <a:pt x="2721" y="2840"/>
                </a:lnTo>
                <a:lnTo>
                  <a:pt x="2719" y="2848"/>
                </a:lnTo>
                <a:lnTo>
                  <a:pt x="2717" y="2855"/>
                </a:lnTo>
                <a:lnTo>
                  <a:pt x="2701" y="2885"/>
                </a:lnTo>
                <a:lnTo>
                  <a:pt x="2687" y="2912"/>
                </a:lnTo>
                <a:lnTo>
                  <a:pt x="2674" y="2937"/>
                </a:lnTo>
                <a:lnTo>
                  <a:pt x="2666" y="2962"/>
                </a:lnTo>
                <a:lnTo>
                  <a:pt x="2662" y="2975"/>
                </a:lnTo>
                <a:lnTo>
                  <a:pt x="2659" y="2986"/>
                </a:lnTo>
                <a:lnTo>
                  <a:pt x="2657" y="2996"/>
                </a:lnTo>
                <a:lnTo>
                  <a:pt x="2656" y="3007"/>
                </a:lnTo>
                <a:lnTo>
                  <a:pt x="2655" y="3018"/>
                </a:lnTo>
                <a:lnTo>
                  <a:pt x="2655" y="3028"/>
                </a:lnTo>
                <a:lnTo>
                  <a:pt x="2656" y="3039"/>
                </a:lnTo>
                <a:lnTo>
                  <a:pt x="2657" y="3049"/>
                </a:lnTo>
                <a:lnTo>
                  <a:pt x="2658" y="3059"/>
                </a:lnTo>
                <a:lnTo>
                  <a:pt x="2661" y="3069"/>
                </a:lnTo>
                <a:lnTo>
                  <a:pt x="2663" y="3078"/>
                </a:lnTo>
                <a:lnTo>
                  <a:pt x="2668" y="3088"/>
                </a:lnTo>
                <a:lnTo>
                  <a:pt x="2672" y="3096"/>
                </a:lnTo>
                <a:lnTo>
                  <a:pt x="2677" y="3106"/>
                </a:lnTo>
                <a:lnTo>
                  <a:pt x="2682" y="3115"/>
                </a:lnTo>
                <a:lnTo>
                  <a:pt x="2689" y="3124"/>
                </a:lnTo>
                <a:lnTo>
                  <a:pt x="2703" y="3142"/>
                </a:lnTo>
                <a:lnTo>
                  <a:pt x="2719" y="3160"/>
                </a:lnTo>
                <a:lnTo>
                  <a:pt x="2739" y="3179"/>
                </a:lnTo>
                <a:lnTo>
                  <a:pt x="2760" y="3196"/>
                </a:lnTo>
                <a:lnTo>
                  <a:pt x="2794" y="3227"/>
                </a:lnTo>
                <a:lnTo>
                  <a:pt x="2828" y="3258"/>
                </a:lnTo>
                <a:lnTo>
                  <a:pt x="2862" y="3287"/>
                </a:lnTo>
                <a:lnTo>
                  <a:pt x="2897" y="3318"/>
                </a:lnTo>
                <a:lnTo>
                  <a:pt x="2931" y="3349"/>
                </a:lnTo>
                <a:lnTo>
                  <a:pt x="2965" y="3378"/>
                </a:lnTo>
                <a:lnTo>
                  <a:pt x="2999" y="3409"/>
                </a:lnTo>
                <a:lnTo>
                  <a:pt x="3033" y="3439"/>
                </a:lnTo>
                <a:lnTo>
                  <a:pt x="3035" y="3500"/>
                </a:lnTo>
                <a:lnTo>
                  <a:pt x="3036" y="3561"/>
                </a:lnTo>
                <a:lnTo>
                  <a:pt x="3038" y="3621"/>
                </a:lnTo>
                <a:lnTo>
                  <a:pt x="3039" y="3681"/>
                </a:lnTo>
                <a:lnTo>
                  <a:pt x="3040" y="3742"/>
                </a:lnTo>
                <a:lnTo>
                  <a:pt x="3042" y="3802"/>
                </a:lnTo>
                <a:lnTo>
                  <a:pt x="3043" y="3862"/>
                </a:lnTo>
                <a:lnTo>
                  <a:pt x="3044" y="3924"/>
                </a:lnTo>
                <a:lnTo>
                  <a:pt x="2965" y="3955"/>
                </a:lnTo>
                <a:lnTo>
                  <a:pt x="2887" y="3985"/>
                </a:lnTo>
                <a:lnTo>
                  <a:pt x="2811" y="4014"/>
                </a:lnTo>
                <a:lnTo>
                  <a:pt x="2735" y="4041"/>
                </a:lnTo>
                <a:lnTo>
                  <a:pt x="2660" y="4067"/>
                </a:lnTo>
                <a:lnTo>
                  <a:pt x="2587" y="4092"/>
                </a:lnTo>
                <a:lnTo>
                  <a:pt x="2514" y="4116"/>
                </a:lnTo>
                <a:lnTo>
                  <a:pt x="2444" y="4139"/>
                </a:lnTo>
                <a:lnTo>
                  <a:pt x="2374" y="4161"/>
                </a:lnTo>
                <a:lnTo>
                  <a:pt x="2305" y="4182"/>
                </a:lnTo>
                <a:lnTo>
                  <a:pt x="2235" y="4202"/>
                </a:lnTo>
                <a:lnTo>
                  <a:pt x="2168" y="4221"/>
                </a:lnTo>
                <a:lnTo>
                  <a:pt x="2101" y="4239"/>
                </a:lnTo>
                <a:lnTo>
                  <a:pt x="2036" y="4256"/>
                </a:lnTo>
                <a:lnTo>
                  <a:pt x="1970" y="4273"/>
                </a:lnTo>
                <a:lnTo>
                  <a:pt x="1905" y="4289"/>
                </a:lnTo>
                <a:lnTo>
                  <a:pt x="1879" y="4290"/>
                </a:lnTo>
                <a:lnTo>
                  <a:pt x="1853" y="4290"/>
                </a:lnTo>
                <a:lnTo>
                  <a:pt x="1829" y="4290"/>
                </a:lnTo>
                <a:lnTo>
                  <a:pt x="1806" y="4289"/>
                </a:lnTo>
                <a:lnTo>
                  <a:pt x="1784" y="4287"/>
                </a:lnTo>
                <a:lnTo>
                  <a:pt x="1762" y="4285"/>
                </a:lnTo>
                <a:lnTo>
                  <a:pt x="1741" y="4282"/>
                </a:lnTo>
                <a:lnTo>
                  <a:pt x="1720" y="4277"/>
                </a:lnTo>
                <a:lnTo>
                  <a:pt x="1700" y="4273"/>
                </a:lnTo>
                <a:lnTo>
                  <a:pt x="1680" y="4266"/>
                </a:lnTo>
                <a:lnTo>
                  <a:pt x="1659" y="4260"/>
                </a:lnTo>
                <a:lnTo>
                  <a:pt x="1639" y="4252"/>
                </a:lnTo>
                <a:lnTo>
                  <a:pt x="1618" y="4242"/>
                </a:lnTo>
                <a:lnTo>
                  <a:pt x="1598" y="4232"/>
                </a:lnTo>
                <a:lnTo>
                  <a:pt x="1577" y="4221"/>
                </a:lnTo>
                <a:lnTo>
                  <a:pt x="1555" y="4208"/>
                </a:lnTo>
                <a:lnTo>
                  <a:pt x="1512" y="4218"/>
                </a:lnTo>
                <a:lnTo>
                  <a:pt x="1475" y="4228"/>
                </a:lnTo>
                <a:lnTo>
                  <a:pt x="1443" y="4238"/>
                </a:lnTo>
                <a:lnTo>
                  <a:pt x="1414" y="4245"/>
                </a:lnTo>
                <a:lnTo>
                  <a:pt x="1390" y="4253"/>
                </a:lnTo>
                <a:lnTo>
                  <a:pt x="1368" y="4260"/>
                </a:lnTo>
                <a:lnTo>
                  <a:pt x="1348" y="4264"/>
                </a:lnTo>
                <a:lnTo>
                  <a:pt x="1330" y="4266"/>
                </a:lnTo>
                <a:lnTo>
                  <a:pt x="1321" y="4267"/>
                </a:lnTo>
                <a:lnTo>
                  <a:pt x="1313" y="4267"/>
                </a:lnTo>
                <a:lnTo>
                  <a:pt x="1304" y="4266"/>
                </a:lnTo>
                <a:lnTo>
                  <a:pt x="1296" y="4264"/>
                </a:lnTo>
                <a:lnTo>
                  <a:pt x="1287" y="4262"/>
                </a:lnTo>
                <a:lnTo>
                  <a:pt x="1278" y="4260"/>
                </a:lnTo>
                <a:lnTo>
                  <a:pt x="1268" y="4255"/>
                </a:lnTo>
                <a:lnTo>
                  <a:pt x="1258" y="4251"/>
                </a:lnTo>
                <a:lnTo>
                  <a:pt x="1237" y="4240"/>
                </a:lnTo>
                <a:lnTo>
                  <a:pt x="1214" y="4225"/>
                </a:lnTo>
                <a:lnTo>
                  <a:pt x="1188" y="4205"/>
                </a:lnTo>
                <a:lnTo>
                  <a:pt x="1157" y="4181"/>
                </a:lnTo>
                <a:lnTo>
                  <a:pt x="1140" y="4175"/>
                </a:lnTo>
                <a:lnTo>
                  <a:pt x="1123" y="4171"/>
                </a:lnTo>
                <a:lnTo>
                  <a:pt x="1109" y="4168"/>
                </a:lnTo>
                <a:lnTo>
                  <a:pt x="1095" y="4164"/>
                </a:lnTo>
                <a:lnTo>
                  <a:pt x="1070" y="4161"/>
                </a:lnTo>
                <a:lnTo>
                  <a:pt x="1049" y="4159"/>
                </a:lnTo>
                <a:lnTo>
                  <a:pt x="1031" y="4158"/>
                </a:lnTo>
                <a:lnTo>
                  <a:pt x="1017" y="4158"/>
                </a:lnTo>
                <a:lnTo>
                  <a:pt x="1010" y="4157"/>
                </a:lnTo>
                <a:lnTo>
                  <a:pt x="1005" y="4155"/>
                </a:lnTo>
                <a:lnTo>
                  <a:pt x="999" y="4154"/>
                </a:lnTo>
                <a:lnTo>
                  <a:pt x="995" y="4152"/>
                </a:lnTo>
                <a:lnTo>
                  <a:pt x="990" y="4149"/>
                </a:lnTo>
                <a:lnTo>
                  <a:pt x="987" y="4146"/>
                </a:lnTo>
                <a:lnTo>
                  <a:pt x="984" y="4140"/>
                </a:lnTo>
                <a:lnTo>
                  <a:pt x="981" y="4135"/>
                </a:lnTo>
                <a:lnTo>
                  <a:pt x="978" y="4128"/>
                </a:lnTo>
                <a:lnTo>
                  <a:pt x="975" y="4119"/>
                </a:lnTo>
                <a:lnTo>
                  <a:pt x="973" y="4109"/>
                </a:lnTo>
                <a:lnTo>
                  <a:pt x="971" y="4098"/>
                </a:lnTo>
                <a:lnTo>
                  <a:pt x="966" y="4071"/>
                </a:lnTo>
                <a:lnTo>
                  <a:pt x="962" y="4035"/>
                </a:lnTo>
                <a:lnTo>
                  <a:pt x="956" y="3991"/>
                </a:lnTo>
                <a:lnTo>
                  <a:pt x="951" y="3937"/>
                </a:lnTo>
                <a:lnTo>
                  <a:pt x="915" y="3911"/>
                </a:lnTo>
                <a:lnTo>
                  <a:pt x="882" y="3884"/>
                </a:lnTo>
                <a:lnTo>
                  <a:pt x="852" y="3859"/>
                </a:lnTo>
                <a:lnTo>
                  <a:pt x="825" y="3833"/>
                </a:lnTo>
                <a:lnTo>
                  <a:pt x="813" y="3820"/>
                </a:lnTo>
                <a:lnTo>
                  <a:pt x="801" y="3808"/>
                </a:lnTo>
                <a:lnTo>
                  <a:pt x="790" y="3794"/>
                </a:lnTo>
                <a:lnTo>
                  <a:pt x="780" y="3781"/>
                </a:lnTo>
                <a:lnTo>
                  <a:pt x="770" y="3768"/>
                </a:lnTo>
                <a:lnTo>
                  <a:pt x="761" y="3756"/>
                </a:lnTo>
                <a:lnTo>
                  <a:pt x="753" y="3743"/>
                </a:lnTo>
                <a:lnTo>
                  <a:pt x="746" y="3730"/>
                </a:lnTo>
                <a:lnTo>
                  <a:pt x="740" y="3719"/>
                </a:lnTo>
                <a:lnTo>
                  <a:pt x="734" y="3708"/>
                </a:lnTo>
                <a:lnTo>
                  <a:pt x="726" y="3698"/>
                </a:lnTo>
                <a:lnTo>
                  <a:pt x="718" y="3688"/>
                </a:lnTo>
                <a:lnTo>
                  <a:pt x="702" y="3668"/>
                </a:lnTo>
                <a:lnTo>
                  <a:pt x="683" y="3649"/>
                </a:lnTo>
                <a:lnTo>
                  <a:pt x="647" y="3612"/>
                </a:lnTo>
                <a:lnTo>
                  <a:pt x="612" y="3575"/>
                </a:lnTo>
                <a:lnTo>
                  <a:pt x="591" y="3565"/>
                </a:lnTo>
                <a:lnTo>
                  <a:pt x="572" y="3554"/>
                </a:lnTo>
                <a:lnTo>
                  <a:pt x="557" y="3544"/>
                </a:lnTo>
                <a:lnTo>
                  <a:pt x="542" y="3533"/>
                </a:lnTo>
                <a:lnTo>
                  <a:pt x="529" y="3523"/>
                </a:lnTo>
                <a:lnTo>
                  <a:pt x="517" y="3513"/>
                </a:lnTo>
                <a:lnTo>
                  <a:pt x="507" y="3502"/>
                </a:lnTo>
                <a:lnTo>
                  <a:pt x="500" y="3493"/>
                </a:lnTo>
                <a:lnTo>
                  <a:pt x="492" y="3483"/>
                </a:lnTo>
                <a:lnTo>
                  <a:pt x="486" y="3473"/>
                </a:lnTo>
                <a:lnTo>
                  <a:pt x="481" y="3463"/>
                </a:lnTo>
                <a:lnTo>
                  <a:pt x="477" y="3453"/>
                </a:lnTo>
                <a:lnTo>
                  <a:pt x="469" y="3433"/>
                </a:lnTo>
                <a:lnTo>
                  <a:pt x="465" y="3414"/>
                </a:lnTo>
                <a:lnTo>
                  <a:pt x="461" y="3394"/>
                </a:lnTo>
                <a:lnTo>
                  <a:pt x="457" y="3374"/>
                </a:lnTo>
                <a:lnTo>
                  <a:pt x="453" y="3355"/>
                </a:lnTo>
                <a:lnTo>
                  <a:pt x="446" y="3336"/>
                </a:lnTo>
                <a:lnTo>
                  <a:pt x="442" y="3327"/>
                </a:lnTo>
                <a:lnTo>
                  <a:pt x="436" y="3317"/>
                </a:lnTo>
                <a:lnTo>
                  <a:pt x="431" y="3307"/>
                </a:lnTo>
                <a:lnTo>
                  <a:pt x="423" y="3297"/>
                </a:lnTo>
                <a:lnTo>
                  <a:pt x="414" y="3288"/>
                </a:lnTo>
                <a:lnTo>
                  <a:pt x="404" y="3279"/>
                </a:lnTo>
                <a:lnTo>
                  <a:pt x="393" y="3269"/>
                </a:lnTo>
                <a:lnTo>
                  <a:pt x="380" y="3259"/>
                </a:lnTo>
                <a:lnTo>
                  <a:pt x="348" y="3237"/>
                </a:lnTo>
                <a:lnTo>
                  <a:pt x="314" y="3215"/>
                </a:lnTo>
                <a:lnTo>
                  <a:pt x="279" y="3193"/>
                </a:lnTo>
                <a:lnTo>
                  <a:pt x="243" y="3172"/>
                </a:lnTo>
                <a:lnTo>
                  <a:pt x="207" y="3150"/>
                </a:lnTo>
                <a:lnTo>
                  <a:pt x="170" y="3129"/>
                </a:lnTo>
                <a:lnTo>
                  <a:pt x="133" y="3110"/>
                </a:lnTo>
                <a:lnTo>
                  <a:pt x="97" y="309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825500" y="4545013"/>
            <a:ext cx="1592263" cy="1438275"/>
          </a:xfrm>
          <a:custGeom>
            <a:avLst/>
            <a:gdLst>
              <a:gd name="T0" fmla="*/ 4501 w 5317"/>
              <a:gd name="T1" fmla="*/ 4207 h 4806"/>
              <a:gd name="T2" fmla="*/ 3964 w 5317"/>
              <a:gd name="T3" fmla="*/ 4330 h 4806"/>
              <a:gd name="T4" fmla="*/ 3928 w 5317"/>
              <a:gd name="T5" fmla="*/ 4417 h 4806"/>
              <a:gd name="T6" fmla="*/ 3870 w 5317"/>
              <a:gd name="T7" fmla="*/ 4511 h 4806"/>
              <a:gd name="T8" fmla="*/ 3786 w 5317"/>
              <a:gd name="T9" fmla="*/ 4609 h 4806"/>
              <a:gd name="T10" fmla="*/ 3686 w 5317"/>
              <a:gd name="T11" fmla="*/ 4648 h 4806"/>
              <a:gd name="T12" fmla="*/ 3636 w 5317"/>
              <a:gd name="T13" fmla="*/ 4568 h 4806"/>
              <a:gd name="T14" fmla="*/ 3601 w 5317"/>
              <a:gd name="T15" fmla="*/ 4555 h 4806"/>
              <a:gd name="T16" fmla="*/ 3580 w 5317"/>
              <a:gd name="T17" fmla="*/ 4601 h 4806"/>
              <a:gd name="T18" fmla="*/ 3568 w 5317"/>
              <a:gd name="T19" fmla="*/ 4662 h 4806"/>
              <a:gd name="T20" fmla="*/ 3376 w 5317"/>
              <a:gd name="T21" fmla="*/ 4806 h 4806"/>
              <a:gd name="T22" fmla="*/ 3156 w 5317"/>
              <a:gd name="T23" fmla="*/ 4630 h 4806"/>
              <a:gd name="T24" fmla="*/ 3135 w 5317"/>
              <a:gd name="T25" fmla="*/ 4552 h 4806"/>
              <a:gd name="T26" fmla="*/ 3112 w 5317"/>
              <a:gd name="T27" fmla="*/ 4511 h 4806"/>
              <a:gd name="T28" fmla="*/ 3065 w 5317"/>
              <a:gd name="T29" fmla="*/ 4456 h 4806"/>
              <a:gd name="T30" fmla="*/ 2912 w 5317"/>
              <a:gd name="T31" fmla="*/ 4339 h 4806"/>
              <a:gd name="T32" fmla="*/ 2725 w 5317"/>
              <a:gd name="T33" fmla="*/ 4248 h 4806"/>
              <a:gd name="T34" fmla="*/ 2663 w 5317"/>
              <a:gd name="T35" fmla="*/ 4231 h 4806"/>
              <a:gd name="T36" fmla="*/ 2613 w 5317"/>
              <a:gd name="T37" fmla="*/ 4229 h 4806"/>
              <a:gd name="T38" fmla="*/ 2568 w 5317"/>
              <a:gd name="T39" fmla="*/ 4241 h 4806"/>
              <a:gd name="T40" fmla="*/ 2380 w 5317"/>
              <a:gd name="T41" fmla="*/ 4334 h 4806"/>
              <a:gd name="T42" fmla="*/ 1698 w 5317"/>
              <a:gd name="T43" fmla="*/ 3859 h 4806"/>
              <a:gd name="T44" fmla="*/ 1512 w 5317"/>
              <a:gd name="T45" fmla="*/ 3779 h 4806"/>
              <a:gd name="T46" fmla="*/ 1426 w 5317"/>
              <a:gd name="T47" fmla="*/ 3728 h 4806"/>
              <a:gd name="T48" fmla="*/ 1348 w 5317"/>
              <a:gd name="T49" fmla="*/ 3669 h 4806"/>
              <a:gd name="T50" fmla="*/ 987 w 5317"/>
              <a:gd name="T51" fmla="*/ 3283 h 4806"/>
              <a:gd name="T52" fmla="*/ 507 w 5317"/>
              <a:gd name="T53" fmla="*/ 2025 h 4806"/>
              <a:gd name="T54" fmla="*/ 442 w 5317"/>
              <a:gd name="T55" fmla="*/ 2009 h 4806"/>
              <a:gd name="T56" fmla="*/ 397 w 5317"/>
              <a:gd name="T57" fmla="*/ 1986 h 4806"/>
              <a:gd name="T58" fmla="*/ 372 w 5317"/>
              <a:gd name="T59" fmla="*/ 1953 h 4806"/>
              <a:gd name="T60" fmla="*/ 371 w 5317"/>
              <a:gd name="T61" fmla="*/ 1912 h 4806"/>
              <a:gd name="T62" fmla="*/ 211 w 5317"/>
              <a:gd name="T63" fmla="*/ 1809 h 4806"/>
              <a:gd name="T64" fmla="*/ 148 w 5317"/>
              <a:gd name="T65" fmla="*/ 1757 h 4806"/>
              <a:gd name="T66" fmla="*/ 99 w 5317"/>
              <a:gd name="T67" fmla="*/ 1699 h 4806"/>
              <a:gd name="T68" fmla="*/ 59 w 5317"/>
              <a:gd name="T69" fmla="*/ 1633 h 4806"/>
              <a:gd name="T70" fmla="*/ 32 w 5317"/>
              <a:gd name="T71" fmla="*/ 1562 h 4806"/>
              <a:gd name="T72" fmla="*/ 13 w 5317"/>
              <a:gd name="T73" fmla="*/ 1484 h 4806"/>
              <a:gd name="T74" fmla="*/ 1 w 5317"/>
              <a:gd name="T75" fmla="*/ 1378 h 4806"/>
              <a:gd name="T76" fmla="*/ 632 w 5317"/>
              <a:gd name="T77" fmla="*/ 740 h 4806"/>
              <a:gd name="T78" fmla="*/ 1159 w 5317"/>
              <a:gd name="T79" fmla="*/ 253 h 4806"/>
              <a:gd name="T80" fmla="*/ 3983 w 5317"/>
              <a:gd name="T81" fmla="*/ 76 h 4806"/>
              <a:gd name="T82" fmla="*/ 5204 w 5317"/>
              <a:gd name="T83" fmla="*/ 995 h 4806"/>
              <a:gd name="T84" fmla="*/ 5317 w 5317"/>
              <a:gd name="T85" fmla="*/ 2717 h 4806"/>
              <a:gd name="T86" fmla="*/ 5279 w 5317"/>
              <a:gd name="T87" fmla="*/ 2749 h 4806"/>
              <a:gd name="T88" fmla="*/ 5253 w 5317"/>
              <a:gd name="T89" fmla="*/ 2792 h 4806"/>
              <a:gd name="T90" fmla="*/ 5214 w 5317"/>
              <a:gd name="T91" fmla="*/ 2905 h 4806"/>
              <a:gd name="T92" fmla="*/ 5201 w 5317"/>
              <a:gd name="T93" fmla="*/ 2958 h 4806"/>
              <a:gd name="T94" fmla="*/ 5186 w 5317"/>
              <a:gd name="T95" fmla="*/ 3041 h 4806"/>
              <a:gd name="T96" fmla="*/ 5167 w 5317"/>
              <a:gd name="T97" fmla="*/ 3071 h 4806"/>
              <a:gd name="T98" fmla="*/ 5145 w 5317"/>
              <a:gd name="T99" fmla="*/ 3081 h 4806"/>
              <a:gd name="T100" fmla="*/ 5076 w 5317"/>
              <a:gd name="T101" fmla="*/ 3087 h 4806"/>
              <a:gd name="T102" fmla="*/ 4980 w 5317"/>
              <a:gd name="T103" fmla="*/ 3113 h 4806"/>
              <a:gd name="T104" fmla="*/ 4904 w 5317"/>
              <a:gd name="T105" fmla="*/ 3160 h 4806"/>
              <a:gd name="T106" fmla="*/ 4844 w 5317"/>
              <a:gd name="T107" fmla="*/ 3225 h 4806"/>
              <a:gd name="T108" fmla="*/ 4805 w 5317"/>
              <a:gd name="T109" fmla="*/ 3313 h 4806"/>
              <a:gd name="T110" fmla="*/ 4782 w 5317"/>
              <a:gd name="T111" fmla="*/ 3421 h 4806"/>
              <a:gd name="T112" fmla="*/ 4778 w 5317"/>
              <a:gd name="T113" fmla="*/ 3548 h 4806"/>
              <a:gd name="T114" fmla="*/ 4793 w 5317"/>
              <a:gd name="T115" fmla="*/ 3696 h 4806"/>
              <a:gd name="T116" fmla="*/ 4794 w 5317"/>
              <a:gd name="T117" fmla="*/ 3838 h 4806"/>
              <a:gd name="T118" fmla="*/ 4763 w 5317"/>
              <a:gd name="T119" fmla="*/ 3960 h 48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317"/>
              <a:gd name="T181" fmla="*/ 0 h 4806"/>
              <a:gd name="T182" fmla="*/ 5317 w 5317"/>
              <a:gd name="T183" fmla="*/ 4806 h 48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317" h="4806">
                <a:moveTo>
                  <a:pt x="4746" y="4020"/>
                </a:moveTo>
                <a:lnTo>
                  <a:pt x="4744" y="4019"/>
                </a:lnTo>
                <a:lnTo>
                  <a:pt x="4506" y="4026"/>
                </a:lnTo>
                <a:lnTo>
                  <a:pt x="4501" y="4207"/>
                </a:lnTo>
                <a:lnTo>
                  <a:pt x="4277" y="4222"/>
                </a:lnTo>
                <a:lnTo>
                  <a:pt x="4101" y="4303"/>
                </a:lnTo>
                <a:lnTo>
                  <a:pt x="3969" y="4309"/>
                </a:lnTo>
                <a:lnTo>
                  <a:pt x="3964" y="4330"/>
                </a:lnTo>
                <a:lnTo>
                  <a:pt x="3956" y="4350"/>
                </a:lnTo>
                <a:lnTo>
                  <a:pt x="3949" y="4372"/>
                </a:lnTo>
                <a:lnTo>
                  <a:pt x="3939" y="4394"/>
                </a:lnTo>
                <a:lnTo>
                  <a:pt x="3928" y="4417"/>
                </a:lnTo>
                <a:lnTo>
                  <a:pt x="3916" y="4440"/>
                </a:lnTo>
                <a:lnTo>
                  <a:pt x="3901" y="4463"/>
                </a:lnTo>
                <a:lnTo>
                  <a:pt x="3886" y="4488"/>
                </a:lnTo>
                <a:lnTo>
                  <a:pt x="3870" y="4511"/>
                </a:lnTo>
                <a:lnTo>
                  <a:pt x="3851" y="4535"/>
                </a:lnTo>
                <a:lnTo>
                  <a:pt x="3831" y="4560"/>
                </a:lnTo>
                <a:lnTo>
                  <a:pt x="3809" y="4584"/>
                </a:lnTo>
                <a:lnTo>
                  <a:pt x="3786" y="4609"/>
                </a:lnTo>
                <a:lnTo>
                  <a:pt x="3762" y="4634"/>
                </a:lnTo>
                <a:lnTo>
                  <a:pt x="3736" y="4659"/>
                </a:lnTo>
                <a:lnTo>
                  <a:pt x="3707" y="4684"/>
                </a:lnTo>
                <a:lnTo>
                  <a:pt x="3686" y="4648"/>
                </a:lnTo>
                <a:lnTo>
                  <a:pt x="3666" y="4612"/>
                </a:lnTo>
                <a:lnTo>
                  <a:pt x="3655" y="4593"/>
                </a:lnTo>
                <a:lnTo>
                  <a:pt x="3642" y="4575"/>
                </a:lnTo>
                <a:lnTo>
                  <a:pt x="3636" y="4568"/>
                </a:lnTo>
                <a:lnTo>
                  <a:pt x="3627" y="4559"/>
                </a:lnTo>
                <a:lnTo>
                  <a:pt x="3618" y="4551"/>
                </a:lnTo>
                <a:lnTo>
                  <a:pt x="3608" y="4544"/>
                </a:lnTo>
                <a:lnTo>
                  <a:pt x="3601" y="4555"/>
                </a:lnTo>
                <a:lnTo>
                  <a:pt x="3594" y="4565"/>
                </a:lnTo>
                <a:lnTo>
                  <a:pt x="3589" y="4578"/>
                </a:lnTo>
                <a:lnTo>
                  <a:pt x="3583" y="4590"/>
                </a:lnTo>
                <a:lnTo>
                  <a:pt x="3580" y="4601"/>
                </a:lnTo>
                <a:lnTo>
                  <a:pt x="3576" y="4613"/>
                </a:lnTo>
                <a:lnTo>
                  <a:pt x="3573" y="4625"/>
                </a:lnTo>
                <a:lnTo>
                  <a:pt x="3571" y="4637"/>
                </a:lnTo>
                <a:lnTo>
                  <a:pt x="3568" y="4662"/>
                </a:lnTo>
                <a:lnTo>
                  <a:pt x="3565" y="4686"/>
                </a:lnTo>
                <a:lnTo>
                  <a:pt x="3561" y="4710"/>
                </a:lnTo>
                <a:lnTo>
                  <a:pt x="3556" y="4734"/>
                </a:lnTo>
                <a:lnTo>
                  <a:pt x="3376" y="4806"/>
                </a:lnTo>
                <a:lnTo>
                  <a:pt x="3203" y="4754"/>
                </a:lnTo>
                <a:lnTo>
                  <a:pt x="3163" y="4696"/>
                </a:lnTo>
                <a:lnTo>
                  <a:pt x="3159" y="4662"/>
                </a:lnTo>
                <a:lnTo>
                  <a:pt x="3156" y="4630"/>
                </a:lnTo>
                <a:lnTo>
                  <a:pt x="3151" y="4602"/>
                </a:lnTo>
                <a:lnTo>
                  <a:pt x="3144" y="4576"/>
                </a:lnTo>
                <a:lnTo>
                  <a:pt x="3140" y="4564"/>
                </a:lnTo>
                <a:lnTo>
                  <a:pt x="3135" y="4552"/>
                </a:lnTo>
                <a:lnTo>
                  <a:pt x="3130" y="4541"/>
                </a:lnTo>
                <a:lnTo>
                  <a:pt x="3124" y="4530"/>
                </a:lnTo>
                <a:lnTo>
                  <a:pt x="3119" y="4520"/>
                </a:lnTo>
                <a:lnTo>
                  <a:pt x="3112" y="4511"/>
                </a:lnTo>
                <a:lnTo>
                  <a:pt x="3106" y="4501"/>
                </a:lnTo>
                <a:lnTo>
                  <a:pt x="3098" y="4491"/>
                </a:lnTo>
                <a:lnTo>
                  <a:pt x="3082" y="4473"/>
                </a:lnTo>
                <a:lnTo>
                  <a:pt x="3065" y="4456"/>
                </a:lnTo>
                <a:lnTo>
                  <a:pt x="3044" y="4438"/>
                </a:lnTo>
                <a:lnTo>
                  <a:pt x="3022" y="4420"/>
                </a:lnTo>
                <a:lnTo>
                  <a:pt x="2972" y="4382"/>
                </a:lnTo>
                <a:lnTo>
                  <a:pt x="2912" y="4339"/>
                </a:lnTo>
                <a:lnTo>
                  <a:pt x="2855" y="4309"/>
                </a:lnTo>
                <a:lnTo>
                  <a:pt x="2805" y="4285"/>
                </a:lnTo>
                <a:lnTo>
                  <a:pt x="2762" y="4264"/>
                </a:lnTo>
                <a:lnTo>
                  <a:pt x="2725" y="4248"/>
                </a:lnTo>
                <a:lnTo>
                  <a:pt x="2708" y="4243"/>
                </a:lnTo>
                <a:lnTo>
                  <a:pt x="2692" y="4237"/>
                </a:lnTo>
                <a:lnTo>
                  <a:pt x="2677" y="4234"/>
                </a:lnTo>
                <a:lnTo>
                  <a:pt x="2663" y="4231"/>
                </a:lnTo>
                <a:lnTo>
                  <a:pt x="2650" y="4229"/>
                </a:lnTo>
                <a:lnTo>
                  <a:pt x="2637" y="4227"/>
                </a:lnTo>
                <a:lnTo>
                  <a:pt x="2625" y="4227"/>
                </a:lnTo>
                <a:lnTo>
                  <a:pt x="2613" y="4229"/>
                </a:lnTo>
                <a:lnTo>
                  <a:pt x="2602" y="4231"/>
                </a:lnTo>
                <a:lnTo>
                  <a:pt x="2590" y="4233"/>
                </a:lnTo>
                <a:lnTo>
                  <a:pt x="2579" y="4236"/>
                </a:lnTo>
                <a:lnTo>
                  <a:pt x="2568" y="4241"/>
                </a:lnTo>
                <a:lnTo>
                  <a:pt x="2543" y="4250"/>
                </a:lnTo>
                <a:lnTo>
                  <a:pt x="2518" y="4263"/>
                </a:lnTo>
                <a:lnTo>
                  <a:pt x="2458" y="4294"/>
                </a:lnTo>
                <a:lnTo>
                  <a:pt x="2380" y="4334"/>
                </a:lnTo>
                <a:lnTo>
                  <a:pt x="2065" y="4155"/>
                </a:lnTo>
                <a:lnTo>
                  <a:pt x="2060" y="4080"/>
                </a:lnTo>
                <a:lnTo>
                  <a:pt x="1705" y="3948"/>
                </a:lnTo>
                <a:lnTo>
                  <a:pt x="1698" y="3859"/>
                </a:lnTo>
                <a:lnTo>
                  <a:pt x="1650" y="3840"/>
                </a:lnTo>
                <a:lnTo>
                  <a:pt x="1603" y="3820"/>
                </a:lnTo>
                <a:lnTo>
                  <a:pt x="1557" y="3801"/>
                </a:lnTo>
                <a:lnTo>
                  <a:pt x="1512" y="3779"/>
                </a:lnTo>
                <a:lnTo>
                  <a:pt x="1490" y="3766"/>
                </a:lnTo>
                <a:lnTo>
                  <a:pt x="1469" y="3754"/>
                </a:lnTo>
                <a:lnTo>
                  <a:pt x="1447" y="3741"/>
                </a:lnTo>
                <a:lnTo>
                  <a:pt x="1426" y="3728"/>
                </a:lnTo>
                <a:lnTo>
                  <a:pt x="1406" y="3715"/>
                </a:lnTo>
                <a:lnTo>
                  <a:pt x="1386" y="3700"/>
                </a:lnTo>
                <a:lnTo>
                  <a:pt x="1367" y="3684"/>
                </a:lnTo>
                <a:lnTo>
                  <a:pt x="1348" y="3669"/>
                </a:lnTo>
                <a:lnTo>
                  <a:pt x="1337" y="3550"/>
                </a:lnTo>
                <a:lnTo>
                  <a:pt x="1022" y="3537"/>
                </a:lnTo>
                <a:lnTo>
                  <a:pt x="866" y="3355"/>
                </a:lnTo>
                <a:lnTo>
                  <a:pt x="987" y="3283"/>
                </a:lnTo>
                <a:lnTo>
                  <a:pt x="731" y="3164"/>
                </a:lnTo>
                <a:lnTo>
                  <a:pt x="717" y="3081"/>
                </a:lnTo>
                <a:lnTo>
                  <a:pt x="786" y="2370"/>
                </a:lnTo>
                <a:lnTo>
                  <a:pt x="507" y="2025"/>
                </a:lnTo>
                <a:lnTo>
                  <a:pt x="490" y="2021"/>
                </a:lnTo>
                <a:lnTo>
                  <a:pt x="473" y="2018"/>
                </a:lnTo>
                <a:lnTo>
                  <a:pt x="457" y="2014"/>
                </a:lnTo>
                <a:lnTo>
                  <a:pt x="442" y="2009"/>
                </a:lnTo>
                <a:lnTo>
                  <a:pt x="429" y="2005"/>
                </a:lnTo>
                <a:lnTo>
                  <a:pt x="417" y="2000"/>
                </a:lnTo>
                <a:lnTo>
                  <a:pt x="406" y="1993"/>
                </a:lnTo>
                <a:lnTo>
                  <a:pt x="397" y="1986"/>
                </a:lnTo>
                <a:lnTo>
                  <a:pt x="389" y="1979"/>
                </a:lnTo>
                <a:lnTo>
                  <a:pt x="382" y="1971"/>
                </a:lnTo>
                <a:lnTo>
                  <a:pt x="377" y="1963"/>
                </a:lnTo>
                <a:lnTo>
                  <a:pt x="372" y="1953"/>
                </a:lnTo>
                <a:lnTo>
                  <a:pt x="370" y="1945"/>
                </a:lnTo>
                <a:lnTo>
                  <a:pt x="369" y="1934"/>
                </a:lnTo>
                <a:lnTo>
                  <a:pt x="369" y="1923"/>
                </a:lnTo>
                <a:lnTo>
                  <a:pt x="371" y="1912"/>
                </a:lnTo>
                <a:lnTo>
                  <a:pt x="373" y="1793"/>
                </a:lnTo>
                <a:lnTo>
                  <a:pt x="306" y="1756"/>
                </a:lnTo>
                <a:lnTo>
                  <a:pt x="228" y="1821"/>
                </a:lnTo>
                <a:lnTo>
                  <a:pt x="211" y="1809"/>
                </a:lnTo>
                <a:lnTo>
                  <a:pt x="194" y="1796"/>
                </a:lnTo>
                <a:lnTo>
                  <a:pt x="178" y="1784"/>
                </a:lnTo>
                <a:lnTo>
                  <a:pt x="162" y="1771"/>
                </a:lnTo>
                <a:lnTo>
                  <a:pt x="148" y="1757"/>
                </a:lnTo>
                <a:lnTo>
                  <a:pt x="135" y="1744"/>
                </a:lnTo>
                <a:lnTo>
                  <a:pt x="122" y="1730"/>
                </a:lnTo>
                <a:lnTo>
                  <a:pt x="110" y="1714"/>
                </a:lnTo>
                <a:lnTo>
                  <a:pt x="99" y="1699"/>
                </a:lnTo>
                <a:lnTo>
                  <a:pt x="88" y="1683"/>
                </a:lnTo>
                <a:lnTo>
                  <a:pt x="78" y="1667"/>
                </a:lnTo>
                <a:lnTo>
                  <a:pt x="68" y="1651"/>
                </a:lnTo>
                <a:lnTo>
                  <a:pt x="59" y="1633"/>
                </a:lnTo>
                <a:lnTo>
                  <a:pt x="52" y="1615"/>
                </a:lnTo>
                <a:lnTo>
                  <a:pt x="44" y="1598"/>
                </a:lnTo>
                <a:lnTo>
                  <a:pt x="37" y="1580"/>
                </a:lnTo>
                <a:lnTo>
                  <a:pt x="32" y="1562"/>
                </a:lnTo>
                <a:lnTo>
                  <a:pt x="26" y="1542"/>
                </a:lnTo>
                <a:lnTo>
                  <a:pt x="21" y="1523"/>
                </a:lnTo>
                <a:lnTo>
                  <a:pt x="16" y="1503"/>
                </a:lnTo>
                <a:lnTo>
                  <a:pt x="13" y="1484"/>
                </a:lnTo>
                <a:lnTo>
                  <a:pt x="10" y="1463"/>
                </a:lnTo>
                <a:lnTo>
                  <a:pt x="7" y="1442"/>
                </a:lnTo>
                <a:lnTo>
                  <a:pt x="4" y="1421"/>
                </a:lnTo>
                <a:lnTo>
                  <a:pt x="1" y="1378"/>
                </a:lnTo>
                <a:lnTo>
                  <a:pt x="0" y="1334"/>
                </a:lnTo>
                <a:lnTo>
                  <a:pt x="1" y="1289"/>
                </a:lnTo>
                <a:lnTo>
                  <a:pt x="3" y="1243"/>
                </a:lnTo>
                <a:lnTo>
                  <a:pt x="632" y="740"/>
                </a:lnTo>
                <a:lnTo>
                  <a:pt x="804" y="831"/>
                </a:lnTo>
                <a:lnTo>
                  <a:pt x="976" y="517"/>
                </a:lnTo>
                <a:lnTo>
                  <a:pt x="1138" y="455"/>
                </a:lnTo>
                <a:lnTo>
                  <a:pt x="1159" y="253"/>
                </a:lnTo>
                <a:lnTo>
                  <a:pt x="3915" y="0"/>
                </a:lnTo>
                <a:lnTo>
                  <a:pt x="3938" y="25"/>
                </a:lnTo>
                <a:lnTo>
                  <a:pt x="3961" y="50"/>
                </a:lnTo>
                <a:lnTo>
                  <a:pt x="3983" y="76"/>
                </a:lnTo>
                <a:lnTo>
                  <a:pt x="4006" y="101"/>
                </a:lnTo>
                <a:lnTo>
                  <a:pt x="4046" y="1074"/>
                </a:lnTo>
                <a:lnTo>
                  <a:pt x="5198" y="1052"/>
                </a:lnTo>
                <a:lnTo>
                  <a:pt x="5204" y="995"/>
                </a:lnTo>
                <a:lnTo>
                  <a:pt x="5265" y="994"/>
                </a:lnTo>
                <a:lnTo>
                  <a:pt x="5222" y="1703"/>
                </a:lnTo>
                <a:lnTo>
                  <a:pt x="5203" y="2705"/>
                </a:lnTo>
                <a:lnTo>
                  <a:pt x="5317" y="2717"/>
                </a:lnTo>
                <a:lnTo>
                  <a:pt x="5306" y="2724"/>
                </a:lnTo>
                <a:lnTo>
                  <a:pt x="5297" y="2732"/>
                </a:lnTo>
                <a:lnTo>
                  <a:pt x="5287" y="2740"/>
                </a:lnTo>
                <a:lnTo>
                  <a:pt x="5279" y="2749"/>
                </a:lnTo>
                <a:lnTo>
                  <a:pt x="5271" y="2759"/>
                </a:lnTo>
                <a:lnTo>
                  <a:pt x="5265" y="2769"/>
                </a:lnTo>
                <a:lnTo>
                  <a:pt x="5258" y="2780"/>
                </a:lnTo>
                <a:lnTo>
                  <a:pt x="5253" y="2792"/>
                </a:lnTo>
                <a:lnTo>
                  <a:pt x="5243" y="2816"/>
                </a:lnTo>
                <a:lnTo>
                  <a:pt x="5234" y="2844"/>
                </a:lnTo>
                <a:lnTo>
                  <a:pt x="5224" y="2873"/>
                </a:lnTo>
                <a:lnTo>
                  <a:pt x="5214" y="2905"/>
                </a:lnTo>
                <a:lnTo>
                  <a:pt x="5210" y="2916"/>
                </a:lnTo>
                <a:lnTo>
                  <a:pt x="5207" y="2929"/>
                </a:lnTo>
                <a:lnTo>
                  <a:pt x="5203" y="2942"/>
                </a:lnTo>
                <a:lnTo>
                  <a:pt x="5201" y="2958"/>
                </a:lnTo>
                <a:lnTo>
                  <a:pt x="5198" y="2986"/>
                </a:lnTo>
                <a:lnTo>
                  <a:pt x="5193" y="3016"/>
                </a:lnTo>
                <a:lnTo>
                  <a:pt x="5190" y="3029"/>
                </a:lnTo>
                <a:lnTo>
                  <a:pt x="5186" y="3041"/>
                </a:lnTo>
                <a:lnTo>
                  <a:pt x="5181" y="3052"/>
                </a:lnTo>
                <a:lnTo>
                  <a:pt x="5175" y="3062"/>
                </a:lnTo>
                <a:lnTo>
                  <a:pt x="5170" y="3066"/>
                </a:lnTo>
                <a:lnTo>
                  <a:pt x="5167" y="3071"/>
                </a:lnTo>
                <a:lnTo>
                  <a:pt x="5162" y="3074"/>
                </a:lnTo>
                <a:lnTo>
                  <a:pt x="5157" y="3077"/>
                </a:lnTo>
                <a:lnTo>
                  <a:pt x="5151" y="3079"/>
                </a:lnTo>
                <a:lnTo>
                  <a:pt x="5145" y="3081"/>
                </a:lnTo>
                <a:lnTo>
                  <a:pt x="5137" y="3082"/>
                </a:lnTo>
                <a:lnTo>
                  <a:pt x="5130" y="3083"/>
                </a:lnTo>
                <a:lnTo>
                  <a:pt x="5102" y="3084"/>
                </a:lnTo>
                <a:lnTo>
                  <a:pt x="5076" y="3087"/>
                </a:lnTo>
                <a:lnTo>
                  <a:pt x="5051" y="3092"/>
                </a:lnTo>
                <a:lnTo>
                  <a:pt x="5025" y="3098"/>
                </a:lnTo>
                <a:lnTo>
                  <a:pt x="5002" y="3105"/>
                </a:lnTo>
                <a:lnTo>
                  <a:pt x="4980" y="3113"/>
                </a:lnTo>
                <a:lnTo>
                  <a:pt x="4960" y="3122"/>
                </a:lnTo>
                <a:lnTo>
                  <a:pt x="4940" y="3133"/>
                </a:lnTo>
                <a:lnTo>
                  <a:pt x="4921" y="3145"/>
                </a:lnTo>
                <a:lnTo>
                  <a:pt x="4904" y="3160"/>
                </a:lnTo>
                <a:lnTo>
                  <a:pt x="4887" y="3174"/>
                </a:lnTo>
                <a:lnTo>
                  <a:pt x="4872" y="3190"/>
                </a:lnTo>
                <a:lnTo>
                  <a:pt x="4858" y="3207"/>
                </a:lnTo>
                <a:lnTo>
                  <a:pt x="4844" y="3225"/>
                </a:lnTo>
                <a:lnTo>
                  <a:pt x="4833" y="3245"/>
                </a:lnTo>
                <a:lnTo>
                  <a:pt x="4822" y="3267"/>
                </a:lnTo>
                <a:lnTo>
                  <a:pt x="4813" y="3289"/>
                </a:lnTo>
                <a:lnTo>
                  <a:pt x="4805" y="3313"/>
                </a:lnTo>
                <a:lnTo>
                  <a:pt x="4797" y="3337"/>
                </a:lnTo>
                <a:lnTo>
                  <a:pt x="4791" y="3364"/>
                </a:lnTo>
                <a:lnTo>
                  <a:pt x="4786" y="3391"/>
                </a:lnTo>
                <a:lnTo>
                  <a:pt x="4782" y="3421"/>
                </a:lnTo>
                <a:lnTo>
                  <a:pt x="4780" y="3450"/>
                </a:lnTo>
                <a:lnTo>
                  <a:pt x="4777" y="3481"/>
                </a:lnTo>
                <a:lnTo>
                  <a:pt x="4777" y="3514"/>
                </a:lnTo>
                <a:lnTo>
                  <a:pt x="4778" y="3548"/>
                </a:lnTo>
                <a:lnTo>
                  <a:pt x="4780" y="3583"/>
                </a:lnTo>
                <a:lnTo>
                  <a:pt x="4783" y="3619"/>
                </a:lnTo>
                <a:lnTo>
                  <a:pt x="4787" y="3658"/>
                </a:lnTo>
                <a:lnTo>
                  <a:pt x="4793" y="3696"/>
                </a:lnTo>
                <a:lnTo>
                  <a:pt x="4799" y="3737"/>
                </a:lnTo>
                <a:lnTo>
                  <a:pt x="4806" y="3779"/>
                </a:lnTo>
                <a:lnTo>
                  <a:pt x="4800" y="3808"/>
                </a:lnTo>
                <a:lnTo>
                  <a:pt x="4794" y="3838"/>
                </a:lnTo>
                <a:lnTo>
                  <a:pt x="4787" y="3869"/>
                </a:lnTo>
                <a:lnTo>
                  <a:pt x="4780" y="3898"/>
                </a:lnTo>
                <a:lnTo>
                  <a:pt x="4772" y="3929"/>
                </a:lnTo>
                <a:lnTo>
                  <a:pt x="4763" y="3960"/>
                </a:lnTo>
                <a:lnTo>
                  <a:pt x="4754" y="3989"/>
                </a:lnTo>
                <a:lnTo>
                  <a:pt x="4746" y="402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331" name="Freeform 67"/>
          <p:cNvSpPr>
            <a:spLocks/>
          </p:cNvSpPr>
          <p:nvPr/>
        </p:nvSpPr>
        <p:spPr bwMode="auto">
          <a:xfrm>
            <a:off x="2357438" y="1279525"/>
            <a:ext cx="88900" cy="88900"/>
          </a:xfrm>
          <a:custGeom>
            <a:avLst/>
            <a:gdLst>
              <a:gd name="T0" fmla="*/ 2147483647 w 302"/>
              <a:gd name="T1" fmla="*/ 2147483647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0 w 302"/>
              <a:gd name="T47" fmla="*/ 2147483647 h 302"/>
              <a:gd name="T48" fmla="*/ 0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1" y="0"/>
                </a:moveTo>
                <a:lnTo>
                  <a:pt x="166" y="1"/>
                </a:lnTo>
                <a:lnTo>
                  <a:pt x="181" y="3"/>
                </a:lnTo>
                <a:lnTo>
                  <a:pt x="196" y="7"/>
                </a:lnTo>
                <a:lnTo>
                  <a:pt x="210" y="12"/>
                </a:lnTo>
                <a:lnTo>
                  <a:pt x="223" y="19"/>
                </a:lnTo>
                <a:lnTo>
                  <a:pt x="235" y="26"/>
                </a:lnTo>
                <a:lnTo>
                  <a:pt x="247" y="35"/>
                </a:lnTo>
                <a:lnTo>
                  <a:pt x="258" y="44"/>
                </a:lnTo>
                <a:lnTo>
                  <a:pt x="267" y="55"/>
                </a:lnTo>
                <a:lnTo>
                  <a:pt x="276" y="67"/>
                </a:lnTo>
                <a:lnTo>
                  <a:pt x="283" y="79"/>
                </a:lnTo>
                <a:lnTo>
                  <a:pt x="290" y="92"/>
                </a:lnTo>
                <a:lnTo>
                  <a:pt x="295" y="106"/>
                </a:lnTo>
                <a:lnTo>
                  <a:pt x="299" y="121"/>
                </a:lnTo>
                <a:lnTo>
                  <a:pt x="301" y="136"/>
                </a:lnTo>
                <a:lnTo>
                  <a:pt x="302" y="151"/>
                </a:lnTo>
                <a:lnTo>
                  <a:pt x="301" y="167"/>
                </a:lnTo>
                <a:lnTo>
                  <a:pt x="299" y="181"/>
                </a:lnTo>
                <a:lnTo>
                  <a:pt x="295" y="196"/>
                </a:lnTo>
                <a:lnTo>
                  <a:pt x="290" y="210"/>
                </a:lnTo>
                <a:lnTo>
                  <a:pt x="283" y="223"/>
                </a:lnTo>
                <a:lnTo>
                  <a:pt x="276" y="236"/>
                </a:lnTo>
                <a:lnTo>
                  <a:pt x="267" y="247"/>
                </a:lnTo>
                <a:lnTo>
                  <a:pt x="258" y="258"/>
                </a:lnTo>
                <a:lnTo>
                  <a:pt x="247" y="268"/>
                </a:lnTo>
                <a:lnTo>
                  <a:pt x="235" y="277"/>
                </a:lnTo>
                <a:lnTo>
                  <a:pt x="223" y="284"/>
                </a:lnTo>
                <a:lnTo>
                  <a:pt x="210" y="290"/>
                </a:lnTo>
                <a:lnTo>
                  <a:pt x="196" y="295"/>
                </a:lnTo>
                <a:lnTo>
                  <a:pt x="181" y="300"/>
                </a:lnTo>
                <a:lnTo>
                  <a:pt x="166" y="302"/>
                </a:lnTo>
                <a:lnTo>
                  <a:pt x="151" y="302"/>
                </a:lnTo>
                <a:lnTo>
                  <a:pt x="135" y="302"/>
                </a:lnTo>
                <a:lnTo>
                  <a:pt x="121" y="300"/>
                </a:lnTo>
                <a:lnTo>
                  <a:pt x="106" y="295"/>
                </a:lnTo>
                <a:lnTo>
                  <a:pt x="92" y="290"/>
                </a:lnTo>
                <a:lnTo>
                  <a:pt x="79" y="284"/>
                </a:lnTo>
                <a:lnTo>
                  <a:pt x="66" y="277"/>
                </a:lnTo>
                <a:lnTo>
                  <a:pt x="55" y="268"/>
                </a:lnTo>
                <a:lnTo>
                  <a:pt x="44" y="258"/>
                </a:lnTo>
                <a:lnTo>
                  <a:pt x="34" y="247"/>
                </a:lnTo>
                <a:lnTo>
                  <a:pt x="25" y="236"/>
                </a:lnTo>
                <a:lnTo>
                  <a:pt x="18" y="223"/>
                </a:lnTo>
                <a:lnTo>
                  <a:pt x="12" y="210"/>
                </a:lnTo>
                <a:lnTo>
                  <a:pt x="7" y="196"/>
                </a:lnTo>
                <a:lnTo>
                  <a:pt x="3" y="181"/>
                </a:lnTo>
                <a:lnTo>
                  <a:pt x="0" y="167"/>
                </a:lnTo>
                <a:lnTo>
                  <a:pt x="0" y="151"/>
                </a:lnTo>
                <a:lnTo>
                  <a:pt x="0" y="136"/>
                </a:lnTo>
                <a:lnTo>
                  <a:pt x="3" y="121"/>
                </a:lnTo>
                <a:lnTo>
                  <a:pt x="7" y="106"/>
                </a:lnTo>
                <a:lnTo>
                  <a:pt x="12" y="92"/>
                </a:lnTo>
                <a:lnTo>
                  <a:pt x="18" y="79"/>
                </a:lnTo>
                <a:lnTo>
                  <a:pt x="25" y="67"/>
                </a:lnTo>
                <a:lnTo>
                  <a:pt x="34" y="55"/>
                </a:lnTo>
                <a:lnTo>
                  <a:pt x="44" y="44"/>
                </a:lnTo>
                <a:lnTo>
                  <a:pt x="55" y="35"/>
                </a:lnTo>
                <a:lnTo>
                  <a:pt x="66" y="26"/>
                </a:lnTo>
                <a:lnTo>
                  <a:pt x="79" y="19"/>
                </a:lnTo>
                <a:lnTo>
                  <a:pt x="92" y="12"/>
                </a:lnTo>
                <a:lnTo>
                  <a:pt x="106" y="7"/>
                </a:lnTo>
                <a:lnTo>
                  <a:pt x="121" y="3"/>
                </a:lnTo>
                <a:lnTo>
                  <a:pt x="135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2" name="Freeform 68"/>
          <p:cNvSpPr>
            <a:spLocks/>
          </p:cNvSpPr>
          <p:nvPr/>
        </p:nvSpPr>
        <p:spPr bwMode="auto">
          <a:xfrm>
            <a:off x="2816225" y="1373188"/>
            <a:ext cx="80963" cy="80962"/>
          </a:xfrm>
          <a:custGeom>
            <a:avLst/>
            <a:gdLst>
              <a:gd name="T0" fmla="*/ 2147483647 w 272"/>
              <a:gd name="T1" fmla="*/ 0 h 271"/>
              <a:gd name="T2" fmla="*/ 2147483647 w 272"/>
              <a:gd name="T3" fmla="*/ 2147483647 h 271"/>
              <a:gd name="T4" fmla="*/ 2147483647 w 272"/>
              <a:gd name="T5" fmla="*/ 2147483647 h 271"/>
              <a:gd name="T6" fmla="*/ 2147483647 w 272"/>
              <a:gd name="T7" fmla="*/ 2147483647 h 271"/>
              <a:gd name="T8" fmla="*/ 2147483647 w 272"/>
              <a:gd name="T9" fmla="*/ 2147483647 h 271"/>
              <a:gd name="T10" fmla="*/ 2147483647 w 272"/>
              <a:gd name="T11" fmla="*/ 2147483647 h 271"/>
              <a:gd name="T12" fmla="*/ 2147483647 w 272"/>
              <a:gd name="T13" fmla="*/ 2147483647 h 271"/>
              <a:gd name="T14" fmla="*/ 2147483647 w 272"/>
              <a:gd name="T15" fmla="*/ 2147483647 h 271"/>
              <a:gd name="T16" fmla="*/ 2147483647 w 272"/>
              <a:gd name="T17" fmla="*/ 2147483647 h 271"/>
              <a:gd name="T18" fmla="*/ 2147483647 w 272"/>
              <a:gd name="T19" fmla="*/ 2147483647 h 271"/>
              <a:gd name="T20" fmla="*/ 2147483647 w 272"/>
              <a:gd name="T21" fmla="*/ 2147483647 h 271"/>
              <a:gd name="T22" fmla="*/ 2147483647 w 272"/>
              <a:gd name="T23" fmla="*/ 2147483647 h 271"/>
              <a:gd name="T24" fmla="*/ 2147483647 w 272"/>
              <a:gd name="T25" fmla="*/ 2147483647 h 271"/>
              <a:gd name="T26" fmla="*/ 2147483647 w 272"/>
              <a:gd name="T27" fmla="*/ 2147483647 h 271"/>
              <a:gd name="T28" fmla="*/ 2147483647 w 272"/>
              <a:gd name="T29" fmla="*/ 2147483647 h 271"/>
              <a:gd name="T30" fmla="*/ 2147483647 w 272"/>
              <a:gd name="T31" fmla="*/ 2147483647 h 271"/>
              <a:gd name="T32" fmla="*/ 2147483647 w 272"/>
              <a:gd name="T33" fmla="*/ 2147483647 h 271"/>
              <a:gd name="T34" fmla="*/ 2147483647 w 272"/>
              <a:gd name="T35" fmla="*/ 2147483647 h 271"/>
              <a:gd name="T36" fmla="*/ 2147483647 w 272"/>
              <a:gd name="T37" fmla="*/ 2147483647 h 271"/>
              <a:gd name="T38" fmla="*/ 2147483647 w 272"/>
              <a:gd name="T39" fmla="*/ 2147483647 h 271"/>
              <a:gd name="T40" fmla="*/ 2147483647 w 272"/>
              <a:gd name="T41" fmla="*/ 2147483647 h 271"/>
              <a:gd name="T42" fmla="*/ 2147483647 w 272"/>
              <a:gd name="T43" fmla="*/ 2147483647 h 271"/>
              <a:gd name="T44" fmla="*/ 2147483647 w 272"/>
              <a:gd name="T45" fmla="*/ 2147483647 h 271"/>
              <a:gd name="T46" fmla="*/ 2147483647 w 272"/>
              <a:gd name="T47" fmla="*/ 2147483647 h 271"/>
              <a:gd name="T48" fmla="*/ 2147483647 w 272"/>
              <a:gd name="T49" fmla="*/ 2147483647 h 271"/>
              <a:gd name="T50" fmla="*/ 2147483647 w 272"/>
              <a:gd name="T51" fmla="*/ 2147483647 h 271"/>
              <a:gd name="T52" fmla="*/ 2147483647 w 272"/>
              <a:gd name="T53" fmla="*/ 2147483647 h 271"/>
              <a:gd name="T54" fmla="*/ 2147483647 w 272"/>
              <a:gd name="T55" fmla="*/ 2147483647 h 271"/>
              <a:gd name="T56" fmla="*/ 2147483647 w 272"/>
              <a:gd name="T57" fmla="*/ 2147483647 h 271"/>
              <a:gd name="T58" fmla="*/ 2147483647 w 272"/>
              <a:gd name="T59" fmla="*/ 2147483647 h 271"/>
              <a:gd name="T60" fmla="*/ 2147483647 w 272"/>
              <a:gd name="T61" fmla="*/ 2147483647 h 271"/>
              <a:gd name="T62" fmla="*/ 2147483647 w 272"/>
              <a:gd name="T63" fmla="*/ 0 h 2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2"/>
              <a:gd name="T97" fmla="*/ 0 h 271"/>
              <a:gd name="T98" fmla="*/ 272 w 272"/>
              <a:gd name="T99" fmla="*/ 271 h 27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2" h="271">
                <a:moveTo>
                  <a:pt x="136" y="0"/>
                </a:moveTo>
                <a:lnTo>
                  <a:pt x="150" y="0"/>
                </a:lnTo>
                <a:lnTo>
                  <a:pt x="164" y="2"/>
                </a:lnTo>
                <a:lnTo>
                  <a:pt x="177" y="5"/>
                </a:lnTo>
                <a:lnTo>
                  <a:pt x="189" y="11"/>
                </a:lnTo>
                <a:lnTo>
                  <a:pt x="201" y="16"/>
                </a:lnTo>
                <a:lnTo>
                  <a:pt x="212" y="23"/>
                </a:lnTo>
                <a:lnTo>
                  <a:pt x="223" y="31"/>
                </a:lnTo>
                <a:lnTo>
                  <a:pt x="233" y="39"/>
                </a:lnTo>
                <a:lnTo>
                  <a:pt x="242" y="49"/>
                </a:lnTo>
                <a:lnTo>
                  <a:pt x="249" y="59"/>
                </a:lnTo>
                <a:lnTo>
                  <a:pt x="256" y="71"/>
                </a:lnTo>
                <a:lnTo>
                  <a:pt x="261" y="82"/>
                </a:lnTo>
                <a:lnTo>
                  <a:pt x="266" y="95"/>
                </a:lnTo>
                <a:lnTo>
                  <a:pt x="269" y="108"/>
                </a:lnTo>
                <a:lnTo>
                  <a:pt x="271" y="122"/>
                </a:lnTo>
                <a:lnTo>
                  <a:pt x="272" y="136"/>
                </a:lnTo>
                <a:lnTo>
                  <a:pt x="271" y="149"/>
                </a:lnTo>
                <a:lnTo>
                  <a:pt x="269" y="163"/>
                </a:lnTo>
                <a:lnTo>
                  <a:pt x="266" y="175"/>
                </a:lnTo>
                <a:lnTo>
                  <a:pt x="261" y="189"/>
                </a:lnTo>
                <a:lnTo>
                  <a:pt x="256" y="201"/>
                </a:lnTo>
                <a:lnTo>
                  <a:pt x="249" y="212"/>
                </a:lnTo>
                <a:lnTo>
                  <a:pt x="242" y="222"/>
                </a:lnTo>
                <a:lnTo>
                  <a:pt x="233" y="231"/>
                </a:lnTo>
                <a:lnTo>
                  <a:pt x="223" y="240"/>
                </a:lnTo>
                <a:lnTo>
                  <a:pt x="212" y="248"/>
                </a:lnTo>
                <a:lnTo>
                  <a:pt x="201" y="254"/>
                </a:lnTo>
                <a:lnTo>
                  <a:pt x="189" y="261"/>
                </a:lnTo>
                <a:lnTo>
                  <a:pt x="177" y="265"/>
                </a:lnTo>
                <a:lnTo>
                  <a:pt x="164" y="269"/>
                </a:lnTo>
                <a:lnTo>
                  <a:pt x="150" y="271"/>
                </a:lnTo>
                <a:lnTo>
                  <a:pt x="136" y="271"/>
                </a:lnTo>
                <a:lnTo>
                  <a:pt x="122" y="271"/>
                </a:lnTo>
                <a:lnTo>
                  <a:pt x="109" y="269"/>
                </a:lnTo>
                <a:lnTo>
                  <a:pt x="96" y="265"/>
                </a:lnTo>
                <a:lnTo>
                  <a:pt x="83" y="261"/>
                </a:lnTo>
                <a:lnTo>
                  <a:pt x="71" y="254"/>
                </a:lnTo>
                <a:lnTo>
                  <a:pt x="60" y="248"/>
                </a:lnTo>
                <a:lnTo>
                  <a:pt x="49" y="240"/>
                </a:lnTo>
                <a:lnTo>
                  <a:pt x="40" y="231"/>
                </a:lnTo>
                <a:lnTo>
                  <a:pt x="31" y="222"/>
                </a:lnTo>
                <a:lnTo>
                  <a:pt x="23" y="212"/>
                </a:lnTo>
                <a:lnTo>
                  <a:pt x="16" y="201"/>
                </a:lnTo>
                <a:lnTo>
                  <a:pt x="11" y="189"/>
                </a:lnTo>
                <a:lnTo>
                  <a:pt x="7" y="175"/>
                </a:lnTo>
                <a:lnTo>
                  <a:pt x="3" y="163"/>
                </a:lnTo>
                <a:lnTo>
                  <a:pt x="1" y="149"/>
                </a:lnTo>
                <a:lnTo>
                  <a:pt x="0" y="136"/>
                </a:lnTo>
                <a:lnTo>
                  <a:pt x="1" y="122"/>
                </a:lnTo>
                <a:lnTo>
                  <a:pt x="3" y="108"/>
                </a:lnTo>
                <a:lnTo>
                  <a:pt x="7" y="95"/>
                </a:lnTo>
                <a:lnTo>
                  <a:pt x="11" y="82"/>
                </a:lnTo>
                <a:lnTo>
                  <a:pt x="16" y="71"/>
                </a:lnTo>
                <a:lnTo>
                  <a:pt x="23" y="59"/>
                </a:lnTo>
                <a:lnTo>
                  <a:pt x="31" y="49"/>
                </a:lnTo>
                <a:lnTo>
                  <a:pt x="40" y="39"/>
                </a:lnTo>
                <a:lnTo>
                  <a:pt x="49" y="31"/>
                </a:lnTo>
                <a:lnTo>
                  <a:pt x="60" y="23"/>
                </a:lnTo>
                <a:lnTo>
                  <a:pt x="71" y="16"/>
                </a:lnTo>
                <a:lnTo>
                  <a:pt x="83" y="11"/>
                </a:lnTo>
                <a:lnTo>
                  <a:pt x="96" y="5"/>
                </a:lnTo>
                <a:lnTo>
                  <a:pt x="109" y="2"/>
                </a:lnTo>
                <a:lnTo>
                  <a:pt x="122" y="0"/>
                </a:lnTo>
                <a:lnTo>
                  <a:pt x="136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3" name="Freeform 69"/>
          <p:cNvSpPr>
            <a:spLocks/>
          </p:cNvSpPr>
          <p:nvPr/>
        </p:nvSpPr>
        <p:spPr bwMode="auto">
          <a:xfrm>
            <a:off x="1608138" y="1803400"/>
            <a:ext cx="90487" cy="90488"/>
          </a:xfrm>
          <a:custGeom>
            <a:avLst/>
            <a:gdLst>
              <a:gd name="T0" fmla="*/ 2147483647 w 302"/>
              <a:gd name="T1" fmla="*/ 2147483647 h 303"/>
              <a:gd name="T2" fmla="*/ 2147483647 w 302"/>
              <a:gd name="T3" fmla="*/ 2147483647 h 303"/>
              <a:gd name="T4" fmla="*/ 2147483647 w 302"/>
              <a:gd name="T5" fmla="*/ 2147483647 h 303"/>
              <a:gd name="T6" fmla="*/ 2147483647 w 302"/>
              <a:gd name="T7" fmla="*/ 2147483647 h 303"/>
              <a:gd name="T8" fmla="*/ 2147483647 w 302"/>
              <a:gd name="T9" fmla="*/ 2147483647 h 303"/>
              <a:gd name="T10" fmla="*/ 2147483647 w 302"/>
              <a:gd name="T11" fmla="*/ 2147483647 h 303"/>
              <a:gd name="T12" fmla="*/ 2147483647 w 302"/>
              <a:gd name="T13" fmla="*/ 2147483647 h 303"/>
              <a:gd name="T14" fmla="*/ 2147483647 w 302"/>
              <a:gd name="T15" fmla="*/ 2147483647 h 303"/>
              <a:gd name="T16" fmla="*/ 2147483647 w 302"/>
              <a:gd name="T17" fmla="*/ 2147483647 h 303"/>
              <a:gd name="T18" fmla="*/ 2147483647 w 302"/>
              <a:gd name="T19" fmla="*/ 2147483647 h 303"/>
              <a:gd name="T20" fmla="*/ 2147483647 w 302"/>
              <a:gd name="T21" fmla="*/ 2147483647 h 303"/>
              <a:gd name="T22" fmla="*/ 2147483647 w 302"/>
              <a:gd name="T23" fmla="*/ 2147483647 h 303"/>
              <a:gd name="T24" fmla="*/ 2147483647 w 302"/>
              <a:gd name="T25" fmla="*/ 2147483647 h 303"/>
              <a:gd name="T26" fmla="*/ 2147483647 w 302"/>
              <a:gd name="T27" fmla="*/ 2147483647 h 303"/>
              <a:gd name="T28" fmla="*/ 2147483647 w 302"/>
              <a:gd name="T29" fmla="*/ 2147483647 h 303"/>
              <a:gd name="T30" fmla="*/ 2147483647 w 302"/>
              <a:gd name="T31" fmla="*/ 2147483647 h 303"/>
              <a:gd name="T32" fmla="*/ 2147483647 w 302"/>
              <a:gd name="T33" fmla="*/ 2147483647 h 303"/>
              <a:gd name="T34" fmla="*/ 2147483647 w 302"/>
              <a:gd name="T35" fmla="*/ 2147483647 h 303"/>
              <a:gd name="T36" fmla="*/ 2147483647 w 302"/>
              <a:gd name="T37" fmla="*/ 2147483647 h 303"/>
              <a:gd name="T38" fmla="*/ 2147483647 w 302"/>
              <a:gd name="T39" fmla="*/ 2147483647 h 303"/>
              <a:gd name="T40" fmla="*/ 2147483647 w 302"/>
              <a:gd name="T41" fmla="*/ 2147483647 h 303"/>
              <a:gd name="T42" fmla="*/ 2147483647 w 302"/>
              <a:gd name="T43" fmla="*/ 2147483647 h 303"/>
              <a:gd name="T44" fmla="*/ 2147483647 w 302"/>
              <a:gd name="T45" fmla="*/ 2147483647 h 303"/>
              <a:gd name="T46" fmla="*/ 2147483647 w 302"/>
              <a:gd name="T47" fmla="*/ 2147483647 h 303"/>
              <a:gd name="T48" fmla="*/ 2147483647 w 302"/>
              <a:gd name="T49" fmla="*/ 2147483647 h 303"/>
              <a:gd name="T50" fmla="*/ 2147483647 w 302"/>
              <a:gd name="T51" fmla="*/ 2147483647 h 303"/>
              <a:gd name="T52" fmla="*/ 2147483647 w 302"/>
              <a:gd name="T53" fmla="*/ 2147483647 h 303"/>
              <a:gd name="T54" fmla="*/ 2147483647 w 302"/>
              <a:gd name="T55" fmla="*/ 2147483647 h 303"/>
              <a:gd name="T56" fmla="*/ 2147483647 w 302"/>
              <a:gd name="T57" fmla="*/ 2147483647 h 303"/>
              <a:gd name="T58" fmla="*/ 2147483647 w 302"/>
              <a:gd name="T59" fmla="*/ 2147483647 h 303"/>
              <a:gd name="T60" fmla="*/ 2147483647 w 302"/>
              <a:gd name="T61" fmla="*/ 2147483647 h 303"/>
              <a:gd name="T62" fmla="*/ 2147483647 w 302"/>
              <a:gd name="T63" fmla="*/ 2147483647 h 3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3"/>
              <a:gd name="T98" fmla="*/ 302 w 302"/>
              <a:gd name="T99" fmla="*/ 303 h 3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3">
                <a:moveTo>
                  <a:pt x="151" y="0"/>
                </a:moveTo>
                <a:lnTo>
                  <a:pt x="167" y="1"/>
                </a:lnTo>
                <a:lnTo>
                  <a:pt x="181" y="4"/>
                </a:lnTo>
                <a:lnTo>
                  <a:pt x="196" y="8"/>
                </a:lnTo>
                <a:lnTo>
                  <a:pt x="209" y="12"/>
                </a:lnTo>
                <a:lnTo>
                  <a:pt x="223" y="19"/>
                </a:lnTo>
                <a:lnTo>
                  <a:pt x="236" y="27"/>
                </a:lnTo>
                <a:lnTo>
                  <a:pt x="247" y="35"/>
                </a:lnTo>
                <a:lnTo>
                  <a:pt x="258" y="45"/>
                </a:lnTo>
                <a:lnTo>
                  <a:pt x="268" y="56"/>
                </a:lnTo>
                <a:lnTo>
                  <a:pt x="276" y="67"/>
                </a:lnTo>
                <a:lnTo>
                  <a:pt x="284" y="79"/>
                </a:lnTo>
                <a:lnTo>
                  <a:pt x="290" y="93"/>
                </a:lnTo>
                <a:lnTo>
                  <a:pt x="295" y="107"/>
                </a:lnTo>
                <a:lnTo>
                  <a:pt x="298" y="121"/>
                </a:lnTo>
                <a:lnTo>
                  <a:pt x="301" y="136"/>
                </a:lnTo>
                <a:lnTo>
                  <a:pt x="302" y="152"/>
                </a:lnTo>
                <a:lnTo>
                  <a:pt x="301" y="167"/>
                </a:lnTo>
                <a:lnTo>
                  <a:pt x="298" y="183"/>
                </a:lnTo>
                <a:lnTo>
                  <a:pt x="295" y="197"/>
                </a:lnTo>
                <a:lnTo>
                  <a:pt x="290" y="211"/>
                </a:lnTo>
                <a:lnTo>
                  <a:pt x="284" y="224"/>
                </a:lnTo>
                <a:lnTo>
                  <a:pt x="276" y="236"/>
                </a:lnTo>
                <a:lnTo>
                  <a:pt x="268" y="248"/>
                </a:lnTo>
                <a:lnTo>
                  <a:pt x="258" y="258"/>
                </a:lnTo>
                <a:lnTo>
                  <a:pt x="247" y="268"/>
                </a:lnTo>
                <a:lnTo>
                  <a:pt x="236" y="277"/>
                </a:lnTo>
                <a:lnTo>
                  <a:pt x="223" y="285"/>
                </a:lnTo>
                <a:lnTo>
                  <a:pt x="209" y="291"/>
                </a:lnTo>
                <a:lnTo>
                  <a:pt x="196" y="296"/>
                </a:lnTo>
                <a:lnTo>
                  <a:pt x="181" y="300"/>
                </a:lnTo>
                <a:lnTo>
                  <a:pt x="167" y="302"/>
                </a:lnTo>
                <a:lnTo>
                  <a:pt x="151" y="303"/>
                </a:lnTo>
                <a:lnTo>
                  <a:pt x="136" y="302"/>
                </a:lnTo>
                <a:lnTo>
                  <a:pt x="120" y="300"/>
                </a:lnTo>
                <a:lnTo>
                  <a:pt x="106" y="296"/>
                </a:lnTo>
                <a:lnTo>
                  <a:pt x="92" y="291"/>
                </a:lnTo>
                <a:lnTo>
                  <a:pt x="79" y="285"/>
                </a:lnTo>
                <a:lnTo>
                  <a:pt x="67" y="277"/>
                </a:lnTo>
                <a:lnTo>
                  <a:pt x="55" y="268"/>
                </a:lnTo>
                <a:lnTo>
                  <a:pt x="44" y="258"/>
                </a:lnTo>
                <a:lnTo>
                  <a:pt x="34" y="248"/>
                </a:lnTo>
                <a:lnTo>
                  <a:pt x="26" y="236"/>
                </a:lnTo>
                <a:lnTo>
                  <a:pt x="18" y="224"/>
                </a:lnTo>
                <a:lnTo>
                  <a:pt x="12" y="211"/>
                </a:lnTo>
                <a:lnTo>
                  <a:pt x="6" y="197"/>
                </a:lnTo>
                <a:lnTo>
                  <a:pt x="3" y="183"/>
                </a:lnTo>
                <a:lnTo>
                  <a:pt x="1" y="167"/>
                </a:lnTo>
                <a:lnTo>
                  <a:pt x="0" y="152"/>
                </a:lnTo>
                <a:lnTo>
                  <a:pt x="1" y="136"/>
                </a:lnTo>
                <a:lnTo>
                  <a:pt x="3" y="121"/>
                </a:lnTo>
                <a:lnTo>
                  <a:pt x="6" y="107"/>
                </a:lnTo>
                <a:lnTo>
                  <a:pt x="12" y="93"/>
                </a:lnTo>
                <a:lnTo>
                  <a:pt x="18" y="79"/>
                </a:lnTo>
                <a:lnTo>
                  <a:pt x="26" y="67"/>
                </a:lnTo>
                <a:lnTo>
                  <a:pt x="34" y="56"/>
                </a:lnTo>
                <a:lnTo>
                  <a:pt x="44" y="45"/>
                </a:lnTo>
                <a:lnTo>
                  <a:pt x="55" y="35"/>
                </a:lnTo>
                <a:lnTo>
                  <a:pt x="67" y="27"/>
                </a:lnTo>
                <a:lnTo>
                  <a:pt x="79" y="19"/>
                </a:lnTo>
                <a:lnTo>
                  <a:pt x="92" y="12"/>
                </a:lnTo>
                <a:lnTo>
                  <a:pt x="106" y="8"/>
                </a:lnTo>
                <a:lnTo>
                  <a:pt x="120" y="4"/>
                </a:lnTo>
                <a:lnTo>
                  <a:pt x="136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4" name="Freeform 70"/>
          <p:cNvSpPr>
            <a:spLocks/>
          </p:cNvSpPr>
          <p:nvPr/>
        </p:nvSpPr>
        <p:spPr bwMode="auto">
          <a:xfrm>
            <a:off x="585788" y="1920875"/>
            <a:ext cx="92075" cy="88900"/>
          </a:xfrm>
          <a:custGeom>
            <a:avLst/>
            <a:gdLst>
              <a:gd name="T0" fmla="*/ 2147483647 w 302"/>
              <a:gd name="T1" fmla="*/ 2147483647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2147483647 w 302"/>
              <a:gd name="T47" fmla="*/ 2147483647 h 302"/>
              <a:gd name="T48" fmla="*/ 2147483647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1" y="0"/>
                </a:moveTo>
                <a:lnTo>
                  <a:pt x="167" y="1"/>
                </a:lnTo>
                <a:lnTo>
                  <a:pt x="181" y="3"/>
                </a:lnTo>
                <a:lnTo>
                  <a:pt x="195" y="7"/>
                </a:lnTo>
                <a:lnTo>
                  <a:pt x="209" y="12"/>
                </a:lnTo>
                <a:lnTo>
                  <a:pt x="223" y="18"/>
                </a:lnTo>
                <a:lnTo>
                  <a:pt x="235" y="25"/>
                </a:lnTo>
                <a:lnTo>
                  <a:pt x="247" y="34"/>
                </a:lnTo>
                <a:lnTo>
                  <a:pt x="258" y="44"/>
                </a:lnTo>
                <a:lnTo>
                  <a:pt x="268" y="55"/>
                </a:lnTo>
                <a:lnTo>
                  <a:pt x="276" y="67"/>
                </a:lnTo>
                <a:lnTo>
                  <a:pt x="283" y="79"/>
                </a:lnTo>
                <a:lnTo>
                  <a:pt x="290" y="92"/>
                </a:lnTo>
                <a:lnTo>
                  <a:pt x="295" y="106"/>
                </a:lnTo>
                <a:lnTo>
                  <a:pt x="298" y="121"/>
                </a:lnTo>
                <a:lnTo>
                  <a:pt x="301" y="135"/>
                </a:lnTo>
                <a:lnTo>
                  <a:pt x="302" y="150"/>
                </a:lnTo>
                <a:lnTo>
                  <a:pt x="301" y="166"/>
                </a:lnTo>
                <a:lnTo>
                  <a:pt x="298" y="181"/>
                </a:lnTo>
                <a:lnTo>
                  <a:pt x="295" y="195"/>
                </a:lnTo>
                <a:lnTo>
                  <a:pt x="290" y="210"/>
                </a:lnTo>
                <a:lnTo>
                  <a:pt x="283" y="223"/>
                </a:lnTo>
                <a:lnTo>
                  <a:pt x="276" y="235"/>
                </a:lnTo>
                <a:lnTo>
                  <a:pt x="268" y="247"/>
                </a:lnTo>
                <a:lnTo>
                  <a:pt x="258" y="258"/>
                </a:lnTo>
                <a:lnTo>
                  <a:pt x="247" y="268"/>
                </a:lnTo>
                <a:lnTo>
                  <a:pt x="235" y="275"/>
                </a:lnTo>
                <a:lnTo>
                  <a:pt x="223" y="283"/>
                </a:lnTo>
                <a:lnTo>
                  <a:pt x="209" y="290"/>
                </a:lnTo>
                <a:lnTo>
                  <a:pt x="195" y="295"/>
                </a:lnTo>
                <a:lnTo>
                  <a:pt x="181" y="298"/>
                </a:lnTo>
                <a:lnTo>
                  <a:pt x="167" y="301"/>
                </a:lnTo>
                <a:lnTo>
                  <a:pt x="151" y="302"/>
                </a:lnTo>
                <a:lnTo>
                  <a:pt x="135" y="301"/>
                </a:lnTo>
                <a:lnTo>
                  <a:pt x="120" y="298"/>
                </a:lnTo>
                <a:lnTo>
                  <a:pt x="106" y="295"/>
                </a:lnTo>
                <a:lnTo>
                  <a:pt x="92" y="290"/>
                </a:lnTo>
                <a:lnTo>
                  <a:pt x="79" y="283"/>
                </a:lnTo>
                <a:lnTo>
                  <a:pt x="67" y="275"/>
                </a:lnTo>
                <a:lnTo>
                  <a:pt x="55" y="268"/>
                </a:lnTo>
                <a:lnTo>
                  <a:pt x="44" y="258"/>
                </a:lnTo>
                <a:lnTo>
                  <a:pt x="34" y="247"/>
                </a:lnTo>
                <a:lnTo>
                  <a:pt x="25" y="235"/>
                </a:lnTo>
                <a:lnTo>
                  <a:pt x="18" y="223"/>
                </a:lnTo>
                <a:lnTo>
                  <a:pt x="12" y="210"/>
                </a:lnTo>
                <a:lnTo>
                  <a:pt x="6" y="195"/>
                </a:lnTo>
                <a:lnTo>
                  <a:pt x="3" y="181"/>
                </a:lnTo>
                <a:lnTo>
                  <a:pt x="1" y="166"/>
                </a:lnTo>
                <a:lnTo>
                  <a:pt x="0" y="150"/>
                </a:lnTo>
                <a:lnTo>
                  <a:pt x="1" y="135"/>
                </a:lnTo>
                <a:lnTo>
                  <a:pt x="3" y="121"/>
                </a:lnTo>
                <a:lnTo>
                  <a:pt x="6" y="106"/>
                </a:lnTo>
                <a:lnTo>
                  <a:pt x="12" y="92"/>
                </a:lnTo>
                <a:lnTo>
                  <a:pt x="18" y="79"/>
                </a:lnTo>
                <a:lnTo>
                  <a:pt x="25" y="67"/>
                </a:lnTo>
                <a:lnTo>
                  <a:pt x="34" y="55"/>
                </a:lnTo>
                <a:lnTo>
                  <a:pt x="44" y="44"/>
                </a:lnTo>
                <a:lnTo>
                  <a:pt x="55" y="34"/>
                </a:lnTo>
                <a:lnTo>
                  <a:pt x="67" y="25"/>
                </a:lnTo>
                <a:lnTo>
                  <a:pt x="79" y="18"/>
                </a:lnTo>
                <a:lnTo>
                  <a:pt x="92" y="12"/>
                </a:lnTo>
                <a:lnTo>
                  <a:pt x="106" y="7"/>
                </a:lnTo>
                <a:lnTo>
                  <a:pt x="120" y="3"/>
                </a:lnTo>
                <a:lnTo>
                  <a:pt x="135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5" name="Freeform 71"/>
          <p:cNvSpPr>
            <a:spLocks/>
          </p:cNvSpPr>
          <p:nvPr/>
        </p:nvSpPr>
        <p:spPr bwMode="auto">
          <a:xfrm>
            <a:off x="2465388" y="1604963"/>
            <a:ext cx="73025" cy="73025"/>
          </a:xfrm>
          <a:custGeom>
            <a:avLst/>
            <a:gdLst>
              <a:gd name="T0" fmla="*/ 2147483647 w 247"/>
              <a:gd name="T1" fmla="*/ 2147483647 h 246"/>
              <a:gd name="T2" fmla="*/ 2147483647 w 247"/>
              <a:gd name="T3" fmla="*/ 2147483647 h 246"/>
              <a:gd name="T4" fmla="*/ 2147483647 w 247"/>
              <a:gd name="T5" fmla="*/ 2147483647 h 246"/>
              <a:gd name="T6" fmla="*/ 2147483647 w 247"/>
              <a:gd name="T7" fmla="*/ 2147483647 h 246"/>
              <a:gd name="T8" fmla="*/ 2147483647 w 247"/>
              <a:gd name="T9" fmla="*/ 2147483647 h 246"/>
              <a:gd name="T10" fmla="*/ 2147483647 w 247"/>
              <a:gd name="T11" fmla="*/ 2147483647 h 246"/>
              <a:gd name="T12" fmla="*/ 2147483647 w 247"/>
              <a:gd name="T13" fmla="*/ 2147483647 h 246"/>
              <a:gd name="T14" fmla="*/ 2147483647 w 247"/>
              <a:gd name="T15" fmla="*/ 2147483647 h 246"/>
              <a:gd name="T16" fmla="*/ 2147483647 w 247"/>
              <a:gd name="T17" fmla="*/ 2147483647 h 246"/>
              <a:gd name="T18" fmla="*/ 2147483647 w 247"/>
              <a:gd name="T19" fmla="*/ 2147483647 h 246"/>
              <a:gd name="T20" fmla="*/ 2147483647 w 247"/>
              <a:gd name="T21" fmla="*/ 2147483647 h 246"/>
              <a:gd name="T22" fmla="*/ 2147483647 w 247"/>
              <a:gd name="T23" fmla="*/ 2147483647 h 246"/>
              <a:gd name="T24" fmla="*/ 2147483647 w 247"/>
              <a:gd name="T25" fmla="*/ 2147483647 h 246"/>
              <a:gd name="T26" fmla="*/ 2147483647 w 247"/>
              <a:gd name="T27" fmla="*/ 2147483647 h 246"/>
              <a:gd name="T28" fmla="*/ 2147483647 w 247"/>
              <a:gd name="T29" fmla="*/ 2147483647 h 246"/>
              <a:gd name="T30" fmla="*/ 2147483647 w 247"/>
              <a:gd name="T31" fmla="*/ 2147483647 h 246"/>
              <a:gd name="T32" fmla="*/ 2147483647 w 247"/>
              <a:gd name="T33" fmla="*/ 2147483647 h 246"/>
              <a:gd name="T34" fmla="*/ 2147483647 w 247"/>
              <a:gd name="T35" fmla="*/ 2147483647 h 246"/>
              <a:gd name="T36" fmla="*/ 2147483647 w 247"/>
              <a:gd name="T37" fmla="*/ 2147483647 h 246"/>
              <a:gd name="T38" fmla="*/ 2147483647 w 247"/>
              <a:gd name="T39" fmla="*/ 2147483647 h 246"/>
              <a:gd name="T40" fmla="*/ 2147483647 w 247"/>
              <a:gd name="T41" fmla="*/ 2147483647 h 246"/>
              <a:gd name="T42" fmla="*/ 2147483647 w 247"/>
              <a:gd name="T43" fmla="*/ 2147483647 h 246"/>
              <a:gd name="T44" fmla="*/ 2147483647 w 247"/>
              <a:gd name="T45" fmla="*/ 2147483647 h 246"/>
              <a:gd name="T46" fmla="*/ 2147483647 w 247"/>
              <a:gd name="T47" fmla="*/ 2147483647 h 246"/>
              <a:gd name="T48" fmla="*/ 2147483647 w 247"/>
              <a:gd name="T49" fmla="*/ 2147483647 h 246"/>
              <a:gd name="T50" fmla="*/ 2147483647 w 247"/>
              <a:gd name="T51" fmla="*/ 2147483647 h 246"/>
              <a:gd name="T52" fmla="*/ 2147483647 w 247"/>
              <a:gd name="T53" fmla="*/ 2147483647 h 246"/>
              <a:gd name="T54" fmla="*/ 2147483647 w 247"/>
              <a:gd name="T55" fmla="*/ 2147483647 h 246"/>
              <a:gd name="T56" fmla="*/ 2147483647 w 247"/>
              <a:gd name="T57" fmla="*/ 2147483647 h 246"/>
              <a:gd name="T58" fmla="*/ 2147483647 w 247"/>
              <a:gd name="T59" fmla="*/ 2147483647 h 246"/>
              <a:gd name="T60" fmla="*/ 2147483647 w 247"/>
              <a:gd name="T61" fmla="*/ 2147483647 h 246"/>
              <a:gd name="T62" fmla="*/ 2147483647 w 247"/>
              <a:gd name="T63" fmla="*/ 2147483647 h 2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7"/>
              <a:gd name="T97" fmla="*/ 0 h 246"/>
              <a:gd name="T98" fmla="*/ 247 w 247"/>
              <a:gd name="T99" fmla="*/ 246 h 2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7" h="246">
                <a:moveTo>
                  <a:pt x="123" y="0"/>
                </a:moveTo>
                <a:lnTo>
                  <a:pt x="136" y="1"/>
                </a:lnTo>
                <a:lnTo>
                  <a:pt x="148" y="2"/>
                </a:lnTo>
                <a:lnTo>
                  <a:pt x="161" y="6"/>
                </a:lnTo>
                <a:lnTo>
                  <a:pt x="171" y="10"/>
                </a:lnTo>
                <a:lnTo>
                  <a:pt x="182" y="16"/>
                </a:lnTo>
                <a:lnTo>
                  <a:pt x="192" y="21"/>
                </a:lnTo>
                <a:lnTo>
                  <a:pt x="202" y="29"/>
                </a:lnTo>
                <a:lnTo>
                  <a:pt x="211" y="36"/>
                </a:lnTo>
                <a:lnTo>
                  <a:pt x="219" y="45"/>
                </a:lnTo>
                <a:lnTo>
                  <a:pt x="225" y="54"/>
                </a:lnTo>
                <a:lnTo>
                  <a:pt x="232" y="65"/>
                </a:lnTo>
                <a:lnTo>
                  <a:pt x="237" y="76"/>
                </a:lnTo>
                <a:lnTo>
                  <a:pt x="242" y="87"/>
                </a:lnTo>
                <a:lnTo>
                  <a:pt x="244" y="99"/>
                </a:lnTo>
                <a:lnTo>
                  <a:pt x="246" y="111"/>
                </a:lnTo>
                <a:lnTo>
                  <a:pt x="247" y="123"/>
                </a:lnTo>
                <a:lnTo>
                  <a:pt x="246" y="136"/>
                </a:lnTo>
                <a:lnTo>
                  <a:pt x="244" y="148"/>
                </a:lnTo>
                <a:lnTo>
                  <a:pt x="242" y="160"/>
                </a:lnTo>
                <a:lnTo>
                  <a:pt x="237" y="171"/>
                </a:lnTo>
                <a:lnTo>
                  <a:pt x="232" y="182"/>
                </a:lnTo>
                <a:lnTo>
                  <a:pt x="225" y="192"/>
                </a:lnTo>
                <a:lnTo>
                  <a:pt x="219" y="202"/>
                </a:lnTo>
                <a:lnTo>
                  <a:pt x="211" y="211"/>
                </a:lnTo>
                <a:lnTo>
                  <a:pt x="202" y="219"/>
                </a:lnTo>
                <a:lnTo>
                  <a:pt x="192" y="225"/>
                </a:lnTo>
                <a:lnTo>
                  <a:pt x="182" y="232"/>
                </a:lnTo>
                <a:lnTo>
                  <a:pt x="171" y="237"/>
                </a:lnTo>
                <a:lnTo>
                  <a:pt x="161" y="241"/>
                </a:lnTo>
                <a:lnTo>
                  <a:pt x="148" y="244"/>
                </a:lnTo>
                <a:lnTo>
                  <a:pt x="136" y="246"/>
                </a:lnTo>
                <a:lnTo>
                  <a:pt x="123" y="246"/>
                </a:lnTo>
                <a:lnTo>
                  <a:pt x="111" y="246"/>
                </a:lnTo>
                <a:lnTo>
                  <a:pt x="99" y="244"/>
                </a:lnTo>
                <a:lnTo>
                  <a:pt x="87" y="241"/>
                </a:lnTo>
                <a:lnTo>
                  <a:pt x="76" y="237"/>
                </a:lnTo>
                <a:lnTo>
                  <a:pt x="65" y="232"/>
                </a:lnTo>
                <a:lnTo>
                  <a:pt x="55" y="225"/>
                </a:lnTo>
                <a:lnTo>
                  <a:pt x="45" y="219"/>
                </a:lnTo>
                <a:lnTo>
                  <a:pt x="36" y="211"/>
                </a:lnTo>
                <a:lnTo>
                  <a:pt x="29" y="202"/>
                </a:lnTo>
                <a:lnTo>
                  <a:pt x="21" y="192"/>
                </a:lnTo>
                <a:lnTo>
                  <a:pt x="16" y="182"/>
                </a:lnTo>
                <a:lnTo>
                  <a:pt x="10" y="171"/>
                </a:lnTo>
                <a:lnTo>
                  <a:pt x="6" y="160"/>
                </a:lnTo>
                <a:lnTo>
                  <a:pt x="4" y="148"/>
                </a:lnTo>
                <a:lnTo>
                  <a:pt x="1" y="136"/>
                </a:lnTo>
                <a:lnTo>
                  <a:pt x="0" y="123"/>
                </a:lnTo>
                <a:lnTo>
                  <a:pt x="1" y="111"/>
                </a:lnTo>
                <a:lnTo>
                  <a:pt x="4" y="99"/>
                </a:lnTo>
                <a:lnTo>
                  <a:pt x="6" y="87"/>
                </a:lnTo>
                <a:lnTo>
                  <a:pt x="10" y="76"/>
                </a:lnTo>
                <a:lnTo>
                  <a:pt x="16" y="65"/>
                </a:lnTo>
                <a:lnTo>
                  <a:pt x="21" y="54"/>
                </a:lnTo>
                <a:lnTo>
                  <a:pt x="29" y="45"/>
                </a:lnTo>
                <a:lnTo>
                  <a:pt x="36" y="36"/>
                </a:lnTo>
                <a:lnTo>
                  <a:pt x="45" y="29"/>
                </a:lnTo>
                <a:lnTo>
                  <a:pt x="55" y="21"/>
                </a:lnTo>
                <a:lnTo>
                  <a:pt x="65" y="16"/>
                </a:lnTo>
                <a:lnTo>
                  <a:pt x="76" y="10"/>
                </a:lnTo>
                <a:lnTo>
                  <a:pt x="87" y="6"/>
                </a:lnTo>
                <a:lnTo>
                  <a:pt x="99" y="2"/>
                </a:lnTo>
                <a:lnTo>
                  <a:pt x="111" y="1"/>
                </a:lnTo>
                <a:lnTo>
                  <a:pt x="123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6" name="Freeform 72"/>
          <p:cNvSpPr>
            <a:spLocks/>
          </p:cNvSpPr>
          <p:nvPr/>
        </p:nvSpPr>
        <p:spPr bwMode="auto">
          <a:xfrm>
            <a:off x="2779713" y="2114550"/>
            <a:ext cx="88900" cy="92075"/>
          </a:xfrm>
          <a:custGeom>
            <a:avLst/>
            <a:gdLst>
              <a:gd name="T0" fmla="*/ 2147483647 w 302"/>
              <a:gd name="T1" fmla="*/ 2147483647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0 w 302"/>
              <a:gd name="T47" fmla="*/ 2147483647 h 302"/>
              <a:gd name="T48" fmla="*/ 0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0" y="0"/>
                </a:moveTo>
                <a:lnTo>
                  <a:pt x="166" y="1"/>
                </a:lnTo>
                <a:lnTo>
                  <a:pt x="181" y="3"/>
                </a:lnTo>
                <a:lnTo>
                  <a:pt x="195" y="7"/>
                </a:lnTo>
                <a:lnTo>
                  <a:pt x="209" y="12"/>
                </a:lnTo>
                <a:lnTo>
                  <a:pt x="223" y="19"/>
                </a:lnTo>
                <a:lnTo>
                  <a:pt x="235" y="26"/>
                </a:lnTo>
                <a:lnTo>
                  <a:pt x="247" y="35"/>
                </a:lnTo>
                <a:lnTo>
                  <a:pt x="257" y="44"/>
                </a:lnTo>
                <a:lnTo>
                  <a:pt x="267" y="55"/>
                </a:lnTo>
                <a:lnTo>
                  <a:pt x="275" y="67"/>
                </a:lnTo>
                <a:lnTo>
                  <a:pt x="283" y="79"/>
                </a:lnTo>
                <a:lnTo>
                  <a:pt x="290" y="92"/>
                </a:lnTo>
                <a:lnTo>
                  <a:pt x="295" y="106"/>
                </a:lnTo>
                <a:lnTo>
                  <a:pt x="298" y="121"/>
                </a:lnTo>
                <a:lnTo>
                  <a:pt x="301" y="136"/>
                </a:lnTo>
                <a:lnTo>
                  <a:pt x="302" y="151"/>
                </a:lnTo>
                <a:lnTo>
                  <a:pt x="301" y="167"/>
                </a:lnTo>
                <a:lnTo>
                  <a:pt x="298" y="181"/>
                </a:lnTo>
                <a:lnTo>
                  <a:pt x="295" y="196"/>
                </a:lnTo>
                <a:lnTo>
                  <a:pt x="290" y="210"/>
                </a:lnTo>
                <a:lnTo>
                  <a:pt x="283" y="223"/>
                </a:lnTo>
                <a:lnTo>
                  <a:pt x="275" y="236"/>
                </a:lnTo>
                <a:lnTo>
                  <a:pt x="267" y="247"/>
                </a:lnTo>
                <a:lnTo>
                  <a:pt x="257" y="258"/>
                </a:lnTo>
                <a:lnTo>
                  <a:pt x="247" y="268"/>
                </a:lnTo>
                <a:lnTo>
                  <a:pt x="235" y="277"/>
                </a:lnTo>
                <a:lnTo>
                  <a:pt x="223" y="284"/>
                </a:lnTo>
                <a:lnTo>
                  <a:pt x="209" y="290"/>
                </a:lnTo>
                <a:lnTo>
                  <a:pt x="195" y="295"/>
                </a:lnTo>
                <a:lnTo>
                  <a:pt x="181" y="298"/>
                </a:lnTo>
                <a:lnTo>
                  <a:pt x="166" y="302"/>
                </a:lnTo>
                <a:lnTo>
                  <a:pt x="150" y="302"/>
                </a:lnTo>
                <a:lnTo>
                  <a:pt x="135" y="302"/>
                </a:lnTo>
                <a:lnTo>
                  <a:pt x="119" y="298"/>
                </a:lnTo>
                <a:lnTo>
                  <a:pt x="105" y="295"/>
                </a:lnTo>
                <a:lnTo>
                  <a:pt x="92" y="290"/>
                </a:lnTo>
                <a:lnTo>
                  <a:pt x="79" y="284"/>
                </a:lnTo>
                <a:lnTo>
                  <a:pt x="66" y="277"/>
                </a:lnTo>
                <a:lnTo>
                  <a:pt x="55" y="268"/>
                </a:lnTo>
                <a:lnTo>
                  <a:pt x="44" y="258"/>
                </a:lnTo>
                <a:lnTo>
                  <a:pt x="34" y="247"/>
                </a:lnTo>
                <a:lnTo>
                  <a:pt x="25" y="236"/>
                </a:lnTo>
                <a:lnTo>
                  <a:pt x="17" y="223"/>
                </a:lnTo>
                <a:lnTo>
                  <a:pt x="11" y="210"/>
                </a:lnTo>
                <a:lnTo>
                  <a:pt x="6" y="196"/>
                </a:lnTo>
                <a:lnTo>
                  <a:pt x="2" y="181"/>
                </a:lnTo>
                <a:lnTo>
                  <a:pt x="0" y="167"/>
                </a:lnTo>
                <a:lnTo>
                  <a:pt x="0" y="151"/>
                </a:lnTo>
                <a:lnTo>
                  <a:pt x="0" y="136"/>
                </a:lnTo>
                <a:lnTo>
                  <a:pt x="2" y="121"/>
                </a:lnTo>
                <a:lnTo>
                  <a:pt x="6" y="106"/>
                </a:lnTo>
                <a:lnTo>
                  <a:pt x="11" y="92"/>
                </a:lnTo>
                <a:lnTo>
                  <a:pt x="17" y="79"/>
                </a:lnTo>
                <a:lnTo>
                  <a:pt x="25" y="67"/>
                </a:lnTo>
                <a:lnTo>
                  <a:pt x="34" y="55"/>
                </a:lnTo>
                <a:lnTo>
                  <a:pt x="44" y="44"/>
                </a:lnTo>
                <a:lnTo>
                  <a:pt x="55" y="35"/>
                </a:lnTo>
                <a:lnTo>
                  <a:pt x="66" y="26"/>
                </a:lnTo>
                <a:lnTo>
                  <a:pt x="79" y="19"/>
                </a:lnTo>
                <a:lnTo>
                  <a:pt x="92" y="12"/>
                </a:lnTo>
                <a:lnTo>
                  <a:pt x="105" y="7"/>
                </a:lnTo>
                <a:lnTo>
                  <a:pt x="119" y="3"/>
                </a:lnTo>
                <a:lnTo>
                  <a:pt x="135" y="1"/>
                </a:lnTo>
                <a:lnTo>
                  <a:pt x="15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7" name="Freeform 73"/>
          <p:cNvSpPr>
            <a:spLocks/>
          </p:cNvSpPr>
          <p:nvPr/>
        </p:nvSpPr>
        <p:spPr bwMode="auto">
          <a:xfrm>
            <a:off x="3635375" y="2638425"/>
            <a:ext cx="90488" cy="92075"/>
          </a:xfrm>
          <a:custGeom>
            <a:avLst/>
            <a:gdLst>
              <a:gd name="T0" fmla="*/ 2147483647 w 302"/>
              <a:gd name="T1" fmla="*/ 2147483647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0 w 302"/>
              <a:gd name="T47" fmla="*/ 2147483647 h 302"/>
              <a:gd name="T48" fmla="*/ 0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1" y="0"/>
                </a:moveTo>
                <a:lnTo>
                  <a:pt x="166" y="2"/>
                </a:lnTo>
                <a:lnTo>
                  <a:pt x="182" y="4"/>
                </a:lnTo>
                <a:lnTo>
                  <a:pt x="196" y="7"/>
                </a:lnTo>
                <a:lnTo>
                  <a:pt x="210" y="13"/>
                </a:lnTo>
                <a:lnTo>
                  <a:pt x="223" y="19"/>
                </a:lnTo>
                <a:lnTo>
                  <a:pt x="235" y="27"/>
                </a:lnTo>
                <a:lnTo>
                  <a:pt x="247" y="34"/>
                </a:lnTo>
                <a:lnTo>
                  <a:pt x="257" y="44"/>
                </a:lnTo>
                <a:lnTo>
                  <a:pt x="267" y="55"/>
                </a:lnTo>
                <a:lnTo>
                  <a:pt x="276" y="67"/>
                </a:lnTo>
                <a:lnTo>
                  <a:pt x="284" y="79"/>
                </a:lnTo>
                <a:lnTo>
                  <a:pt x="290" y="93"/>
                </a:lnTo>
                <a:lnTo>
                  <a:pt x="296" y="107"/>
                </a:lnTo>
                <a:lnTo>
                  <a:pt x="299" y="121"/>
                </a:lnTo>
                <a:lnTo>
                  <a:pt x="301" y="137"/>
                </a:lnTo>
                <a:lnTo>
                  <a:pt x="302" y="152"/>
                </a:lnTo>
                <a:lnTo>
                  <a:pt x="301" y="167"/>
                </a:lnTo>
                <a:lnTo>
                  <a:pt x="299" y="182"/>
                </a:lnTo>
                <a:lnTo>
                  <a:pt x="296" y="196"/>
                </a:lnTo>
                <a:lnTo>
                  <a:pt x="290" y="210"/>
                </a:lnTo>
                <a:lnTo>
                  <a:pt x="284" y="223"/>
                </a:lnTo>
                <a:lnTo>
                  <a:pt x="276" y="235"/>
                </a:lnTo>
                <a:lnTo>
                  <a:pt x="267" y="247"/>
                </a:lnTo>
                <a:lnTo>
                  <a:pt x="257" y="258"/>
                </a:lnTo>
                <a:lnTo>
                  <a:pt x="247" y="268"/>
                </a:lnTo>
                <a:lnTo>
                  <a:pt x="235" y="277"/>
                </a:lnTo>
                <a:lnTo>
                  <a:pt x="223" y="285"/>
                </a:lnTo>
                <a:lnTo>
                  <a:pt x="210" y="290"/>
                </a:lnTo>
                <a:lnTo>
                  <a:pt x="196" y="296"/>
                </a:lnTo>
                <a:lnTo>
                  <a:pt x="182" y="299"/>
                </a:lnTo>
                <a:lnTo>
                  <a:pt x="166" y="301"/>
                </a:lnTo>
                <a:lnTo>
                  <a:pt x="151" y="302"/>
                </a:lnTo>
                <a:lnTo>
                  <a:pt x="135" y="301"/>
                </a:lnTo>
                <a:lnTo>
                  <a:pt x="120" y="299"/>
                </a:lnTo>
                <a:lnTo>
                  <a:pt x="106" y="296"/>
                </a:lnTo>
                <a:lnTo>
                  <a:pt x="93" y="290"/>
                </a:lnTo>
                <a:lnTo>
                  <a:pt x="79" y="285"/>
                </a:lnTo>
                <a:lnTo>
                  <a:pt x="66" y="277"/>
                </a:lnTo>
                <a:lnTo>
                  <a:pt x="55" y="268"/>
                </a:lnTo>
                <a:lnTo>
                  <a:pt x="44" y="258"/>
                </a:lnTo>
                <a:lnTo>
                  <a:pt x="34" y="247"/>
                </a:lnTo>
                <a:lnTo>
                  <a:pt x="26" y="235"/>
                </a:lnTo>
                <a:lnTo>
                  <a:pt x="18" y="223"/>
                </a:lnTo>
                <a:lnTo>
                  <a:pt x="11" y="210"/>
                </a:lnTo>
                <a:lnTo>
                  <a:pt x="7" y="196"/>
                </a:lnTo>
                <a:lnTo>
                  <a:pt x="3" y="182"/>
                </a:lnTo>
                <a:lnTo>
                  <a:pt x="0" y="167"/>
                </a:lnTo>
                <a:lnTo>
                  <a:pt x="0" y="152"/>
                </a:lnTo>
                <a:lnTo>
                  <a:pt x="0" y="137"/>
                </a:lnTo>
                <a:lnTo>
                  <a:pt x="3" y="121"/>
                </a:lnTo>
                <a:lnTo>
                  <a:pt x="7" y="107"/>
                </a:lnTo>
                <a:lnTo>
                  <a:pt x="11" y="93"/>
                </a:lnTo>
                <a:lnTo>
                  <a:pt x="18" y="79"/>
                </a:lnTo>
                <a:lnTo>
                  <a:pt x="26" y="67"/>
                </a:lnTo>
                <a:lnTo>
                  <a:pt x="34" y="55"/>
                </a:lnTo>
                <a:lnTo>
                  <a:pt x="44" y="44"/>
                </a:lnTo>
                <a:lnTo>
                  <a:pt x="55" y="34"/>
                </a:lnTo>
                <a:lnTo>
                  <a:pt x="66" y="27"/>
                </a:lnTo>
                <a:lnTo>
                  <a:pt x="79" y="19"/>
                </a:lnTo>
                <a:lnTo>
                  <a:pt x="93" y="13"/>
                </a:lnTo>
                <a:lnTo>
                  <a:pt x="106" y="7"/>
                </a:lnTo>
                <a:lnTo>
                  <a:pt x="120" y="4"/>
                </a:lnTo>
                <a:lnTo>
                  <a:pt x="135" y="2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8" name="Freeform 74"/>
          <p:cNvSpPr>
            <a:spLocks/>
          </p:cNvSpPr>
          <p:nvPr/>
        </p:nvSpPr>
        <p:spPr bwMode="auto">
          <a:xfrm>
            <a:off x="4165600" y="2132013"/>
            <a:ext cx="88900" cy="90487"/>
          </a:xfrm>
          <a:custGeom>
            <a:avLst/>
            <a:gdLst>
              <a:gd name="T0" fmla="*/ 2147483647 w 302"/>
              <a:gd name="T1" fmla="*/ 2147483647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2147483647 w 302"/>
              <a:gd name="T47" fmla="*/ 2147483647 h 302"/>
              <a:gd name="T48" fmla="*/ 2147483647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1" y="0"/>
                </a:moveTo>
                <a:lnTo>
                  <a:pt x="167" y="1"/>
                </a:lnTo>
                <a:lnTo>
                  <a:pt x="182" y="3"/>
                </a:lnTo>
                <a:lnTo>
                  <a:pt x="196" y="7"/>
                </a:lnTo>
                <a:lnTo>
                  <a:pt x="210" y="12"/>
                </a:lnTo>
                <a:lnTo>
                  <a:pt x="223" y="19"/>
                </a:lnTo>
                <a:lnTo>
                  <a:pt x="236" y="26"/>
                </a:lnTo>
                <a:lnTo>
                  <a:pt x="247" y="35"/>
                </a:lnTo>
                <a:lnTo>
                  <a:pt x="258" y="45"/>
                </a:lnTo>
                <a:lnTo>
                  <a:pt x="268" y="55"/>
                </a:lnTo>
                <a:lnTo>
                  <a:pt x="277" y="67"/>
                </a:lnTo>
                <a:lnTo>
                  <a:pt x="284" y="79"/>
                </a:lnTo>
                <a:lnTo>
                  <a:pt x="291" y="92"/>
                </a:lnTo>
                <a:lnTo>
                  <a:pt x="295" y="107"/>
                </a:lnTo>
                <a:lnTo>
                  <a:pt x="300" y="121"/>
                </a:lnTo>
                <a:lnTo>
                  <a:pt x="302" y="136"/>
                </a:lnTo>
                <a:lnTo>
                  <a:pt x="302" y="152"/>
                </a:lnTo>
                <a:lnTo>
                  <a:pt x="302" y="167"/>
                </a:lnTo>
                <a:lnTo>
                  <a:pt x="300" y="182"/>
                </a:lnTo>
                <a:lnTo>
                  <a:pt x="295" y="197"/>
                </a:lnTo>
                <a:lnTo>
                  <a:pt x="291" y="210"/>
                </a:lnTo>
                <a:lnTo>
                  <a:pt x="284" y="223"/>
                </a:lnTo>
                <a:lnTo>
                  <a:pt x="277" y="236"/>
                </a:lnTo>
                <a:lnTo>
                  <a:pt x="268" y="247"/>
                </a:lnTo>
                <a:lnTo>
                  <a:pt x="258" y="258"/>
                </a:lnTo>
                <a:lnTo>
                  <a:pt x="247" y="268"/>
                </a:lnTo>
                <a:lnTo>
                  <a:pt x="236" y="277"/>
                </a:lnTo>
                <a:lnTo>
                  <a:pt x="223" y="284"/>
                </a:lnTo>
                <a:lnTo>
                  <a:pt x="210" y="291"/>
                </a:lnTo>
                <a:lnTo>
                  <a:pt x="196" y="295"/>
                </a:lnTo>
                <a:lnTo>
                  <a:pt x="182" y="300"/>
                </a:lnTo>
                <a:lnTo>
                  <a:pt x="167" y="302"/>
                </a:lnTo>
                <a:lnTo>
                  <a:pt x="151" y="302"/>
                </a:lnTo>
                <a:lnTo>
                  <a:pt x="136" y="302"/>
                </a:lnTo>
                <a:lnTo>
                  <a:pt x="121" y="300"/>
                </a:lnTo>
                <a:lnTo>
                  <a:pt x="106" y="295"/>
                </a:lnTo>
                <a:lnTo>
                  <a:pt x="92" y="291"/>
                </a:lnTo>
                <a:lnTo>
                  <a:pt x="79" y="284"/>
                </a:lnTo>
                <a:lnTo>
                  <a:pt x="67" y="277"/>
                </a:lnTo>
                <a:lnTo>
                  <a:pt x="55" y="268"/>
                </a:lnTo>
                <a:lnTo>
                  <a:pt x="45" y="258"/>
                </a:lnTo>
                <a:lnTo>
                  <a:pt x="35" y="247"/>
                </a:lnTo>
                <a:lnTo>
                  <a:pt x="26" y="236"/>
                </a:lnTo>
                <a:lnTo>
                  <a:pt x="19" y="223"/>
                </a:lnTo>
                <a:lnTo>
                  <a:pt x="12" y="210"/>
                </a:lnTo>
                <a:lnTo>
                  <a:pt x="7" y="197"/>
                </a:lnTo>
                <a:lnTo>
                  <a:pt x="3" y="182"/>
                </a:lnTo>
                <a:lnTo>
                  <a:pt x="1" y="167"/>
                </a:lnTo>
                <a:lnTo>
                  <a:pt x="0" y="152"/>
                </a:lnTo>
                <a:lnTo>
                  <a:pt x="1" y="136"/>
                </a:lnTo>
                <a:lnTo>
                  <a:pt x="3" y="121"/>
                </a:lnTo>
                <a:lnTo>
                  <a:pt x="7" y="107"/>
                </a:lnTo>
                <a:lnTo>
                  <a:pt x="12" y="92"/>
                </a:lnTo>
                <a:lnTo>
                  <a:pt x="19" y="79"/>
                </a:lnTo>
                <a:lnTo>
                  <a:pt x="26" y="67"/>
                </a:lnTo>
                <a:lnTo>
                  <a:pt x="35" y="55"/>
                </a:lnTo>
                <a:lnTo>
                  <a:pt x="45" y="45"/>
                </a:lnTo>
                <a:lnTo>
                  <a:pt x="55" y="35"/>
                </a:lnTo>
                <a:lnTo>
                  <a:pt x="67" y="26"/>
                </a:lnTo>
                <a:lnTo>
                  <a:pt x="79" y="19"/>
                </a:lnTo>
                <a:lnTo>
                  <a:pt x="92" y="12"/>
                </a:lnTo>
                <a:lnTo>
                  <a:pt x="106" y="7"/>
                </a:lnTo>
                <a:lnTo>
                  <a:pt x="121" y="3"/>
                </a:lnTo>
                <a:lnTo>
                  <a:pt x="136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9" name="Freeform 75"/>
          <p:cNvSpPr>
            <a:spLocks/>
          </p:cNvSpPr>
          <p:nvPr/>
        </p:nvSpPr>
        <p:spPr bwMode="auto">
          <a:xfrm>
            <a:off x="2860675" y="3195638"/>
            <a:ext cx="90488" cy="88900"/>
          </a:xfrm>
          <a:custGeom>
            <a:avLst/>
            <a:gdLst>
              <a:gd name="T0" fmla="*/ 2147483647 w 302"/>
              <a:gd name="T1" fmla="*/ 2147483647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0 w 302"/>
              <a:gd name="T47" fmla="*/ 2147483647 h 302"/>
              <a:gd name="T48" fmla="*/ 0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0" y="0"/>
                </a:moveTo>
                <a:lnTo>
                  <a:pt x="166" y="2"/>
                </a:lnTo>
                <a:lnTo>
                  <a:pt x="181" y="4"/>
                </a:lnTo>
                <a:lnTo>
                  <a:pt x="195" y="8"/>
                </a:lnTo>
                <a:lnTo>
                  <a:pt x="210" y="13"/>
                </a:lnTo>
                <a:lnTo>
                  <a:pt x="223" y="19"/>
                </a:lnTo>
                <a:lnTo>
                  <a:pt x="235" y="27"/>
                </a:lnTo>
                <a:lnTo>
                  <a:pt x="247" y="36"/>
                </a:lnTo>
                <a:lnTo>
                  <a:pt x="258" y="45"/>
                </a:lnTo>
                <a:lnTo>
                  <a:pt x="267" y="55"/>
                </a:lnTo>
                <a:lnTo>
                  <a:pt x="276" y="67"/>
                </a:lnTo>
                <a:lnTo>
                  <a:pt x="283" y="79"/>
                </a:lnTo>
                <a:lnTo>
                  <a:pt x="290" y="93"/>
                </a:lnTo>
                <a:lnTo>
                  <a:pt x="295" y="107"/>
                </a:lnTo>
                <a:lnTo>
                  <a:pt x="299" y="121"/>
                </a:lnTo>
                <a:lnTo>
                  <a:pt x="301" y="137"/>
                </a:lnTo>
                <a:lnTo>
                  <a:pt x="302" y="152"/>
                </a:lnTo>
                <a:lnTo>
                  <a:pt x="301" y="167"/>
                </a:lnTo>
                <a:lnTo>
                  <a:pt x="299" y="183"/>
                </a:lnTo>
                <a:lnTo>
                  <a:pt x="295" y="197"/>
                </a:lnTo>
                <a:lnTo>
                  <a:pt x="290" y="210"/>
                </a:lnTo>
                <a:lnTo>
                  <a:pt x="283" y="223"/>
                </a:lnTo>
                <a:lnTo>
                  <a:pt x="276" y="236"/>
                </a:lnTo>
                <a:lnTo>
                  <a:pt x="267" y="247"/>
                </a:lnTo>
                <a:lnTo>
                  <a:pt x="258" y="258"/>
                </a:lnTo>
                <a:lnTo>
                  <a:pt x="247" y="268"/>
                </a:lnTo>
                <a:lnTo>
                  <a:pt x="235" y="277"/>
                </a:lnTo>
                <a:lnTo>
                  <a:pt x="223" y="285"/>
                </a:lnTo>
                <a:lnTo>
                  <a:pt x="210" y="291"/>
                </a:lnTo>
                <a:lnTo>
                  <a:pt x="195" y="296"/>
                </a:lnTo>
                <a:lnTo>
                  <a:pt x="181" y="300"/>
                </a:lnTo>
                <a:lnTo>
                  <a:pt x="166" y="302"/>
                </a:lnTo>
                <a:lnTo>
                  <a:pt x="150" y="302"/>
                </a:lnTo>
                <a:lnTo>
                  <a:pt x="135" y="302"/>
                </a:lnTo>
                <a:lnTo>
                  <a:pt x="121" y="300"/>
                </a:lnTo>
                <a:lnTo>
                  <a:pt x="105" y="296"/>
                </a:lnTo>
                <a:lnTo>
                  <a:pt x="92" y="291"/>
                </a:lnTo>
                <a:lnTo>
                  <a:pt x="79" y="285"/>
                </a:lnTo>
                <a:lnTo>
                  <a:pt x="66" y="277"/>
                </a:lnTo>
                <a:lnTo>
                  <a:pt x="55" y="268"/>
                </a:lnTo>
                <a:lnTo>
                  <a:pt x="44" y="258"/>
                </a:lnTo>
                <a:lnTo>
                  <a:pt x="34" y="247"/>
                </a:lnTo>
                <a:lnTo>
                  <a:pt x="25" y="236"/>
                </a:lnTo>
                <a:lnTo>
                  <a:pt x="18" y="223"/>
                </a:lnTo>
                <a:lnTo>
                  <a:pt x="11" y="210"/>
                </a:lnTo>
                <a:lnTo>
                  <a:pt x="7" y="197"/>
                </a:lnTo>
                <a:lnTo>
                  <a:pt x="2" y="183"/>
                </a:lnTo>
                <a:lnTo>
                  <a:pt x="0" y="167"/>
                </a:lnTo>
                <a:lnTo>
                  <a:pt x="0" y="152"/>
                </a:lnTo>
                <a:lnTo>
                  <a:pt x="0" y="137"/>
                </a:lnTo>
                <a:lnTo>
                  <a:pt x="2" y="121"/>
                </a:lnTo>
                <a:lnTo>
                  <a:pt x="7" y="107"/>
                </a:lnTo>
                <a:lnTo>
                  <a:pt x="11" y="93"/>
                </a:lnTo>
                <a:lnTo>
                  <a:pt x="18" y="79"/>
                </a:lnTo>
                <a:lnTo>
                  <a:pt x="25" y="67"/>
                </a:lnTo>
                <a:lnTo>
                  <a:pt x="34" y="55"/>
                </a:lnTo>
                <a:lnTo>
                  <a:pt x="44" y="45"/>
                </a:lnTo>
                <a:lnTo>
                  <a:pt x="55" y="36"/>
                </a:lnTo>
                <a:lnTo>
                  <a:pt x="66" y="27"/>
                </a:lnTo>
                <a:lnTo>
                  <a:pt x="79" y="19"/>
                </a:lnTo>
                <a:lnTo>
                  <a:pt x="92" y="13"/>
                </a:lnTo>
                <a:lnTo>
                  <a:pt x="105" y="8"/>
                </a:lnTo>
                <a:lnTo>
                  <a:pt x="121" y="4"/>
                </a:lnTo>
                <a:lnTo>
                  <a:pt x="135" y="2"/>
                </a:lnTo>
                <a:lnTo>
                  <a:pt x="15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40" name="Freeform 76"/>
          <p:cNvSpPr>
            <a:spLocks/>
          </p:cNvSpPr>
          <p:nvPr/>
        </p:nvSpPr>
        <p:spPr bwMode="auto">
          <a:xfrm>
            <a:off x="2992438" y="3951288"/>
            <a:ext cx="88900" cy="92075"/>
          </a:xfrm>
          <a:custGeom>
            <a:avLst/>
            <a:gdLst>
              <a:gd name="T0" fmla="*/ 2147483647 w 303"/>
              <a:gd name="T1" fmla="*/ 2147483647 h 302"/>
              <a:gd name="T2" fmla="*/ 2147483647 w 303"/>
              <a:gd name="T3" fmla="*/ 2147483647 h 302"/>
              <a:gd name="T4" fmla="*/ 2147483647 w 303"/>
              <a:gd name="T5" fmla="*/ 2147483647 h 302"/>
              <a:gd name="T6" fmla="*/ 2147483647 w 303"/>
              <a:gd name="T7" fmla="*/ 2147483647 h 302"/>
              <a:gd name="T8" fmla="*/ 2147483647 w 303"/>
              <a:gd name="T9" fmla="*/ 2147483647 h 302"/>
              <a:gd name="T10" fmla="*/ 2147483647 w 303"/>
              <a:gd name="T11" fmla="*/ 2147483647 h 302"/>
              <a:gd name="T12" fmla="*/ 2147483647 w 303"/>
              <a:gd name="T13" fmla="*/ 2147483647 h 302"/>
              <a:gd name="T14" fmla="*/ 2147483647 w 303"/>
              <a:gd name="T15" fmla="*/ 2147483647 h 302"/>
              <a:gd name="T16" fmla="*/ 2147483647 w 303"/>
              <a:gd name="T17" fmla="*/ 2147483647 h 302"/>
              <a:gd name="T18" fmla="*/ 2147483647 w 303"/>
              <a:gd name="T19" fmla="*/ 2147483647 h 302"/>
              <a:gd name="T20" fmla="*/ 2147483647 w 303"/>
              <a:gd name="T21" fmla="*/ 2147483647 h 302"/>
              <a:gd name="T22" fmla="*/ 2147483647 w 303"/>
              <a:gd name="T23" fmla="*/ 2147483647 h 302"/>
              <a:gd name="T24" fmla="*/ 2147483647 w 303"/>
              <a:gd name="T25" fmla="*/ 2147483647 h 302"/>
              <a:gd name="T26" fmla="*/ 2147483647 w 303"/>
              <a:gd name="T27" fmla="*/ 2147483647 h 302"/>
              <a:gd name="T28" fmla="*/ 2147483647 w 303"/>
              <a:gd name="T29" fmla="*/ 2147483647 h 302"/>
              <a:gd name="T30" fmla="*/ 2147483647 w 303"/>
              <a:gd name="T31" fmla="*/ 2147483647 h 302"/>
              <a:gd name="T32" fmla="*/ 2147483647 w 303"/>
              <a:gd name="T33" fmla="*/ 2147483647 h 302"/>
              <a:gd name="T34" fmla="*/ 2147483647 w 303"/>
              <a:gd name="T35" fmla="*/ 2147483647 h 302"/>
              <a:gd name="T36" fmla="*/ 2147483647 w 303"/>
              <a:gd name="T37" fmla="*/ 2147483647 h 302"/>
              <a:gd name="T38" fmla="*/ 2147483647 w 303"/>
              <a:gd name="T39" fmla="*/ 2147483647 h 302"/>
              <a:gd name="T40" fmla="*/ 2147483647 w 303"/>
              <a:gd name="T41" fmla="*/ 2147483647 h 302"/>
              <a:gd name="T42" fmla="*/ 2147483647 w 303"/>
              <a:gd name="T43" fmla="*/ 2147483647 h 302"/>
              <a:gd name="T44" fmla="*/ 2147483647 w 303"/>
              <a:gd name="T45" fmla="*/ 2147483647 h 302"/>
              <a:gd name="T46" fmla="*/ 2147483647 w 303"/>
              <a:gd name="T47" fmla="*/ 2147483647 h 302"/>
              <a:gd name="T48" fmla="*/ 2147483647 w 303"/>
              <a:gd name="T49" fmla="*/ 2147483647 h 302"/>
              <a:gd name="T50" fmla="*/ 2147483647 w 303"/>
              <a:gd name="T51" fmla="*/ 2147483647 h 302"/>
              <a:gd name="T52" fmla="*/ 2147483647 w 303"/>
              <a:gd name="T53" fmla="*/ 2147483647 h 302"/>
              <a:gd name="T54" fmla="*/ 2147483647 w 303"/>
              <a:gd name="T55" fmla="*/ 2147483647 h 302"/>
              <a:gd name="T56" fmla="*/ 2147483647 w 303"/>
              <a:gd name="T57" fmla="*/ 2147483647 h 302"/>
              <a:gd name="T58" fmla="*/ 2147483647 w 303"/>
              <a:gd name="T59" fmla="*/ 2147483647 h 302"/>
              <a:gd name="T60" fmla="*/ 2147483647 w 303"/>
              <a:gd name="T61" fmla="*/ 2147483647 h 302"/>
              <a:gd name="T62" fmla="*/ 2147483647 w 303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3"/>
              <a:gd name="T97" fmla="*/ 0 h 302"/>
              <a:gd name="T98" fmla="*/ 303 w 303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3" h="302">
                <a:moveTo>
                  <a:pt x="151" y="0"/>
                </a:moveTo>
                <a:lnTo>
                  <a:pt x="167" y="1"/>
                </a:lnTo>
                <a:lnTo>
                  <a:pt x="182" y="3"/>
                </a:lnTo>
                <a:lnTo>
                  <a:pt x="196" y="7"/>
                </a:lnTo>
                <a:lnTo>
                  <a:pt x="211" y="12"/>
                </a:lnTo>
                <a:lnTo>
                  <a:pt x="224" y="19"/>
                </a:lnTo>
                <a:lnTo>
                  <a:pt x="236" y="26"/>
                </a:lnTo>
                <a:lnTo>
                  <a:pt x="247" y="34"/>
                </a:lnTo>
                <a:lnTo>
                  <a:pt x="258" y="44"/>
                </a:lnTo>
                <a:lnTo>
                  <a:pt x="268" y="55"/>
                </a:lnTo>
                <a:lnTo>
                  <a:pt x="277" y="67"/>
                </a:lnTo>
                <a:lnTo>
                  <a:pt x="284" y="79"/>
                </a:lnTo>
                <a:lnTo>
                  <a:pt x="291" y="92"/>
                </a:lnTo>
                <a:lnTo>
                  <a:pt x="295" y="107"/>
                </a:lnTo>
                <a:lnTo>
                  <a:pt x="300" y="121"/>
                </a:lnTo>
                <a:lnTo>
                  <a:pt x="302" y="136"/>
                </a:lnTo>
                <a:lnTo>
                  <a:pt x="303" y="152"/>
                </a:lnTo>
                <a:lnTo>
                  <a:pt x="302" y="167"/>
                </a:lnTo>
                <a:lnTo>
                  <a:pt x="300" y="181"/>
                </a:lnTo>
                <a:lnTo>
                  <a:pt x="295" y="197"/>
                </a:lnTo>
                <a:lnTo>
                  <a:pt x="291" y="210"/>
                </a:lnTo>
                <a:lnTo>
                  <a:pt x="284" y="223"/>
                </a:lnTo>
                <a:lnTo>
                  <a:pt x="277" y="236"/>
                </a:lnTo>
                <a:lnTo>
                  <a:pt x="268" y="247"/>
                </a:lnTo>
                <a:lnTo>
                  <a:pt x="258" y="258"/>
                </a:lnTo>
                <a:lnTo>
                  <a:pt x="247" y="268"/>
                </a:lnTo>
                <a:lnTo>
                  <a:pt x="236" y="277"/>
                </a:lnTo>
                <a:lnTo>
                  <a:pt x="224" y="284"/>
                </a:lnTo>
                <a:lnTo>
                  <a:pt x="211" y="290"/>
                </a:lnTo>
                <a:lnTo>
                  <a:pt x="196" y="295"/>
                </a:lnTo>
                <a:lnTo>
                  <a:pt x="182" y="299"/>
                </a:lnTo>
                <a:lnTo>
                  <a:pt x="167" y="301"/>
                </a:lnTo>
                <a:lnTo>
                  <a:pt x="151" y="302"/>
                </a:lnTo>
                <a:lnTo>
                  <a:pt x="136" y="301"/>
                </a:lnTo>
                <a:lnTo>
                  <a:pt x="121" y="299"/>
                </a:lnTo>
                <a:lnTo>
                  <a:pt x="106" y="295"/>
                </a:lnTo>
                <a:lnTo>
                  <a:pt x="92" y="290"/>
                </a:lnTo>
                <a:lnTo>
                  <a:pt x="79" y="284"/>
                </a:lnTo>
                <a:lnTo>
                  <a:pt x="67" y="277"/>
                </a:lnTo>
                <a:lnTo>
                  <a:pt x="55" y="268"/>
                </a:lnTo>
                <a:lnTo>
                  <a:pt x="45" y="258"/>
                </a:lnTo>
                <a:lnTo>
                  <a:pt x="35" y="247"/>
                </a:lnTo>
                <a:lnTo>
                  <a:pt x="26" y="236"/>
                </a:lnTo>
                <a:lnTo>
                  <a:pt x="19" y="223"/>
                </a:lnTo>
                <a:lnTo>
                  <a:pt x="12" y="210"/>
                </a:lnTo>
                <a:lnTo>
                  <a:pt x="8" y="197"/>
                </a:lnTo>
                <a:lnTo>
                  <a:pt x="3" y="181"/>
                </a:lnTo>
                <a:lnTo>
                  <a:pt x="1" y="167"/>
                </a:lnTo>
                <a:lnTo>
                  <a:pt x="0" y="152"/>
                </a:lnTo>
                <a:lnTo>
                  <a:pt x="1" y="136"/>
                </a:lnTo>
                <a:lnTo>
                  <a:pt x="3" y="121"/>
                </a:lnTo>
                <a:lnTo>
                  <a:pt x="8" y="107"/>
                </a:lnTo>
                <a:lnTo>
                  <a:pt x="12" y="92"/>
                </a:lnTo>
                <a:lnTo>
                  <a:pt x="19" y="79"/>
                </a:lnTo>
                <a:lnTo>
                  <a:pt x="26" y="67"/>
                </a:lnTo>
                <a:lnTo>
                  <a:pt x="35" y="55"/>
                </a:lnTo>
                <a:lnTo>
                  <a:pt x="45" y="44"/>
                </a:lnTo>
                <a:lnTo>
                  <a:pt x="55" y="34"/>
                </a:lnTo>
                <a:lnTo>
                  <a:pt x="67" y="26"/>
                </a:lnTo>
                <a:lnTo>
                  <a:pt x="79" y="19"/>
                </a:lnTo>
                <a:lnTo>
                  <a:pt x="92" y="12"/>
                </a:lnTo>
                <a:lnTo>
                  <a:pt x="106" y="7"/>
                </a:lnTo>
                <a:lnTo>
                  <a:pt x="121" y="3"/>
                </a:lnTo>
                <a:lnTo>
                  <a:pt x="136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41" name="Freeform 77"/>
          <p:cNvSpPr>
            <a:spLocks/>
          </p:cNvSpPr>
          <p:nvPr/>
        </p:nvSpPr>
        <p:spPr bwMode="auto">
          <a:xfrm>
            <a:off x="2973388" y="5137150"/>
            <a:ext cx="90487" cy="88900"/>
          </a:xfrm>
          <a:custGeom>
            <a:avLst/>
            <a:gdLst>
              <a:gd name="T0" fmla="*/ 2147483647 w 302"/>
              <a:gd name="T1" fmla="*/ 2147483647 h 301"/>
              <a:gd name="T2" fmla="*/ 2147483647 w 302"/>
              <a:gd name="T3" fmla="*/ 2147483647 h 301"/>
              <a:gd name="T4" fmla="*/ 2147483647 w 302"/>
              <a:gd name="T5" fmla="*/ 2147483647 h 301"/>
              <a:gd name="T6" fmla="*/ 2147483647 w 302"/>
              <a:gd name="T7" fmla="*/ 2147483647 h 301"/>
              <a:gd name="T8" fmla="*/ 2147483647 w 302"/>
              <a:gd name="T9" fmla="*/ 2147483647 h 301"/>
              <a:gd name="T10" fmla="*/ 2147483647 w 302"/>
              <a:gd name="T11" fmla="*/ 2147483647 h 301"/>
              <a:gd name="T12" fmla="*/ 2147483647 w 302"/>
              <a:gd name="T13" fmla="*/ 2147483647 h 301"/>
              <a:gd name="T14" fmla="*/ 2147483647 w 302"/>
              <a:gd name="T15" fmla="*/ 2147483647 h 301"/>
              <a:gd name="T16" fmla="*/ 2147483647 w 302"/>
              <a:gd name="T17" fmla="*/ 2147483647 h 301"/>
              <a:gd name="T18" fmla="*/ 2147483647 w 302"/>
              <a:gd name="T19" fmla="*/ 2147483647 h 301"/>
              <a:gd name="T20" fmla="*/ 2147483647 w 302"/>
              <a:gd name="T21" fmla="*/ 2147483647 h 301"/>
              <a:gd name="T22" fmla="*/ 2147483647 w 302"/>
              <a:gd name="T23" fmla="*/ 2147483647 h 301"/>
              <a:gd name="T24" fmla="*/ 2147483647 w 302"/>
              <a:gd name="T25" fmla="*/ 2147483647 h 301"/>
              <a:gd name="T26" fmla="*/ 2147483647 w 302"/>
              <a:gd name="T27" fmla="*/ 2147483647 h 301"/>
              <a:gd name="T28" fmla="*/ 2147483647 w 302"/>
              <a:gd name="T29" fmla="*/ 2147483647 h 301"/>
              <a:gd name="T30" fmla="*/ 2147483647 w 302"/>
              <a:gd name="T31" fmla="*/ 2147483647 h 301"/>
              <a:gd name="T32" fmla="*/ 2147483647 w 302"/>
              <a:gd name="T33" fmla="*/ 2147483647 h 301"/>
              <a:gd name="T34" fmla="*/ 2147483647 w 302"/>
              <a:gd name="T35" fmla="*/ 2147483647 h 301"/>
              <a:gd name="T36" fmla="*/ 2147483647 w 302"/>
              <a:gd name="T37" fmla="*/ 2147483647 h 301"/>
              <a:gd name="T38" fmla="*/ 2147483647 w 302"/>
              <a:gd name="T39" fmla="*/ 2147483647 h 301"/>
              <a:gd name="T40" fmla="*/ 2147483647 w 302"/>
              <a:gd name="T41" fmla="*/ 2147483647 h 301"/>
              <a:gd name="T42" fmla="*/ 2147483647 w 302"/>
              <a:gd name="T43" fmla="*/ 2147483647 h 301"/>
              <a:gd name="T44" fmla="*/ 2147483647 w 302"/>
              <a:gd name="T45" fmla="*/ 2147483647 h 301"/>
              <a:gd name="T46" fmla="*/ 2147483647 w 302"/>
              <a:gd name="T47" fmla="*/ 2147483647 h 301"/>
              <a:gd name="T48" fmla="*/ 2147483647 w 302"/>
              <a:gd name="T49" fmla="*/ 2147483647 h 301"/>
              <a:gd name="T50" fmla="*/ 2147483647 w 302"/>
              <a:gd name="T51" fmla="*/ 2147483647 h 301"/>
              <a:gd name="T52" fmla="*/ 2147483647 w 302"/>
              <a:gd name="T53" fmla="*/ 2147483647 h 301"/>
              <a:gd name="T54" fmla="*/ 2147483647 w 302"/>
              <a:gd name="T55" fmla="*/ 2147483647 h 301"/>
              <a:gd name="T56" fmla="*/ 2147483647 w 302"/>
              <a:gd name="T57" fmla="*/ 2147483647 h 301"/>
              <a:gd name="T58" fmla="*/ 2147483647 w 302"/>
              <a:gd name="T59" fmla="*/ 2147483647 h 301"/>
              <a:gd name="T60" fmla="*/ 2147483647 w 302"/>
              <a:gd name="T61" fmla="*/ 2147483647 h 301"/>
              <a:gd name="T62" fmla="*/ 2147483647 w 302"/>
              <a:gd name="T63" fmla="*/ 2147483647 h 3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1"/>
              <a:gd name="T98" fmla="*/ 302 w 302"/>
              <a:gd name="T99" fmla="*/ 301 h 3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1">
                <a:moveTo>
                  <a:pt x="151" y="0"/>
                </a:moveTo>
                <a:lnTo>
                  <a:pt x="167" y="1"/>
                </a:lnTo>
                <a:lnTo>
                  <a:pt x="182" y="3"/>
                </a:lnTo>
                <a:lnTo>
                  <a:pt x="196" y="6"/>
                </a:lnTo>
                <a:lnTo>
                  <a:pt x="209" y="12"/>
                </a:lnTo>
                <a:lnTo>
                  <a:pt x="223" y="18"/>
                </a:lnTo>
                <a:lnTo>
                  <a:pt x="236" y="26"/>
                </a:lnTo>
                <a:lnTo>
                  <a:pt x="247" y="35"/>
                </a:lnTo>
                <a:lnTo>
                  <a:pt x="258" y="45"/>
                </a:lnTo>
                <a:lnTo>
                  <a:pt x="268" y="55"/>
                </a:lnTo>
                <a:lnTo>
                  <a:pt x="276" y="67"/>
                </a:lnTo>
                <a:lnTo>
                  <a:pt x="284" y="79"/>
                </a:lnTo>
                <a:lnTo>
                  <a:pt x="291" y="92"/>
                </a:lnTo>
                <a:lnTo>
                  <a:pt x="295" y="106"/>
                </a:lnTo>
                <a:lnTo>
                  <a:pt x="299" y="120"/>
                </a:lnTo>
                <a:lnTo>
                  <a:pt x="302" y="136"/>
                </a:lnTo>
                <a:lnTo>
                  <a:pt x="302" y="151"/>
                </a:lnTo>
                <a:lnTo>
                  <a:pt x="302" y="166"/>
                </a:lnTo>
                <a:lnTo>
                  <a:pt x="299" y="182"/>
                </a:lnTo>
                <a:lnTo>
                  <a:pt x="295" y="196"/>
                </a:lnTo>
                <a:lnTo>
                  <a:pt x="291" y="209"/>
                </a:lnTo>
                <a:lnTo>
                  <a:pt x="284" y="222"/>
                </a:lnTo>
                <a:lnTo>
                  <a:pt x="276" y="236"/>
                </a:lnTo>
                <a:lnTo>
                  <a:pt x="268" y="247"/>
                </a:lnTo>
                <a:lnTo>
                  <a:pt x="258" y="258"/>
                </a:lnTo>
                <a:lnTo>
                  <a:pt x="247" y="267"/>
                </a:lnTo>
                <a:lnTo>
                  <a:pt x="236" y="276"/>
                </a:lnTo>
                <a:lnTo>
                  <a:pt x="223" y="284"/>
                </a:lnTo>
                <a:lnTo>
                  <a:pt x="209" y="291"/>
                </a:lnTo>
                <a:lnTo>
                  <a:pt x="196" y="295"/>
                </a:lnTo>
                <a:lnTo>
                  <a:pt x="182" y="299"/>
                </a:lnTo>
                <a:lnTo>
                  <a:pt x="167" y="301"/>
                </a:lnTo>
                <a:lnTo>
                  <a:pt x="151" y="301"/>
                </a:lnTo>
                <a:lnTo>
                  <a:pt x="136" y="301"/>
                </a:lnTo>
                <a:lnTo>
                  <a:pt x="121" y="299"/>
                </a:lnTo>
                <a:lnTo>
                  <a:pt x="106" y="295"/>
                </a:lnTo>
                <a:lnTo>
                  <a:pt x="92" y="291"/>
                </a:lnTo>
                <a:lnTo>
                  <a:pt x="79" y="284"/>
                </a:lnTo>
                <a:lnTo>
                  <a:pt x="67" y="276"/>
                </a:lnTo>
                <a:lnTo>
                  <a:pt x="55" y="267"/>
                </a:lnTo>
                <a:lnTo>
                  <a:pt x="45" y="258"/>
                </a:lnTo>
                <a:lnTo>
                  <a:pt x="35" y="247"/>
                </a:lnTo>
                <a:lnTo>
                  <a:pt x="26" y="236"/>
                </a:lnTo>
                <a:lnTo>
                  <a:pt x="18" y="222"/>
                </a:lnTo>
                <a:lnTo>
                  <a:pt x="12" y="209"/>
                </a:lnTo>
                <a:lnTo>
                  <a:pt x="6" y="196"/>
                </a:lnTo>
                <a:lnTo>
                  <a:pt x="3" y="182"/>
                </a:lnTo>
                <a:lnTo>
                  <a:pt x="1" y="166"/>
                </a:lnTo>
                <a:lnTo>
                  <a:pt x="0" y="151"/>
                </a:lnTo>
                <a:lnTo>
                  <a:pt x="1" y="136"/>
                </a:lnTo>
                <a:lnTo>
                  <a:pt x="3" y="120"/>
                </a:lnTo>
                <a:lnTo>
                  <a:pt x="6" y="106"/>
                </a:lnTo>
                <a:lnTo>
                  <a:pt x="12" y="92"/>
                </a:lnTo>
                <a:lnTo>
                  <a:pt x="18" y="79"/>
                </a:lnTo>
                <a:lnTo>
                  <a:pt x="26" y="67"/>
                </a:lnTo>
                <a:lnTo>
                  <a:pt x="35" y="55"/>
                </a:lnTo>
                <a:lnTo>
                  <a:pt x="45" y="45"/>
                </a:lnTo>
                <a:lnTo>
                  <a:pt x="55" y="35"/>
                </a:lnTo>
                <a:lnTo>
                  <a:pt x="67" y="26"/>
                </a:lnTo>
                <a:lnTo>
                  <a:pt x="79" y="18"/>
                </a:lnTo>
                <a:lnTo>
                  <a:pt x="92" y="12"/>
                </a:lnTo>
                <a:lnTo>
                  <a:pt x="106" y="6"/>
                </a:lnTo>
                <a:lnTo>
                  <a:pt x="121" y="3"/>
                </a:lnTo>
                <a:lnTo>
                  <a:pt x="136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42" name="Rectangle 78"/>
          <p:cNvSpPr>
            <a:spLocks noChangeArrowheads="1"/>
          </p:cNvSpPr>
          <p:nvPr/>
        </p:nvSpPr>
        <p:spPr bwMode="auto">
          <a:xfrm>
            <a:off x="3092450" y="5073650"/>
            <a:ext cx="582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Шемурша</a:t>
            </a:r>
            <a:endParaRPr lang="ru-RU"/>
          </a:p>
        </p:txBody>
      </p:sp>
      <p:sp>
        <p:nvSpPr>
          <p:cNvPr id="98343" name="Rectangle 79"/>
          <p:cNvSpPr>
            <a:spLocks noChangeArrowheads="1"/>
          </p:cNvSpPr>
          <p:nvPr/>
        </p:nvSpPr>
        <p:spPr bwMode="auto">
          <a:xfrm>
            <a:off x="2505075" y="4643438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Батырево</a:t>
            </a:r>
            <a:endParaRPr lang="ru-RU"/>
          </a:p>
        </p:txBody>
      </p:sp>
      <p:sp>
        <p:nvSpPr>
          <p:cNvPr id="98344" name="Freeform 80"/>
          <p:cNvSpPr>
            <a:spLocks/>
          </p:cNvSpPr>
          <p:nvPr/>
        </p:nvSpPr>
        <p:spPr bwMode="auto">
          <a:xfrm>
            <a:off x="3113088" y="4560888"/>
            <a:ext cx="92075" cy="88900"/>
          </a:xfrm>
          <a:custGeom>
            <a:avLst/>
            <a:gdLst>
              <a:gd name="T0" fmla="*/ 2147483647 w 302"/>
              <a:gd name="T1" fmla="*/ 2147483647 h 301"/>
              <a:gd name="T2" fmla="*/ 2147483647 w 302"/>
              <a:gd name="T3" fmla="*/ 2147483647 h 301"/>
              <a:gd name="T4" fmla="*/ 2147483647 w 302"/>
              <a:gd name="T5" fmla="*/ 2147483647 h 301"/>
              <a:gd name="T6" fmla="*/ 2147483647 w 302"/>
              <a:gd name="T7" fmla="*/ 2147483647 h 301"/>
              <a:gd name="T8" fmla="*/ 2147483647 w 302"/>
              <a:gd name="T9" fmla="*/ 2147483647 h 301"/>
              <a:gd name="T10" fmla="*/ 2147483647 w 302"/>
              <a:gd name="T11" fmla="*/ 2147483647 h 301"/>
              <a:gd name="T12" fmla="*/ 2147483647 w 302"/>
              <a:gd name="T13" fmla="*/ 2147483647 h 301"/>
              <a:gd name="T14" fmla="*/ 2147483647 w 302"/>
              <a:gd name="T15" fmla="*/ 2147483647 h 301"/>
              <a:gd name="T16" fmla="*/ 2147483647 w 302"/>
              <a:gd name="T17" fmla="*/ 2147483647 h 301"/>
              <a:gd name="T18" fmla="*/ 2147483647 w 302"/>
              <a:gd name="T19" fmla="*/ 2147483647 h 301"/>
              <a:gd name="T20" fmla="*/ 2147483647 w 302"/>
              <a:gd name="T21" fmla="*/ 2147483647 h 301"/>
              <a:gd name="T22" fmla="*/ 2147483647 w 302"/>
              <a:gd name="T23" fmla="*/ 2147483647 h 301"/>
              <a:gd name="T24" fmla="*/ 2147483647 w 302"/>
              <a:gd name="T25" fmla="*/ 2147483647 h 301"/>
              <a:gd name="T26" fmla="*/ 2147483647 w 302"/>
              <a:gd name="T27" fmla="*/ 2147483647 h 301"/>
              <a:gd name="T28" fmla="*/ 2147483647 w 302"/>
              <a:gd name="T29" fmla="*/ 2147483647 h 301"/>
              <a:gd name="T30" fmla="*/ 2147483647 w 302"/>
              <a:gd name="T31" fmla="*/ 2147483647 h 301"/>
              <a:gd name="T32" fmla="*/ 2147483647 w 302"/>
              <a:gd name="T33" fmla="*/ 2147483647 h 301"/>
              <a:gd name="T34" fmla="*/ 2147483647 w 302"/>
              <a:gd name="T35" fmla="*/ 2147483647 h 301"/>
              <a:gd name="T36" fmla="*/ 2147483647 w 302"/>
              <a:gd name="T37" fmla="*/ 2147483647 h 301"/>
              <a:gd name="T38" fmla="*/ 2147483647 w 302"/>
              <a:gd name="T39" fmla="*/ 2147483647 h 301"/>
              <a:gd name="T40" fmla="*/ 2147483647 w 302"/>
              <a:gd name="T41" fmla="*/ 2147483647 h 301"/>
              <a:gd name="T42" fmla="*/ 2147483647 w 302"/>
              <a:gd name="T43" fmla="*/ 2147483647 h 301"/>
              <a:gd name="T44" fmla="*/ 2147483647 w 302"/>
              <a:gd name="T45" fmla="*/ 2147483647 h 301"/>
              <a:gd name="T46" fmla="*/ 0 w 302"/>
              <a:gd name="T47" fmla="*/ 2147483647 h 301"/>
              <a:gd name="T48" fmla="*/ 0 w 302"/>
              <a:gd name="T49" fmla="*/ 2147483647 h 301"/>
              <a:gd name="T50" fmla="*/ 2147483647 w 302"/>
              <a:gd name="T51" fmla="*/ 2147483647 h 301"/>
              <a:gd name="T52" fmla="*/ 2147483647 w 302"/>
              <a:gd name="T53" fmla="*/ 2147483647 h 301"/>
              <a:gd name="T54" fmla="*/ 2147483647 w 302"/>
              <a:gd name="T55" fmla="*/ 2147483647 h 301"/>
              <a:gd name="T56" fmla="*/ 2147483647 w 302"/>
              <a:gd name="T57" fmla="*/ 2147483647 h 301"/>
              <a:gd name="T58" fmla="*/ 2147483647 w 302"/>
              <a:gd name="T59" fmla="*/ 2147483647 h 301"/>
              <a:gd name="T60" fmla="*/ 2147483647 w 302"/>
              <a:gd name="T61" fmla="*/ 2147483647 h 301"/>
              <a:gd name="T62" fmla="*/ 2147483647 w 302"/>
              <a:gd name="T63" fmla="*/ 2147483647 h 3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1"/>
              <a:gd name="T98" fmla="*/ 302 w 302"/>
              <a:gd name="T99" fmla="*/ 301 h 3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1">
                <a:moveTo>
                  <a:pt x="151" y="0"/>
                </a:moveTo>
                <a:lnTo>
                  <a:pt x="166" y="1"/>
                </a:lnTo>
                <a:lnTo>
                  <a:pt x="182" y="3"/>
                </a:lnTo>
                <a:lnTo>
                  <a:pt x="196" y="6"/>
                </a:lnTo>
                <a:lnTo>
                  <a:pt x="210" y="12"/>
                </a:lnTo>
                <a:lnTo>
                  <a:pt x="223" y="18"/>
                </a:lnTo>
                <a:lnTo>
                  <a:pt x="235" y="25"/>
                </a:lnTo>
                <a:lnTo>
                  <a:pt x="247" y="34"/>
                </a:lnTo>
                <a:lnTo>
                  <a:pt x="257" y="44"/>
                </a:lnTo>
                <a:lnTo>
                  <a:pt x="267" y="55"/>
                </a:lnTo>
                <a:lnTo>
                  <a:pt x="276" y="67"/>
                </a:lnTo>
                <a:lnTo>
                  <a:pt x="284" y="79"/>
                </a:lnTo>
                <a:lnTo>
                  <a:pt x="290" y="92"/>
                </a:lnTo>
                <a:lnTo>
                  <a:pt x="296" y="106"/>
                </a:lnTo>
                <a:lnTo>
                  <a:pt x="299" y="120"/>
                </a:lnTo>
                <a:lnTo>
                  <a:pt x="301" y="135"/>
                </a:lnTo>
                <a:lnTo>
                  <a:pt x="302" y="150"/>
                </a:lnTo>
                <a:lnTo>
                  <a:pt x="301" y="166"/>
                </a:lnTo>
                <a:lnTo>
                  <a:pt x="299" y="181"/>
                </a:lnTo>
                <a:lnTo>
                  <a:pt x="296" y="195"/>
                </a:lnTo>
                <a:lnTo>
                  <a:pt x="290" y="209"/>
                </a:lnTo>
                <a:lnTo>
                  <a:pt x="284" y="222"/>
                </a:lnTo>
                <a:lnTo>
                  <a:pt x="276" y="235"/>
                </a:lnTo>
                <a:lnTo>
                  <a:pt x="267" y="247"/>
                </a:lnTo>
                <a:lnTo>
                  <a:pt x="257" y="258"/>
                </a:lnTo>
                <a:lnTo>
                  <a:pt x="247" y="267"/>
                </a:lnTo>
                <a:lnTo>
                  <a:pt x="235" y="276"/>
                </a:lnTo>
                <a:lnTo>
                  <a:pt x="223" y="283"/>
                </a:lnTo>
                <a:lnTo>
                  <a:pt x="210" y="289"/>
                </a:lnTo>
                <a:lnTo>
                  <a:pt x="196" y="295"/>
                </a:lnTo>
                <a:lnTo>
                  <a:pt x="182" y="298"/>
                </a:lnTo>
                <a:lnTo>
                  <a:pt x="166" y="300"/>
                </a:lnTo>
                <a:lnTo>
                  <a:pt x="151" y="301"/>
                </a:lnTo>
                <a:lnTo>
                  <a:pt x="135" y="300"/>
                </a:lnTo>
                <a:lnTo>
                  <a:pt x="120" y="298"/>
                </a:lnTo>
                <a:lnTo>
                  <a:pt x="106" y="295"/>
                </a:lnTo>
                <a:lnTo>
                  <a:pt x="93" y="289"/>
                </a:lnTo>
                <a:lnTo>
                  <a:pt x="79" y="283"/>
                </a:lnTo>
                <a:lnTo>
                  <a:pt x="66" y="276"/>
                </a:lnTo>
                <a:lnTo>
                  <a:pt x="55" y="267"/>
                </a:lnTo>
                <a:lnTo>
                  <a:pt x="44" y="258"/>
                </a:lnTo>
                <a:lnTo>
                  <a:pt x="34" y="247"/>
                </a:lnTo>
                <a:lnTo>
                  <a:pt x="26" y="235"/>
                </a:lnTo>
                <a:lnTo>
                  <a:pt x="18" y="222"/>
                </a:lnTo>
                <a:lnTo>
                  <a:pt x="11" y="209"/>
                </a:lnTo>
                <a:lnTo>
                  <a:pt x="7" y="195"/>
                </a:lnTo>
                <a:lnTo>
                  <a:pt x="3" y="181"/>
                </a:lnTo>
                <a:lnTo>
                  <a:pt x="0" y="166"/>
                </a:lnTo>
                <a:lnTo>
                  <a:pt x="0" y="150"/>
                </a:lnTo>
                <a:lnTo>
                  <a:pt x="0" y="135"/>
                </a:lnTo>
                <a:lnTo>
                  <a:pt x="3" y="120"/>
                </a:lnTo>
                <a:lnTo>
                  <a:pt x="7" y="106"/>
                </a:lnTo>
                <a:lnTo>
                  <a:pt x="11" y="92"/>
                </a:lnTo>
                <a:lnTo>
                  <a:pt x="18" y="79"/>
                </a:lnTo>
                <a:lnTo>
                  <a:pt x="26" y="67"/>
                </a:lnTo>
                <a:lnTo>
                  <a:pt x="34" y="55"/>
                </a:lnTo>
                <a:lnTo>
                  <a:pt x="44" y="44"/>
                </a:lnTo>
                <a:lnTo>
                  <a:pt x="55" y="34"/>
                </a:lnTo>
                <a:lnTo>
                  <a:pt x="66" y="25"/>
                </a:lnTo>
                <a:lnTo>
                  <a:pt x="79" y="18"/>
                </a:lnTo>
                <a:lnTo>
                  <a:pt x="93" y="12"/>
                </a:lnTo>
                <a:lnTo>
                  <a:pt x="106" y="6"/>
                </a:lnTo>
                <a:lnTo>
                  <a:pt x="120" y="3"/>
                </a:lnTo>
                <a:lnTo>
                  <a:pt x="135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45" name="Rectangle 82"/>
          <p:cNvSpPr>
            <a:spLocks noChangeArrowheads="1"/>
          </p:cNvSpPr>
          <p:nvPr/>
        </p:nvSpPr>
        <p:spPr bwMode="auto">
          <a:xfrm>
            <a:off x="2513013" y="3041650"/>
            <a:ext cx="463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Канаш</a:t>
            </a:r>
            <a:endParaRPr lang="ru-RU"/>
          </a:p>
        </p:txBody>
      </p:sp>
      <p:sp>
        <p:nvSpPr>
          <p:cNvPr id="98346" name="Rectangle 83"/>
          <p:cNvSpPr>
            <a:spLocks noChangeArrowheads="1"/>
          </p:cNvSpPr>
          <p:nvPr/>
        </p:nvSpPr>
        <p:spPr bwMode="auto">
          <a:xfrm>
            <a:off x="3282950" y="2522538"/>
            <a:ext cx="471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Урмары</a:t>
            </a:r>
            <a:endParaRPr lang="ru-RU"/>
          </a:p>
        </p:txBody>
      </p:sp>
      <p:sp>
        <p:nvSpPr>
          <p:cNvPr id="98347" name="Rectangle 84"/>
          <p:cNvSpPr>
            <a:spLocks noChangeArrowheads="1"/>
          </p:cNvSpPr>
          <p:nvPr/>
        </p:nvSpPr>
        <p:spPr bwMode="auto">
          <a:xfrm>
            <a:off x="3676650" y="2201863"/>
            <a:ext cx="541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Козловка</a:t>
            </a:r>
            <a:endParaRPr lang="ru-RU"/>
          </a:p>
        </p:txBody>
      </p:sp>
      <p:sp>
        <p:nvSpPr>
          <p:cNvPr id="98348" name="Rectangle 86"/>
          <p:cNvSpPr>
            <a:spLocks noChangeArrowheads="1"/>
          </p:cNvSpPr>
          <p:nvPr/>
        </p:nvSpPr>
        <p:spPr bwMode="auto">
          <a:xfrm>
            <a:off x="1854200" y="1038225"/>
            <a:ext cx="777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Чебоксары</a:t>
            </a:r>
            <a:endParaRPr lang="ru-RU" sz="1400"/>
          </a:p>
        </p:txBody>
      </p:sp>
      <p:sp>
        <p:nvSpPr>
          <p:cNvPr id="98349" name="Rectangle 87"/>
          <p:cNvSpPr>
            <a:spLocks noChangeArrowheads="1"/>
          </p:cNvSpPr>
          <p:nvPr/>
        </p:nvSpPr>
        <p:spPr bwMode="auto">
          <a:xfrm>
            <a:off x="1327150" y="1901825"/>
            <a:ext cx="615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Моргауши</a:t>
            </a:r>
            <a:endParaRPr lang="ru-RU"/>
          </a:p>
        </p:txBody>
      </p:sp>
      <p:sp>
        <p:nvSpPr>
          <p:cNvPr id="98350" name="Rectangle 88"/>
          <p:cNvSpPr>
            <a:spLocks noChangeArrowheads="1"/>
          </p:cNvSpPr>
          <p:nvPr/>
        </p:nvSpPr>
        <p:spPr bwMode="auto">
          <a:xfrm>
            <a:off x="606425" y="1708150"/>
            <a:ext cx="366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Ядрин</a:t>
            </a:r>
            <a:endParaRPr lang="ru-RU"/>
          </a:p>
        </p:txBody>
      </p:sp>
      <p:sp>
        <p:nvSpPr>
          <p:cNvPr id="98351" name="Freeform 90"/>
          <p:cNvSpPr>
            <a:spLocks/>
          </p:cNvSpPr>
          <p:nvPr/>
        </p:nvSpPr>
        <p:spPr bwMode="auto">
          <a:xfrm>
            <a:off x="3209925" y="1341438"/>
            <a:ext cx="53975" cy="53975"/>
          </a:xfrm>
          <a:custGeom>
            <a:avLst/>
            <a:gdLst>
              <a:gd name="T0" fmla="*/ 2147483647 w 181"/>
              <a:gd name="T1" fmla="*/ 0 h 181"/>
              <a:gd name="T2" fmla="*/ 2147483647 w 181"/>
              <a:gd name="T3" fmla="*/ 2147483647 h 181"/>
              <a:gd name="T4" fmla="*/ 2147483647 w 181"/>
              <a:gd name="T5" fmla="*/ 2147483647 h 181"/>
              <a:gd name="T6" fmla="*/ 2147483647 w 181"/>
              <a:gd name="T7" fmla="*/ 2147483647 h 181"/>
              <a:gd name="T8" fmla="*/ 2147483647 w 181"/>
              <a:gd name="T9" fmla="*/ 2147483647 h 181"/>
              <a:gd name="T10" fmla="*/ 2147483647 w 181"/>
              <a:gd name="T11" fmla="*/ 2147483647 h 181"/>
              <a:gd name="T12" fmla="*/ 2147483647 w 181"/>
              <a:gd name="T13" fmla="*/ 2147483647 h 181"/>
              <a:gd name="T14" fmla="*/ 2147483647 w 181"/>
              <a:gd name="T15" fmla="*/ 2147483647 h 181"/>
              <a:gd name="T16" fmla="*/ 2147483647 w 181"/>
              <a:gd name="T17" fmla="*/ 2147483647 h 181"/>
              <a:gd name="T18" fmla="*/ 2147483647 w 181"/>
              <a:gd name="T19" fmla="*/ 2147483647 h 181"/>
              <a:gd name="T20" fmla="*/ 2147483647 w 181"/>
              <a:gd name="T21" fmla="*/ 2147483647 h 181"/>
              <a:gd name="T22" fmla="*/ 2147483647 w 181"/>
              <a:gd name="T23" fmla="*/ 2147483647 h 181"/>
              <a:gd name="T24" fmla="*/ 2147483647 w 181"/>
              <a:gd name="T25" fmla="*/ 2147483647 h 181"/>
              <a:gd name="T26" fmla="*/ 2147483647 w 181"/>
              <a:gd name="T27" fmla="*/ 2147483647 h 181"/>
              <a:gd name="T28" fmla="*/ 2147483647 w 181"/>
              <a:gd name="T29" fmla="*/ 2147483647 h 181"/>
              <a:gd name="T30" fmla="*/ 2147483647 w 181"/>
              <a:gd name="T31" fmla="*/ 2147483647 h 181"/>
              <a:gd name="T32" fmla="*/ 2147483647 w 181"/>
              <a:gd name="T33" fmla="*/ 2147483647 h 181"/>
              <a:gd name="T34" fmla="*/ 2147483647 w 181"/>
              <a:gd name="T35" fmla="*/ 2147483647 h 181"/>
              <a:gd name="T36" fmla="*/ 2147483647 w 181"/>
              <a:gd name="T37" fmla="*/ 2147483647 h 181"/>
              <a:gd name="T38" fmla="*/ 2147483647 w 181"/>
              <a:gd name="T39" fmla="*/ 2147483647 h 181"/>
              <a:gd name="T40" fmla="*/ 2147483647 w 181"/>
              <a:gd name="T41" fmla="*/ 2147483647 h 181"/>
              <a:gd name="T42" fmla="*/ 2147483647 w 181"/>
              <a:gd name="T43" fmla="*/ 2147483647 h 181"/>
              <a:gd name="T44" fmla="*/ 2147483647 w 181"/>
              <a:gd name="T45" fmla="*/ 2147483647 h 181"/>
              <a:gd name="T46" fmla="*/ 0 w 181"/>
              <a:gd name="T47" fmla="*/ 2147483647 h 181"/>
              <a:gd name="T48" fmla="*/ 0 w 181"/>
              <a:gd name="T49" fmla="*/ 2147483647 h 181"/>
              <a:gd name="T50" fmla="*/ 2147483647 w 181"/>
              <a:gd name="T51" fmla="*/ 2147483647 h 181"/>
              <a:gd name="T52" fmla="*/ 2147483647 w 181"/>
              <a:gd name="T53" fmla="*/ 2147483647 h 181"/>
              <a:gd name="T54" fmla="*/ 2147483647 w 181"/>
              <a:gd name="T55" fmla="*/ 2147483647 h 181"/>
              <a:gd name="T56" fmla="*/ 2147483647 w 181"/>
              <a:gd name="T57" fmla="*/ 2147483647 h 181"/>
              <a:gd name="T58" fmla="*/ 2147483647 w 181"/>
              <a:gd name="T59" fmla="*/ 2147483647 h 181"/>
              <a:gd name="T60" fmla="*/ 2147483647 w 181"/>
              <a:gd name="T61" fmla="*/ 2147483647 h 181"/>
              <a:gd name="T62" fmla="*/ 2147483647 w 181"/>
              <a:gd name="T63" fmla="*/ 0 h 18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1"/>
              <a:gd name="T97" fmla="*/ 0 h 181"/>
              <a:gd name="T98" fmla="*/ 181 w 181"/>
              <a:gd name="T99" fmla="*/ 181 h 18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1" h="181">
                <a:moveTo>
                  <a:pt x="90" y="0"/>
                </a:moveTo>
                <a:lnTo>
                  <a:pt x="100" y="0"/>
                </a:lnTo>
                <a:lnTo>
                  <a:pt x="109" y="1"/>
                </a:lnTo>
                <a:lnTo>
                  <a:pt x="117" y="3"/>
                </a:lnTo>
                <a:lnTo>
                  <a:pt x="125" y="7"/>
                </a:lnTo>
                <a:lnTo>
                  <a:pt x="134" y="11"/>
                </a:lnTo>
                <a:lnTo>
                  <a:pt x="140" y="15"/>
                </a:lnTo>
                <a:lnTo>
                  <a:pt x="148" y="20"/>
                </a:lnTo>
                <a:lnTo>
                  <a:pt x="155" y="26"/>
                </a:lnTo>
                <a:lnTo>
                  <a:pt x="160" y="33"/>
                </a:lnTo>
                <a:lnTo>
                  <a:pt x="166" y="40"/>
                </a:lnTo>
                <a:lnTo>
                  <a:pt x="170" y="47"/>
                </a:lnTo>
                <a:lnTo>
                  <a:pt x="173" y="55"/>
                </a:lnTo>
                <a:lnTo>
                  <a:pt x="177" y="64"/>
                </a:lnTo>
                <a:lnTo>
                  <a:pt x="179" y="72"/>
                </a:lnTo>
                <a:lnTo>
                  <a:pt x="180" y="81"/>
                </a:lnTo>
                <a:lnTo>
                  <a:pt x="181" y="90"/>
                </a:lnTo>
                <a:lnTo>
                  <a:pt x="180" y="100"/>
                </a:lnTo>
                <a:lnTo>
                  <a:pt x="179" y="109"/>
                </a:lnTo>
                <a:lnTo>
                  <a:pt x="177" y="117"/>
                </a:lnTo>
                <a:lnTo>
                  <a:pt x="173" y="125"/>
                </a:lnTo>
                <a:lnTo>
                  <a:pt x="170" y="134"/>
                </a:lnTo>
                <a:lnTo>
                  <a:pt x="166" y="141"/>
                </a:lnTo>
                <a:lnTo>
                  <a:pt x="160" y="148"/>
                </a:lnTo>
                <a:lnTo>
                  <a:pt x="155" y="155"/>
                </a:lnTo>
                <a:lnTo>
                  <a:pt x="148" y="160"/>
                </a:lnTo>
                <a:lnTo>
                  <a:pt x="140" y="166"/>
                </a:lnTo>
                <a:lnTo>
                  <a:pt x="134" y="170"/>
                </a:lnTo>
                <a:lnTo>
                  <a:pt x="125" y="173"/>
                </a:lnTo>
                <a:lnTo>
                  <a:pt x="117" y="177"/>
                </a:lnTo>
                <a:lnTo>
                  <a:pt x="109" y="179"/>
                </a:lnTo>
                <a:lnTo>
                  <a:pt x="100" y="180"/>
                </a:lnTo>
                <a:lnTo>
                  <a:pt x="90" y="181"/>
                </a:lnTo>
                <a:lnTo>
                  <a:pt x="81" y="180"/>
                </a:lnTo>
                <a:lnTo>
                  <a:pt x="72" y="179"/>
                </a:lnTo>
                <a:lnTo>
                  <a:pt x="64" y="177"/>
                </a:lnTo>
                <a:lnTo>
                  <a:pt x="55" y="173"/>
                </a:lnTo>
                <a:lnTo>
                  <a:pt x="47" y="170"/>
                </a:lnTo>
                <a:lnTo>
                  <a:pt x="39" y="166"/>
                </a:lnTo>
                <a:lnTo>
                  <a:pt x="33" y="160"/>
                </a:lnTo>
                <a:lnTo>
                  <a:pt x="26" y="155"/>
                </a:lnTo>
                <a:lnTo>
                  <a:pt x="21" y="148"/>
                </a:lnTo>
                <a:lnTo>
                  <a:pt x="15" y="141"/>
                </a:lnTo>
                <a:lnTo>
                  <a:pt x="11" y="134"/>
                </a:lnTo>
                <a:lnTo>
                  <a:pt x="7" y="125"/>
                </a:lnTo>
                <a:lnTo>
                  <a:pt x="4" y="117"/>
                </a:lnTo>
                <a:lnTo>
                  <a:pt x="1" y="109"/>
                </a:lnTo>
                <a:lnTo>
                  <a:pt x="0" y="100"/>
                </a:lnTo>
                <a:lnTo>
                  <a:pt x="0" y="90"/>
                </a:lnTo>
                <a:lnTo>
                  <a:pt x="0" y="81"/>
                </a:lnTo>
                <a:lnTo>
                  <a:pt x="1" y="72"/>
                </a:lnTo>
                <a:lnTo>
                  <a:pt x="4" y="64"/>
                </a:lnTo>
                <a:lnTo>
                  <a:pt x="7" y="55"/>
                </a:lnTo>
                <a:lnTo>
                  <a:pt x="11" y="47"/>
                </a:lnTo>
                <a:lnTo>
                  <a:pt x="15" y="40"/>
                </a:lnTo>
                <a:lnTo>
                  <a:pt x="21" y="33"/>
                </a:lnTo>
                <a:lnTo>
                  <a:pt x="26" y="26"/>
                </a:lnTo>
                <a:lnTo>
                  <a:pt x="33" y="20"/>
                </a:lnTo>
                <a:lnTo>
                  <a:pt x="39" y="15"/>
                </a:lnTo>
                <a:lnTo>
                  <a:pt x="47" y="11"/>
                </a:lnTo>
                <a:lnTo>
                  <a:pt x="55" y="7"/>
                </a:lnTo>
                <a:lnTo>
                  <a:pt x="64" y="3"/>
                </a:lnTo>
                <a:lnTo>
                  <a:pt x="72" y="1"/>
                </a:lnTo>
                <a:lnTo>
                  <a:pt x="81" y="0"/>
                </a:lnTo>
                <a:lnTo>
                  <a:pt x="9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52" name="Rectangle 91"/>
          <p:cNvSpPr>
            <a:spLocks noChangeArrowheads="1"/>
          </p:cNvSpPr>
          <p:nvPr/>
        </p:nvSpPr>
        <p:spPr bwMode="auto">
          <a:xfrm>
            <a:off x="3290888" y="1270000"/>
            <a:ext cx="10969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Мариинский посад</a:t>
            </a:r>
            <a:endParaRPr lang="ru-RU"/>
          </a:p>
        </p:txBody>
      </p:sp>
      <p:sp>
        <p:nvSpPr>
          <p:cNvPr id="98353" name="Freeform 93"/>
          <p:cNvSpPr>
            <a:spLocks/>
          </p:cNvSpPr>
          <p:nvPr/>
        </p:nvSpPr>
        <p:spPr bwMode="auto">
          <a:xfrm>
            <a:off x="1312863" y="5287963"/>
            <a:ext cx="90487" cy="90487"/>
          </a:xfrm>
          <a:custGeom>
            <a:avLst/>
            <a:gdLst>
              <a:gd name="T0" fmla="*/ 2147483647 w 302"/>
              <a:gd name="T1" fmla="*/ 2147483647 h 301"/>
              <a:gd name="T2" fmla="*/ 2147483647 w 302"/>
              <a:gd name="T3" fmla="*/ 2147483647 h 301"/>
              <a:gd name="T4" fmla="*/ 2147483647 w 302"/>
              <a:gd name="T5" fmla="*/ 2147483647 h 301"/>
              <a:gd name="T6" fmla="*/ 2147483647 w 302"/>
              <a:gd name="T7" fmla="*/ 2147483647 h 301"/>
              <a:gd name="T8" fmla="*/ 2147483647 w 302"/>
              <a:gd name="T9" fmla="*/ 2147483647 h 301"/>
              <a:gd name="T10" fmla="*/ 2147483647 w 302"/>
              <a:gd name="T11" fmla="*/ 2147483647 h 301"/>
              <a:gd name="T12" fmla="*/ 2147483647 w 302"/>
              <a:gd name="T13" fmla="*/ 2147483647 h 301"/>
              <a:gd name="T14" fmla="*/ 2147483647 w 302"/>
              <a:gd name="T15" fmla="*/ 2147483647 h 301"/>
              <a:gd name="T16" fmla="*/ 2147483647 w 302"/>
              <a:gd name="T17" fmla="*/ 2147483647 h 301"/>
              <a:gd name="T18" fmla="*/ 2147483647 w 302"/>
              <a:gd name="T19" fmla="*/ 2147483647 h 301"/>
              <a:gd name="T20" fmla="*/ 2147483647 w 302"/>
              <a:gd name="T21" fmla="*/ 2147483647 h 301"/>
              <a:gd name="T22" fmla="*/ 2147483647 w 302"/>
              <a:gd name="T23" fmla="*/ 2147483647 h 301"/>
              <a:gd name="T24" fmla="*/ 2147483647 w 302"/>
              <a:gd name="T25" fmla="*/ 2147483647 h 301"/>
              <a:gd name="T26" fmla="*/ 2147483647 w 302"/>
              <a:gd name="T27" fmla="*/ 2147483647 h 301"/>
              <a:gd name="T28" fmla="*/ 2147483647 w 302"/>
              <a:gd name="T29" fmla="*/ 2147483647 h 301"/>
              <a:gd name="T30" fmla="*/ 2147483647 w 302"/>
              <a:gd name="T31" fmla="*/ 2147483647 h 301"/>
              <a:gd name="T32" fmla="*/ 2147483647 w 302"/>
              <a:gd name="T33" fmla="*/ 2147483647 h 301"/>
              <a:gd name="T34" fmla="*/ 2147483647 w 302"/>
              <a:gd name="T35" fmla="*/ 2147483647 h 301"/>
              <a:gd name="T36" fmla="*/ 2147483647 w 302"/>
              <a:gd name="T37" fmla="*/ 2147483647 h 301"/>
              <a:gd name="T38" fmla="*/ 2147483647 w 302"/>
              <a:gd name="T39" fmla="*/ 2147483647 h 301"/>
              <a:gd name="T40" fmla="*/ 2147483647 w 302"/>
              <a:gd name="T41" fmla="*/ 2147483647 h 301"/>
              <a:gd name="T42" fmla="*/ 2147483647 w 302"/>
              <a:gd name="T43" fmla="*/ 2147483647 h 301"/>
              <a:gd name="T44" fmla="*/ 2147483647 w 302"/>
              <a:gd name="T45" fmla="*/ 2147483647 h 301"/>
              <a:gd name="T46" fmla="*/ 2147483647 w 302"/>
              <a:gd name="T47" fmla="*/ 2147483647 h 301"/>
              <a:gd name="T48" fmla="*/ 2147483647 w 302"/>
              <a:gd name="T49" fmla="*/ 2147483647 h 301"/>
              <a:gd name="T50" fmla="*/ 2147483647 w 302"/>
              <a:gd name="T51" fmla="*/ 2147483647 h 301"/>
              <a:gd name="T52" fmla="*/ 2147483647 w 302"/>
              <a:gd name="T53" fmla="*/ 2147483647 h 301"/>
              <a:gd name="T54" fmla="*/ 2147483647 w 302"/>
              <a:gd name="T55" fmla="*/ 2147483647 h 301"/>
              <a:gd name="T56" fmla="*/ 2147483647 w 302"/>
              <a:gd name="T57" fmla="*/ 2147483647 h 301"/>
              <a:gd name="T58" fmla="*/ 2147483647 w 302"/>
              <a:gd name="T59" fmla="*/ 2147483647 h 301"/>
              <a:gd name="T60" fmla="*/ 2147483647 w 302"/>
              <a:gd name="T61" fmla="*/ 2147483647 h 301"/>
              <a:gd name="T62" fmla="*/ 2147483647 w 302"/>
              <a:gd name="T63" fmla="*/ 2147483647 h 3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1"/>
              <a:gd name="T98" fmla="*/ 302 w 302"/>
              <a:gd name="T99" fmla="*/ 301 h 3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1">
                <a:moveTo>
                  <a:pt x="150" y="0"/>
                </a:moveTo>
                <a:lnTo>
                  <a:pt x="167" y="1"/>
                </a:lnTo>
                <a:lnTo>
                  <a:pt x="181" y="3"/>
                </a:lnTo>
                <a:lnTo>
                  <a:pt x="195" y="6"/>
                </a:lnTo>
                <a:lnTo>
                  <a:pt x="209" y="12"/>
                </a:lnTo>
                <a:lnTo>
                  <a:pt x="223" y="18"/>
                </a:lnTo>
                <a:lnTo>
                  <a:pt x="235" y="26"/>
                </a:lnTo>
                <a:lnTo>
                  <a:pt x="247" y="35"/>
                </a:lnTo>
                <a:lnTo>
                  <a:pt x="258" y="43"/>
                </a:lnTo>
                <a:lnTo>
                  <a:pt x="268" y="54"/>
                </a:lnTo>
                <a:lnTo>
                  <a:pt x="276" y="66"/>
                </a:lnTo>
                <a:lnTo>
                  <a:pt x="283" y="79"/>
                </a:lnTo>
                <a:lnTo>
                  <a:pt x="290" y="92"/>
                </a:lnTo>
                <a:lnTo>
                  <a:pt x="295" y="106"/>
                </a:lnTo>
                <a:lnTo>
                  <a:pt x="298" y="120"/>
                </a:lnTo>
                <a:lnTo>
                  <a:pt x="301" y="136"/>
                </a:lnTo>
                <a:lnTo>
                  <a:pt x="302" y="151"/>
                </a:lnTo>
                <a:lnTo>
                  <a:pt x="301" y="166"/>
                </a:lnTo>
                <a:lnTo>
                  <a:pt x="298" y="181"/>
                </a:lnTo>
                <a:lnTo>
                  <a:pt x="295" y="196"/>
                </a:lnTo>
                <a:lnTo>
                  <a:pt x="290" y="209"/>
                </a:lnTo>
                <a:lnTo>
                  <a:pt x="283" y="222"/>
                </a:lnTo>
                <a:lnTo>
                  <a:pt x="276" y="235"/>
                </a:lnTo>
                <a:lnTo>
                  <a:pt x="268" y="246"/>
                </a:lnTo>
                <a:lnTo>
                  <a:pt x="258" y="257"/>
                </a:lnTo>
                <a:lnTo>
                  <a:pt x="247" y="267"/>
                </a:lnTo>
                <a:lnTo>
                  <a:pt x="235" y="276"/>
                </a:lnTo>
                <a:lnTo>
                  <a:pt x="223" y="284"/>
                </a:lnTo>
                <a:lnTo>
                  <a:pt x="209" y="289"/>
                </a:lnTo>
                <a:lnTo>
                  <a:pt x="195" y="295"/>
                </a:lnTo>
                <a:lnTo>
                  <a:pt x="181" y="298"/>
                </a:lnTo>
                <a:lnTo>
                  <a:pt x="167" y="301"/>
                </a:lnTo>
                <a:lnTo>
                  <a:pt x="150" y="301"/>
                </a:lnTo>
                <a:lnTo>
                  <a:pt x="135" y="301"/>
                </a:lnTo>
                <a:lnTo>
                  <a:pt x="121" y="298"/>
                </a:lnTo>
                <a:lnTo>
                  <a:pt x="106" y="295"/>
                </a:lnTo>
                <a:lnTo>
                  <a:pt x="92" y="289"/>
                </a:lnTo>
                <a:lnTo>
                  <a:pt x="79" y="284"/>
                </a:lnTo>
                <a:lnTo>
                  <a:pt x="67" y="276"/>
                </a:lnTo>
                <a:lnTo>
                  <a:pt x="55" y="267"/>
                </a:lnTo>
                <a:lnTo>
                  <a:pt x="44" y="257"/>
                </a:lnTo>
                <a:lnTo>
                  <a:pt x="34" y="246"/>
                </a:lnTo>
                <a:lnTo>
                  <a:pt x="25" y="235"/>
                </a:lnTo>
                <a:lnTo>
                  <a:pt x="17" y="222"/>
                </a:lnTo>
                <a:lnTo>
                  <a:pt x="12" y="209"/>
                </a:lnTo>
                <a:lnTo>
                  <a:pt x="6" y="196"/>
                </a:lnTo>
                <a:lnTo>
                  <a:pt x="3" y="181"/>
                </a:lnTo>
                <a:lnTo>
                  <a:pt x="1" y="166"/>
                </a:lnTo>
                <a:lnTo>
                  <a:pt x="0" y="151"/>
                </a:lnTo>
                <a:lnTo>
                  <a:pt x="1" y="136"/>
                </a:lnTo>
                <a:lnTo>
                  <a:pt x="3" y="120"/>
                </a:lnTo>
                <a:lnTo>
                  <a:pt x="6" y="106"/>
                </a:lnTo>
                <a:lnTo>
                  <a:pt x="12" y="92"/>
                </a:lnTo>
                <a:lnTo>
                  <a:pt x="17" y="79"/>
                </a:lnTo>
                <a:lnTo>
                  <a:pt x="25" y="66"/>
                </a:lnTo>
                <a:lnTo>
                  <a:pt x="34" y="54"/>
                </a:lnTo>
                <a:lnTo>
                  <a:pt x="44" y="43"/>
                </a:lnTo>
                <a:lnTo>
                  <a:pt x="55" y="35"/>
                </a:lnTo>
                <a:lnTo>
                  <a:pt x="67" y="26"/>
                </a:lnTo>
                <a:lnTo>
                  <a:pt x="79" y="18"/>
                </a:lnTo>
                <a:lnTo>
                  <a:pt x="92" y="12"/>
                </a:lnTo>
                <a:lnTo>
                  <a:pt x="106" y="6"/>
                </a:lnTo>
                <a:lnTo>
                  <a:pt x="121" y="3"/>
                </a:lnTo>
                <a:lnTo>
                  <a:pt x="135" y="1"/>
                </a:lnTo>
                <a:lnTo>
                  <a:pt x="15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54" name="Rectangle 94"/>
          <p:cNvSpPr>
            <a:spLocks noChangeArrowheads="1"/>
          </p:cNvSpPr>
          <p:nvPr/>
        </p:nvSpPr>
        <p:spPr bwMode="auto">
          <a:xfrm>
            <a:off x="1420813" y="5127625"/>
            <a:ext cx="6175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Алатырь</a:t>
            </a:r>
            <a:endParaRPr lang="ru-RU"/>
          </a:p>
        </p:txBody>
      </p:sp>
      <p:sp>
        <p:nvSpPr>
          <p:cNvPr id="98355" name="Freeform 95"/>
          <p:cNvSpPr>
            <a:spLocks/>
          </p:cNvSpPr>
          <p:nvPr/>
        </p:nvSpPr>
        <p:spPr bwMode="auto">
          <a:xfrm>
            <a:off x="2087563" y="3857625"/>
            <a:ext cx="92075" cy="88900"/>
          </a:xfrm>
          <a:custGeom>
            <a:avLst/>
            <a:gdLst>
              <a:gd name="T0" fmla="*/ 2147483647 w 302"/>
              <a:gd name="T1" fmla="*/ 0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2147483647 w 302"/>
              <a:gd name="T47" fmla="*/ 2147483647 h 302"/>
              <a:gd name="T48" fmla="*/ 2147483647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0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2" y="0"/>
                </a:moveTo>
                <a:lnTo>
                  <a:pt x="167" y="0"/>
                </a:lnTo>
                <a:lnTo>
                  <a:pt x="181" y="2"/>
                </a:lnTo>
                <a:lnTo>
                  <a:pt x="196" y="6"/>
                </a:lnTo>
                <a:lnTo>
                  <a:pt x="210" y="12"/>
                </a:lnTo>
                <a:lnTo>
                  <a:pt x="223" y="17"/>
                </a:lnTo>
                <a:lnTo>
                  <a:pt x="235" y="25"/>
                </a:lnTo>
                <a:lnTo>
                  <a:pt x="247" y="34"/>
                </a:lnTo>
                <a:lnTo>
                  <a:pt x="258" y="44"/>
                </a:lnTo>
                <a:lnTo>
                  <a:pt x="268" y="55"/>
                </a:lnTo>
                <a:lnTo>
                  <a:pt x="277" y="66"/>
                </a:lnTo>
                <a:lnTo>
                  <a:pt x="284" y="79"/>
                </a:lnTo>
                <a:lnTo>
                  <a:pt x="290" y="92"/>
                </a:lnTo>
                <a:lnTo>
                  <a:pt x="296" y="105"/>
                </a:lnTo>
                <a:lnTo>
                  <a:pt x="299" y="121"/>
                </a:lnTo>
                <a:lnTo>
                  <a:pt x="301" y="135"/>
                </a:lnTo>
                <a:lnTo>
                  <a:pt x="302" y="150"/>
                </a:lnTo>
                <a:lnTo>
                  <a:pt x="301" y="166"/>
                </a:lnTo>
                <a:lnTo>
                  <a:pt x="299" y="181"/>
                </a:lnTo>
                <a:lnTo>
                  <a:pt x="296" y="195"/>
                </a:lnTo>
                <a:lnTo>
                  <a:pt x="290" y="209"/>
                </a:lnTo>
                <a:lnTo>
                  <a:pt x="284" y="223"/>
                </a:lnTo>
                <a:lnTo>
                  <a:pt x="277" y="235"/>
                </a:lnTo>
                <a:lnTo>
                  <a:pt x="268" y="247"/>
                </a:lnTo>
                <a:lnTo>
                  <a:pt x="258" y="258"/>
                </a:lnTo>
                <a:lnTo>
                  <a:pt x="247" y="267"/>
                </a:lnTo>
                <a:lnTo>
                  <a:pt x="235" y="275"/>
                </a:lnTo>
                <a:lnTo>
                  <a:pt x="223" y="283"/>
                </a:lnTo>
                <a:lnTo>
                  <a:pt x="210" y="290"/>
                </a:lnTo>
                <a:lnTo>
                  <a:pt x="196" y="295"/>
                </a:lnTo>
                <a:lnTo>
                  <a:pt x="181" y="298"/>
                </a:lnTo>
                <a:lnTo>
                  <a:pt x="167" y="301"/>
                </a:lnTo>
                <a:lnTo>
                  <a:pt x="152" y="302"/>
                </a:lnTo>
                <a:lnTo>
                  <a:pt x="135" y="301"/>
                </a:lnTo>
                <a:lnTo>
                  <a:pt x="121" y="298"/>
                </a:lnTo>
                <a:lnTo>
                  <a:pt x="107" y="295"/>
                </a:lnTo>
                <a:lnTo>
                  <a:pt x="93" y="290"/>
                </a:lnTo>
                <a:lnTo>
                  <a:pt x="79" y="283"/>
                </a:lnTo>
                <a:lnTo>
                  <a:pt x="67" y="275"/>
                </a:lnTo>
                <a:lnTo>
                  <a:pt x="55" y="267"/>
                </a:lnTo>
                <a:lnTo>
                  <a:pt x="44" y="258"/>
                </a:lnTo>
                <a:lnTo>
                  <a:pt x="34" y="247"/>
                </a:lnTo>
                <a:lnTo>
                  <a:pt x="26" y="235"/>
                </a:lnTo>
                <a:lnTo>
                  <a:pt x="19" y="223"/>
                </a:lnTo>
                <a:lnTo>
                  <a:pt x="12" y="209"/>
                </a:lnTo>
                <a:lnTo>
                  <a:pt x="7" y="195"/>
                </a:lnTo>
                <a:lnTo>
                  <a:pt x="4" y="181"/>
                </a:lnTo>
                <a:lnTo>
                  <a:pt x="1" y="166"/>
                </a:lnTo>
                <a:lnTo>
                  <a:pt x="0" y="150"/>
                </a:lnTo>
                <a:lnTo>
                  <a:pt x="1" y="135"/>
                </a:lnTo>
                <a:lnTo>
                  <a:pt x="4" y="121"/>
                </a:lnTo>
                <a:lnTo>
                  <a:pt x="7" y="105"/>
                </a:lnTo>
                <a:lnTo>
                  <a:pt x="12" y="92"/>
                </a:lnTo>
                <a:lnTo>
                  <a:pt x="19" y="79"/>
                </a:lnTo>
                <a:lnTo>
                  <a:pt x="26" y="66"/>
                </a:lnTo>
                <a:lnTo>
                  <a:pt x="34" y="55"/>
                </a:lnTo>
                <a:lnTo>
                  <a:pt x="44" y="44"/>
                </a:lnTo>
                <a:lnTo>
                  <a:pt x="55" y="34"/>
                </a:lnTo>
                <a:lnTo>
                  <a:pt x="67" y="25"/>
                </a:lnTo>
                <a:lnTo>
                  <a:pt x="79" y="17"/>
                </a:lnTo>
                <a:lnTo>
                  <a:pt x="93" y="12"/>
                </a:lnTo>
                <a:lnTo>
                  <a:pt x="107" y="6"/>
                </a:lnTo>
                <a:lnTo>
                  <a:pt x="121" y="2"/>
                </a:lnTo>
                <a:lnTo>
                  <a:pt x="135" y="0"/>
                </a:lnTo>
                <a:lnTo>
                  <a:pt x="152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56" name="Freeform 96"/>
          <p:cNvSpPr>
            <a:spLocks/>
          </p:cNvSpPr>
          <p:nvPr/>
        </p:nvSpPr>
        <p:spPr bwMode="auto">
          <a:xfrm>
            <a:off x="1946275" y="3279775"/>
            <a:ext cx="90488" cy="88900"/>
          </a:xfrm>
          <a:custGeom>
            <a:avLst/>
            <a:gdLst>
              <a:gd name="T0" fmla="*/ 2147483647 w 303"/>
              <a:gd name="T1" fmla="*/ 2147483647 h 301"/>
              <a:gd name="T2" fmla="*/ 2147483647 w 303"/>
              <a:gd name="T3" fmla="*/ 2147483647 h 301"/>
              <a:gd name="T4" fmla="*/ 2147483647 w 303"/>
              <a:gd name="T5" fmla="*/ 2147483647 h 301"/>
              <a:gd name="T6" fmla="*/ 2147483647 w 303"/>
              <a:gd name="T7" fmla="*/ 2147483647 h 301"/>
              <a:gd name="T8" fmla="*/ 2147483647 w 303"/>
              <a:gd name="T9" fmla="*/ 2147483647 h 301"/>
              <a:gd name="T10" fmla="*/ 2147483647 w 303"/>
              <a:gd name="T11" fmla="*/ 2147483647 h 301"/>
              <a:gd name="T12" fmla="*/ 2147483647 w 303"/>
              <a:gd name="T13" fmla="*/ 2147483647 h 301"/>
              <a:gd name="T14" fmla="*/ 2147483647 w 303"/>
              <a:gd name="T15" fmla="*/ 2147483647 h 301"/>
              <a:gd name="T16" fmla="*/ 2147483647 w 303"/>
              <a:gd name="T17" fmla="*/ 2147483647 h 301"/>
              <a:gd name="T18" fmla="*/ 2147483647 w 303"/>
              <a:gd name="T19" fmla="*/ 2147483647 h 301"/>
              <a:gd name="T20" fmla="*/ 2147483647 w 303"/>
              <a:gd name="T21" fmla="*/ 2147483647 h 301"/>
              <a:gd name="T22" fmla="*/ 2147483647 w 303"/>
              <a:gd name="T23" fmla="*/ 2147483647 h 301"/>
              <a:gd name="T24" fmla="*/ 2147483647 w 303"/>
              <a:gd name="T25" fmla="*/ 2147483647 h 301"/>
              <a:gd name="T26" fmla="*/ 2147483647 w 303"/>
              <a:gd name="T27" fmla="*/ 2147483647 h 301"/>
              <a:gd name="T28" fmla="*/ 2147483647 w 303"/>
              <a:gd name="T29" fmla="*/ 2147483647 h 301"/>
              <a:gd name="T30" fmla="*/ 2147483647 w 303"/>
              <a:gd name="T31" fmla="*/ 2147483647 h 301"/>
              <a:gd name="T32" fmla="*/ 2147483647 w 303"/>
              <a:gd name="T33" fmla="*/ 2147483647 h 301"/>
              <a:gd name="T34" fmla="*/ 2147483647 w 303"/>
              <a:gd name="T35" fmla="*/ 2147483647 h 301"/>
              <a:gd name="T36" fmla="*/ 2147483647 w 303"/>
              <a:gd name="T37" fmla="*/ 2147483647 h 301"/>
              <a:gd name="T38" fmla="*/ 2147483647 w 303"/>
              <a:gd name="T39" fmla="*/ 2147483647 h 301"/>
              <a:gd name="T40" fmla="*/ 2147483647 w 303"/>
              <a:gd name="T41" fmla="*/ 2147483647 h 301"/>
              <a:gd name="T42" fmla="*/ 2147483647 w 303"/>
              <a:gd name="T43" fmla="*/ 2147483647 h 301"/>
              <a:gd name="T44" fmla="*/ 2147483647 w 303"/>
              <a:gd name="T45" fmla="*/ 2147483647 h 301"/>
              <a:gd name="T46" fmla="*/ 2147483647 w 303"/>
              <a:gd name="T47" fmla="*/ 2147483647 h 301"/>
              <a:gd name="T48" fmla="*/ 2147483647 w 303"/>
              <a:gd name="T49" fmla="*/ 2147483647 h 301"/>
              <a:gd name="T50" fmla="*/ 2147483647 w 303"/>
              <a:gd name="T51" fmla="*/ 2147483647 h 301"/>
              <a:gd name="T52" fmla="*/ 2147483647 w 303"/>
              <a:gd name="T53" fmla="*/ 2147483647 h 301"/>
              <a:gd name="T54" fmla="*/ 2147483647 w 303"/>
              <a:gd name="T55" fmla="*/ 2147483647 h 301"/>
              <a:gd name="T56" fmla="*/ 2147483647 w 303"/>
              <a:gd name="T57" fmla="*/ 2147483647 h 301"/>
              <a:gd name="T58" fmla="*/ 2147483647 w 303"/>
              <a:gd name="T59" fmla="*/ 2147483647 h 301"/>
              <a:gd name="T60" fmla="*/ 2147483647 w 303"/>
              <a:gd name="T61" fmla="*/ 2147483647 h 301"/>
              <a:gd name="T62" fmla="*/ 2147483647 w 303"/>
              <a:gd name="T63" fmla="*/ 2147483647 h 3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3"/>
              <a:gd name="T97" fmla="*/ 0 h 301"/>
              <a:gd name="T98" fmla="*/ 303 w 303"/>
              <a:gd name="T99" fmla="*/ 301 h 3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3" h="301">
                <a:moveTo>
                  <a:pt x="152" y="0"/>
                </a:moveTo>
                <a:lnTo>
                  <a:pt x="167" y="1"/>
                </a:lnTo>
                <a:lnTo>
                  <a:pt x="182" y="3"/>
                </a:lnTo>
                <a:lnTo>
                  <a:pt x="197" y="7"/>
                </a:lnTo>
                <a:lnTo>
                  <a:pt x="211" y="12"/>
                </a:lnTo>
                <a:lnTo>
                  <a:pt x="224" y="18"/>
                </a:lnTo>
                <a:lnTo>
                  <a:pt x="236" y="26"/>
                </a:lnTo>
                <a:lnTo>
                  <a:pt x="248" y="35"/>
                </a:lnTo>
                <a:lnTo>
                  <a:pt x="258" y="45"/>
                </a:lnTo>
                <a:lnTo>
                  <a:pt x="268" y="54"/>
                </a:lnTo>
                <a:lnTo>
                  <a:pt x="277" y="66"/>
                </a:lnTo>
                <a:lnTo>
                  <a:pt x="285" y="79"/>
                </a:lnTo>
                <a:lnTo>
                  <a:pt x="291" y="92"/>
                </a:lnTo>
                <a:lnTo>
                  <a:pt x="295" y="106"/>
                </a:lnTo>
                <a:lnTo>
                  <a:pt x="300" y="120"/>
                </a:lnTo>
                <a:lnTo>
                  <a:pt x="302" y="136"/>
                </a:lnTo>
                <a:lnTo>
                  <a:pt x="303" y="151"/>
                </a:lnTo>
                <a:lnTo>
                  <a:pt x="302" y="166"/>
                </a:lnTo>
                <a:lnTo>
                  <a:pt x="300" y="182"/>
                </a:lnTo>
                <a:lnTo>
                  <a:pt x="295" y="196"/>
                </a:lnTo>
                <a:lnTo>
                  <a:pt x="291" y="209"/>
                </a:lnTo>
                <a:lnTo>
                  <a:pt x="285" y="222"/>
                </a:lnTo>
                <a:lnTo>
                  <a:pt x="277" y="235"/>
                </a:lnTo>
                <a:lnTo>
                  <a:pt x="268" y="246"/>
                </a:lnTo>
                <a:lnTo>
                  <a:pt x="258" y="257"/>
                </a:lnTo>
                <a:lnTo>
                  <a:pt x="248" y="267"/>
                </a:lnTo>
                <a:lnTo>
                  <a:pt x="236" y="276"/>
                </a:lnTo>
                <a:lnTo>
                  <a:pt x="224" y="284"/>
                </a:lnTo>
                <a:lnTo>
                  <a:pt x="211" y="290"/>
                </a:lnTo>
                <a:lnTo>
                  <a:pt x="197" y="295"/>
                </a:lnTo>
                <a:lnTo>
                  <a:pt x="182" y="299"/>
                </a:lnTo>
                <a:lnTo>
                  <a:pt x="167" y="301"/>
                </a:lnTo>
                <a:lnTo>
                  <a:pt x="152" y="301"/>
                </a:lnTo>
                <a:lnTo>
                  <a:pt x="136" y="301"/>
                </a:lnTo>
                <a:lnTo>
                  <a:pt x="121" y="299"/>
                </a:lnTo>
                <a:lnTo>
                  <a:pt x="107" y="295"/>
                </a:lnTo>
                <a:lnTo>
                  <a:pt x="94" y="290"/>
                </a:lnTo>
                <a:lnTo>
                  <a:pt x="79" y="284"/>
                </a:lnTo>
                <a:lnTo>
                  <a:pt x="67" y="276"/>
                </a:lnTo>
                <a:lnTo>
                  <a:pt x="56" y="267"/>
                </a:lnTo>
                <a:lnTo>
                  <a:pt x="45" y="257"/>
                </a:lnTo>
                <a:lnTo>
                  <a:pt x="35" y="246"/>
                </a:lnTo>
                <a:lnTo>
                  <a:pt x="27" y="235"/>
                </a:lnTo>
                <a:lnTo>
                  <a:pt x="19" y="222"/>
                </a:lnTo>
                <a:lnTo>
                  <a:pt x="12" y="209"/>
                </a:lnTo>
                <a:lnTo>
                  <a:pt x="8" y="196"/>
                </a:lnTo>
                <a:lnTo>
                  <a:pt x="3" y="182"/>
                </a:lnTo>
                <a:lnTo>
                  <a:pt x="1" y="166"/>
                </a:lnTo>
                <a:lnTo>
                  <a:pt x="0" y="151"/>
                </a:lnTo>
                <a:lnTo>
                  <a:pt x="1" y="136"/>
                </a:lnTo>
                <a:lnTo>
                  <a:pt x="3" y="120"/>
                </a:lnTo>
                <a:lnTo>
                  <a:pt x="8" y="106"/>
                </a:lnTo>
                <a:lnTo>
                  <a:pt x="12" y="92"/>
                </a:lnTo>
                <a:lnTo>
                  <a:pt x="19" y="79"/>
                </a:lnTo>
                <a:lnTo>
                  <a:pt x="27" y="66"/>
                </a:lnTo>
                <a:lnTo>
                  <a:pt x="35" y="54"/>
                </a:lnTo>
                <a:lnTo>
                  <a:pt x="45" y="45"/>
                </a:lnTo>
                <a:lnTo>
                  <a:pt x="56" y="35"/>
                </a:lnTo>
                <a:lnTo>
                  <a:pt x="67" y="26"/>
                </a:lnTo>
                <a:lnTo>
                  <a:pt x="79" y="18"/>
                </a:lnTo>
                <a:lnTo>
                  <a:pt x="94" y="12"/>
                </a:lnTo>
                <a:lnTo>
                  <a:pt x="107" y="7"/>
                </a:lnTo>
                <a:lnTo>
                  <a:pt x="121" y="3"/>
                </a:lnTo>
                <a:lnTo>
                  <a:pt x="136" y="1"/>
                </a:lnTo>
                <a:lnTo>
                  <a:pt x="152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57" name="Freeform 97"/>
          <p:cNvSpPr>
            <a:spLocks/>
          </p:cNvSpPr>
          <p:nvPr/>
        </p:nvSpPr>
        <p:spPr bwMode="auto">
          <a:xfrm>
            <a:off x="974725" y="3262313"/>
            <a:ext cx="88900" cy="90487"/>
          </a:xfrm>
          <a:custGeom>
            <a:avLst/>
            <a:gdLst>
              <a:gd name="T0" fmla="*/ 2147483647 w 302"/>
              <a:gd name="T1" fmla="*/ 0 h 301"/>
              <a:gd name="T2" fmla="*/ 2147483647 w 302"/>
              <a:gd name="T3" fmla="*/ 2147483647 h 301"/>
              <a:gd name="T4" fmla="*/ 2147483647 w 302"/>
              <a:gd name="T5" fmla="*/ 2147483647 h 301"/>
              <a:gd name="T6" fmla="*/ 2147483647 w 302"/>
              <a:gd name="T7" fmla="*/ 2147483647 h 301"/>
              <a:gd name="T8" fmla="*/ 2147483647 w 302"/>
              <a:gd name="T9" fmla="*/ 2147483647 h 301"/>
              <a:gd name="T10" fmla="*/ 2147483647 w 302"/>
              <a:gd name="T11" fmla="*/ 2147483647 h 301"/>
              <a:gd name="T12" fmla="*/ 2147483647 w 302"/>
              <a:gd name="T13" fmla="*/ 2147483647 h 301"/>
              <a:gd name="T14" fmla="*/ 2147483647 w 302"/>
              <a:gd name="T15" fmla="*/ 2147483647 h 301"/>
              <a:gd name="T16" fmla="*/ 2147483647 w 302"/>
              <a:gd name="T17" fmla="*/ 2147483647 h 301"/>
              <a:gd name="T18" fmla="*/ 2147483647 w 302"/>
              <a:gd name="T19" fmla="*/ 2147483647 h 301"/>
              <a:gd name="T20" fmla="*/ 2147483647 w 302"/>
              <a:gd name="T21" fmla="*/ 2147483647 h 301"/>
              <a:gd name="T22" fmla="*/ 2147483647 w 302"/>
              <a:gd name="T23" fmla="*/ 2147483647 h 301"/>
              <a:gd name="T24" fmla="*/ 2147483647 w 302"/>
              <a:gd name="T25" fmla="*/ 2147483647 h 301"/>
              <a:gd name="T26" fmla="*/ 2147483647 w 302"/>
              <a:gd name="T27" fmla="*/ 2147483647 h 301"/>
              <a:gd name="T28" fmla="*/ 2147483647 w 302"/>
              <a:gd name="T29" fmla="*/ 2147483647 h 301"/>
              <a:gd name="T30" fmla="*/ 2147483647 w 302"/>
              <a:gd name="T31" fmla="*/ 2147483647 h 301"/>
              <a:gd name="T32" fmla="*/ 2147483647 w 302"/>
              <a:gd name="T33" fmla="*/ 2147483647 h 301"/>
              <a:gd name="T34" fmla="*/ 2147483647 w 302"/>
              <a:gd name="T35" fmla="*/ 2147483647 h 301"/>
              <a:gd name="T36" fmla="*/ 2147483647 w 302"/>
              <a:gd name="T37" fmla="*/ 2147483647 h 301"/>
              <a:gd name="T38" fmla="*/ 2147483647 w 302"/>
              <a:gd name="T39" fmla="*/ 2147483647 h 301"/>
              <a:gd name="T40" fmla="*/ 2147483647 w 302"/>
              <a:gd name="T41" fmla="*/ 2147483647 h 301"/>
              <a:gd name="T42" fmla="*/ 2147483647 w 302"/>
              <a:gd name="T43" fmla="*/ 2147483647 h 301"/>
              <a:gd name="T44" fmla="*/ 2147483647 w 302"/>
              <a:gd name="T45" fmla="*/ 2147483647 h 301"/>
              <a:gd name="T46" fmla="*/ 0 w 302"/>
              <a:gd name="T47" fmla="*/ 2147483647 h 301"/>
              <a:gd name="T48" fmla="*/ 0 w 302"/>
              <a:gd name="T49" fmla="*/ 2147483647 h 301"/>
              <a:gd name="T50" fmla="*/ 2147483647 w 302"/>
              <a:gd name="T51" fmla="*/ 2147483647 h 301"/>
              <a:gd name="T52" fmla="*/ 2147483647 w 302"/>
              <a:gd name="T53" fmla="*/ 2147483647 h 301"/>
              <a:gd name="T54" fmla="*/ 2147483647 w 302"/>
              <a:gd name="T55" fmla="*/ 2147483647 h 301"/>
              <a:gd name="T56" fmla="*/ 2147483647 w 302"/>
              <a:gd name="T57" fmla="*/ 2147483647 h 301"/>
              <a:gd name="T58" fmla="*/ 2147483647 w 302"/>
              <a:gd name="T59" fmla="*/ 2147483647 h 301"/>
              <a:gd name="T60" fmla="*/ 2147483647 w 302"/>
              <a:gd name="T61" fmla="*/ 2147483647 h 301"/>
              <a:gd name="T62" fmla="*/ 2147483647 w 302"/>
              <a:gd name="T63" fmla="*/ 0 h 3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1"/>
              <a:gd name="T98" fmla="*/ 302 w 302"/>
              <a:gd name="T99" fmla="*/ 301 h 3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1">
                <a:moveTo>
                  <a:pt x="150" y="0"/>
                </a:moveTo>
                <a:lnTo>
                  <a:pt x="166" y="0"/>
                </a:lnTo>
                <a:lnTo>
                  <a:pt x="181" y="3"/>
                </a:lnTo>
                <a:lnTo>
                  <a:pt x="195" y="6"/>
                </a:lnTo>
                <a:lnTo>
                  <a:pt x="209" y="12"/>
                </a:lnTo>
                <a:lnTo>
                  <a:pt x="223" y="17"/>
                </a:lnTo>
                <a:lnTo>
                  <a:pt x="235" y="25"/>
                </a:lnTo>
                <a:lnTo>
                  <a:pt x="247" y="34"/>
                </a:lnTo>
                <a:lnTo>
                  <a:pt x="258" y="43"/>
                </a:lnTo>
                <a:lnTo>
                  <a:pt x="267" y="54"/>
                </a:lnTo>
                <a:lnTo>
                  <a:pt x="275" y="65"/>
                </a:lnTo>
                <a:lnTo>
                  <a:pt x="283" y="79"/>
                </a:lnTo>
                <a:lnTo>
                  <a:pt x="290" y="92"/>
                </a:lnTo>
                <a:lnTo>
                  <a:pt x="295" y="105"/>
                </a:lnTo>
                <a:lnTo>
                  <a:pt x="298" y="120"/>
                </a:lnTo>
                <a:lnTo>
                  <a:pt x="301" y="135"/>
                </a:lnTo>
                <a:lnTo>
                  <a:pt x="302" y="150"/>
                </a:lnTo>
                <a:lnTo>
                  <a:pt x="301" y="165"/>
                </a:lnTo>
                <a:lnTo>
                  <a:pt x="298" y="181"/>
                </a:lnTo>
                <a:lnTo>
                  <a:pt x="295" y="195"/>
                </a:lnTo>
                <a:lnTo>
                  <a:pt x="290" y="209"/>
                </a:lnTo>
                <a:lnTo>
                  <a:pt x="283" y="222"/>
                </a:lnTo>
                <a:lnTo>
                  <a:pt x="275" y="234"/>
                </a:lnTo>
                <a:lnTo>
                  <a:pt x="267" y="246"/>
                </a:lnTo>
                <a:lnTo>
                  <a:pt x="258" y="257"/>
                </a:lnTo>
                <a:lnTo>
                  <a:pt x="247" y="266"/>
                </a:lnTo>
                <a:lnTo>
                  <a:pt x="235" y="275"/>
                </a:lnTo>
                <a:lnTo>
                  <a:pt x="223" y="283"/>
                </a:lnTo>
                <a:lnTo>
                  <a:pt x="209" y="289"/>
                </a:lnTo>
                <a:lnTo>
                  <a:pt x="195" y="295"/>
                </a:lnTo>
                <a:lnTo>
                  <a:pt x="181" y="298"/>
                </a:lnTo>
                <a:lnTo>
                  <a:pt x="166" y="300"/>
                </a:lnTo>
                <a:lnTo>
                  <a:pt x="150" y="301"/>
                </a:lnTo>
                <a:lnTo>
                  <a:pt x="135" y="300"/>
                </a:lnTo>
                <a:lnTo>
                  <a:pt x="121" y="298"/>
                </a:lnTo>
                <a:lnTo>
                  <a:pt x="105" y="295"/>
                </a:lnTo>
                <a:lnTo>
                  <a:pt x="92" y="289"/>
                </a:lnTo>
                <a:lnTo>
                  <a:pt x="79" y="283"/>
                </a:lnTo>
                <a:lnTo>
                  <a:pt x="66" y="275"/>
                </a:lnTo>
                <a:lnTo>
                  <a:pt x="55" y="266"/>
                </a:lnTo>
                <a:lnTo>
                  <a:pt x="44" y="257"/>
                </a:lnTo>
                <a:lnTo>
                  <a:pt x="34" y="246"/>
                </a:lnTo>
                <a:lnTo>
                  <a:pt x="25" y="234"/>
                </a:lnTo>
                <a:lnTo>
                  <a:pt x="17" y="222"/>
                </a:lnTo>
                <a:lnTo>
                  <a:pt x="12" y="209"/>
                </a:lnTo>
                <a:lnTo>
                  <a:pt x="6" y="195"/>
                </a:lnTo>
                <a:lnTo>
                  <a:pt x="3" y="181"/>
                </a:lnTo>
                <a:lnTo>
                  <a:pt x="0" y="165"/>
                </a:lnTo>
                <a:lnTo>
                  <a:pt x="0" y="150"/>
                </a:lnTo>
                <a:lnTo>
                  <a:pt x="0" y="135"/>
                </a:lnTo>
                <a:lnTo>
                  <a:pt x="3" y="120"/>
                </a:lnTo>
                <a:lnTo>
                  <a:pt x="6" y="105"/>
                </a:lnTo>
                <a:lnTo>
                  <a:pt x="12" y="92"/>
                </a:lnTo>
                <a:lnTo>
                  <a:pt x="17" y="79"/>
                </a:lnTo>
                <a:lnTo>
                  <a:pt x="25" y="65"/>
                </a:lnTo>
                <a:lnTo>
                  <a:pt x="34" y="54"/>
                </a:lnTo>
                <a:lnTo>
                  <a:pt x="44" y="43"/>
                </a:lnTo>
                <a:lnTo>
                  <a:pt x="55" y="34"/>
                </a:lnTo>
                <a:lnTo>
                  <a:pt x="66" y="25"/>
                </a:lnTo>
                <a:lnTo>
                  <a:pt x="79" y="17"/>
                </a:lnTo>
                <a:lnTo>
                  <a:pt x="92" y="12"/>
                </a:lnTo>
                <a:lnTo>
                  <a:pt x="105" y="6"/>
                </a:lnTo>
                <a:lnTo>
                  <a:pt x="121" y="3"/>
                </a:lnTo>
                <a:lnTo>
                  <a:pt x="135" y="0"/>
                </a:lnTo>
                <a:lnTo>
                  <a:pt x="15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58" name="Freeform 98"/>
          <p:cNvSpPr>
            <a:spLocks/>
          </p:cNvSpPr>
          <p:nvPr/>
        </p:nvSpPr>
        <p:spPr bwMode="auto">
          <a:xfrm>
            <a:off x="1511300" y="2532063"/>
            <a:ext cx="90488" cy="92075"/>
          </a:xfrm>
          <a:custGeom>
            <a:avLst/>
            <a:gdLst>
              <a:gd name="T0" fmla="*/ 2147483647 w 302"/>
              <a:gd name="T1" fmla="*/ 2147483647 h 303"/>
              <a:gd name="T2" fmla="*/ 2147483647 w 302"/>
              <a:gd name="T3" fmla="*/ 2147483647 h 303"/>
              <a:gd name="T4" fmla="*/ 2147483647 w 302"/>
              <a:gd name="T5" fmla="*/ 2147483647 h 303"/>
              <a:gd name="T6" fmla="*/ 2147483647 w 302"/>
              <a:gd name="T7" fmla="*/ 2147483647 h 303"/>
              <a:gd name="T8" fmla="*/ 2147483647 w 302"/>
              <a:gd name="T9" fmla="*/ 2147483647 h 303"/>
              <a:gd name="T10" fmla="*/ 2147483647 w 302"/>
              <a:gd name="T11" fmla="*/ 2147483647 h 303"/>
              <a:gd name="T12" fmla="*/ 2147483647 w 302"/>
              <a:gd name="T13" fmla="*/ 2147483647 h 303"/>
              <a:gd name="T14" fmla="*/ 2147483647 w 302"/>
              <a:gd name="T15" fmla="*/ 2147483647 h 303"/>
              <a:gd name="T16" fmla="*/ 2147483647 w 302"/>
              <a:gd name="T17" fmla="*/ 2147483647 h 303"/>
              <a:gd name="T18" fmla="*/ 2147483647 w 302"/>
              <a:gd name="T19" fmla="*/ 2147483647 h 303"/>
              <a:gd name="T20" fmla="*/ 2147483647 w 302"/>
              <a:gd name="T21" fmla="*/ 2147483647 h 303"/>
              <a:gd name="T22" fmla="*/ 2147483647 w 302"/>
              <a:gd name="T23" fmla="*/ 2147483647 h 303"/>
              <a:gd name="T24" fmla="*/ 2147483647 w 302"/>
              <a:gd name="T25" fmla="*/ 2147483647 h 303"/>
              <a:gd name="T26" fmla="*/ 2147483647 w 302"/>
              <a:gd name="T27" fmla="*/ 2147483647 h 303"/>
              <a:gd name="T28" fmla="*/ 2147483647 w 302"/>
              <a:gd name="T29" fmla="*/ 2147483647 h 303"/>
              <a:gd name="T30" fmla="*/ 2147483647 w 302"/>
              <a:gd name="T31" fmla="*/ 2147483647 h 303"/>
              <a:gd name="T32" fmla="*/ 2147483647 w 302"/>
              <a:gd name="T33" fmla="*/ 2147483647 h 303"/>
              <a:gd name="T34" fmla="*/ 2147483647 w 302"/>
              <a:gd name="T35" fmla="*/ 2147483647 h 303"/>
              <a:gd name="T36" fmla="*/ 2147483647 w 302"/>
              <a:gd name="T37" fmla="*/ 2147483647 h 303"/>
              <a:gd name="T38" fmla="*/ 2147483647 w 302"/>
              <a:gd name="T39" fmla="*/ 2147483647 h 303"/>
              <a:gd name="T40" fmla="*/ 2147483647 w 302"/>
              <a:gd name="T41" fmla="*/ 2147483647 h 303"/>
              <a:gd name="T42" fmla="*/ 2147483647 w 302"/>
              <a:gd name="T43" fmla="*/ 2147483647 h 303"/>
              <a:gd name="T44" fmla="*/ 2147483647 w 302"/>
              <a:gd name="T45" fmla="*/ 2147483647 h 303"/>
              <a:gd name="T46" fmla="*/ 0 w 302"/>
              <a:gd name="T47" fmla="*/ 2147483647 h 303"/>
              <a:gd name="T48" fmla="*/ 0 w 302"/>
              <a:gd name="T49" fmla="*/ 2147483647 h 303"/>
              <a:gd name="T50" fmla="*/ 2147483647 w 302"/>
              <a:gd name="T51" fmla="*/ 2147483647 h 303"/>
              <a:gd name="T52" fmla="*/ 2147483647 w 302"/>
              <a:gd name="T53" fmla="*/ 2147483647 h 303"/>
              <a:gd name="T54" fmla="*/ 2147483647 w 302"/>
              <a:gd name="T55" fmla="*/ 2147483647 h 303"/>
              <a:gd name="T56" fmla="*/ 2147483647 w 302"/>
              <a:gd name="T57" fmla="*/ 2147483647 h 303"/>
              <a:gd name="T58" fmla="*/ 2147483647 w 302"/>
              <a:gd name="T59" fmla="*/ 2147483647 h 303"/>
              <a:gd name="T60" fmla="*/ 2147483647 w 302"/>
              <a:gd name="T61" fmla="*/ 2147483647 h 303"/>
              <a:gd name="T62" fmla="*/ 2147483647 w 302"/>
              <a:gd name="T63" fmla="*/ 2147483647 h 3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3"/>
              <a:gd name="T98" fmla="*/ 302 w 302"/>
              <a:gd name="T99" fmla="*/ 303 h 3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3">
                <a:moveTo>
                  <a:pt x="150" y="0"/>
                </a:moveTo>
                <a:lnTo>
                  <a:pt x="165" y="1"/>
                </a:lnTo>
                <a:lnTo>
                  <a:pt x="181" y="3"/>
                </a:lnTo>
                <a:lnTo>
                  <a:pt x="195" y="8"/>
                </a:lnTo>
                <a:lnTo>
                  <a:pt x="209" y="12"/>
                </a:lnTo>
                <a:lnTo>
                  <a:pt x="223" y="19"/>
                </a:lnTo>
                <a:lnTo>
                  <a:pt x="235" y="26"/>
                </a:lnTo>
                <a:lnTo>
                  <a:pt x="247" y="35"/>
                </a:lnTo>
                <a:lnTo>
                  <a:pt x="257" y="45"/>
                </a:lnTo>
                <a:lnTo>
                  <a:pt x="266" y="56"/>
                </a:lnTo>
                <a:lnTo>
                  <a:pt x="275" y="67"/>
                </a:lnTo>
                <a:lnTo>
                  <a:pt x="283" y="79"/>
                </a:lnTo>
                <a:lnTo>
                  <a:pt x="289" y="92"/>
                </a:lnTo>
                <a:lnTo>
                  <a:pt x="295" y="106"/>
                </a:lnTo>
                <a:lnTo>
                  <a:pt x="298" y="121"/>
                </a:lnTo>
                <a:lnTo>
                  <a:pt x="300" y="136"/>
                </a:lnTo>
                <a:lnTo>
                  <a:pt x="302" y="151"/>
                </a:lnTo>
                <a:lnTo>
                  <a:pt x="300" y="167"/>
                </a:lnTo>
                <a:lnTo>
                  <a:pt x="298" y="182"/>
                </a:lnTo>
                <a:lnTo>
                  <a:pt x="295" y="196"/>
                </a:lnTo>
                <a:lnTo>
                  <a:pt x="289" y="211"/>
                </a:lnTo>
                <a:lnTo>
                  <a:pt x="283" y="224"/>
                </a:lnTo>
                <a:lnTo>
                  <a:pt x="275" y="236"/>
                </a:lnTo>
                <a:lnTo>
                  <a:pt x="266" y="248"/>
                </a:lnTo>
                <a:lnTo>
                  <a:pt x="257" y="258"/>
                </a:lnTo>
                <a:lnTo>
                  <a:pt x="247" y="268"/>
                </a:lnTo>
                <a:lnTo>
                  <a:pt x="235" y="276"/>
                </a:lnTo>
                <a:lnTo>
                  <a:pt x="223" y="284"/>
                </a:lnTo>
                <a:lnTo>
                  <a:pt x="209" y="291"/>
                </a:lnTo>
                <a:lnTo>
                  <a:pt x="195" y="295"/>
                </a:lnTo>
                <a:lnTo>
                  <a:pt x="181" y="300"/>
                </a:lnTo>
                <a:lnTo>
                  <a:pt x="165" y="302"/>
                </a:lnTo>
                <a:lnTo>
                  <a:pt x="150" y="303"/>
                </a:lnTo>
                <a:lnTo>
                  <a:pt x="135" y="302"/>
                </a:lnTo>
                <a:lnTo>
                  <a:pt x="119" y="300"/>
                </a:lnTo>
                <a:lnTo>
                  <a:pt x="105" y="295"/>
                </a:lnTo>
                <a:lnTo>
                  <a:pt x="92" y="291"/>
                </a:lnTo>
                <a:lnTo>
                  <a:pt x="79" y="284"/>
                </a:lnTo>
                <a:lnTo>
                  <a:pt x="66" y="276"/>
                </a:lnTo>
                <a:lnTo>
                  <a:pt x="55" y="268"/>
                </a:lnTo>
                <a:lnTo>
                  <a:pt x="44" y="258"/>
                </a:lnTo>
                <a:lnTo>
                  <a:pt x="34" y="248"/>
                </a:lnTo>
                <a:lnTo>
                  <a:pt x="25" y="236"/>
                </a:lnTo>
                <a:lnTo>
                  <a:pt x="17" y="224"/>
                </a:lnTo>
                <a:lnTo>
                  <a:pt x="11" y="211"/>
                </a:lnTo>
                <a:lnTo>
                  <a:pt x="6" y="196"/>
                </a:lnTo>
                <a:lnTo>
                  <a:pt x="2" y="182"/>
                </a:lnTo>
                <a:lnTo>
                  <a:pt x="0" y="167"/>
                </a:lnTo>
                <a:lnTo>
                  <a:pt x="0" y="151"/>
                </a:lnTo>
                <a:lnTo>
                  <a:pt x="0" y="136"/>
                </a:lnTo>
                <a:lnTo>
                  <a:pt x="2" y="121"/>
                </a:lnTo>
                <a:lnTo>
                  <a:pt x="6" y="106"/>
                </a:lnTo>
                <a:lnTo>
                  <a:pt x="11" y="92"/>
                </a:lnTo>
                <a:lnTo>
                  <a:pt x="17" y="79"/>
                </a:lnTo>
                <a:lnTo>
                  <a:pt x="25" y="67"/>
                </a:lnTo>
                <a:lnTo>
                  <a:pt x="34" y="56"/>
                </a:lnTo>
                <a:lnTo>
                  <a:pt x="44" y="45"/>
                </a:lnTo>
                <a:lnTo>
                  <a:pt x="55" y="35"/>
                </a:lnTo>
                <a:lnTo>
                  <a:pt x="66" y="26"/>
                </a:lnTo>
                <a:lnTo>
                  <a:pt x="79" y="19"/>
                </a:lnTo>
                <a:lnTo>
                  <a:pt x="92" y="12"/>
                </a:lnTo>
                <a:lnTo>
                  <a:pt x="105" y="8"/>
                </a:lnTo>
                <a:lnTo>
                  <a:pt x="119" y="3"/>
                </a:lnTo>
                <a:lnTo>
                  <a:pt x="135" y="1"/>
                </a:lnTo>
                <a:lnTo>
                  <a:pt x="15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59" name="Freeform 99"/>
          <p:cNvSpPr>
            <a:spLocks/>
          </p:cNvSpPr>
          <p:nvPr/>
        </p:nvSpPr>
        <p:spPr bwMode="auto">
          <a:xfrm>
            <a:off x="492125" y="2697163"/>
            <a:ext cx="90488" cy="88900"/>
          </a:xfrm>
          <a:custGeom>
            <a:avLst/>
            <a:gdLst>
              <a:gd name="T0" fmla="*/ 2147483647 w 302"/>
              <a:gd name="T1" fmla="*/ 2147483647 h 301"/>
              <a:gd name="T2" fmla="*/ 2147483647 w 302"/>
              <a:gd name="T3" fmla="*/ 2147483647 h 301"/>
              <a:gd name="T4" fmla="*/ 2147483647 w 302"/>
              <a:gd name="T5" fmla="*/ 2147483647 h 301"/>
              <a:gd name="T6" fmla="*/ 2147483647 w 302"/>
              <a:gd name="T7" fmla="*/ 2147483647 h 301"/>
              <a:gd name="T8" fmla="*/ 2147483647 w 302"/>
              <a:gd name="T9" fmla="*/ 2147483647 h 301"/>
              <a:gd name="T10" fmla="*/ 2147483647 w 302"/>
              <a:gd name="T11" fmla="*/ 2147483647 h 301"/>
              <a:gd name="T12" fmla="*/ 2147483647 w 302"/>
              <a:gd name="T13" fmla="*/ 2147483647 h 301"/>
              <a:gd name="T14" fmla="*/ 2147483647 w 302"/>
              <a:gd name="T15" fmla="*/ 2147483647 h 301"/>
              <a:gd name="T16" fmla="*/ 2147483647 w 302"/>
              <a:gd name="T17" fmla="*/ 2147483647 h 301"/>
              <a:gd name="T18" fmla="*/ 2147483647 w 302"/>
              <a:gd name="T19" fmla="*/ 2147483647 h 301"/>
              <a:gd name="T20" fmla="*/ 2147483647 w 302"/>
              <a:gd name="T21" fmla="*/ 2147483647 h 301"/>
              <a:gd name="T22" fmla="*/ 2147483647 w 302"/>
              <a:gd name="T23" fmla="*/ 2147483647 h 301"/>
              <a:gd name="T24" fmla="*/ 2147483647 w 302"/>
              <a:gd name="T25" fmla="*/ 2147483647 h 301"/>
              <a:gd name="T26" fmla="*/ 2147483647 w 302"/>
              <a:gd name="T27" fmla="*/ 2147483647 h 301"/>
              <a:gd name="T28" fmla="*/ 2147483647 w 302"/>
              <a:gd name="T29" fmla="*/ 2147483647 h 301"/>
              <a:gd name="T30" fmla="*/ 2147483647 w 302"/>
              <a:gd name="T31" fmla="*/ 2147483647 h 301"/>
              <a:gd name="T32" fmla="*/ 2147483647 w 302"/>
              <a:gd name="T33" fmla="*/ 2147483647 h 301"/>
              <a:gd name="T34" fmla="*/ 2147483647 w 302"/>
              <a:gd name="T35" fmla="*/ 2147483647 h 301"/>
              <a:gd name="T36" fmla="*/ 2147483647 w 302"/>
              <a:gd name="T37" fmla="*/ 2147483647 h 301"/>
              <a:gd name="T38" fmla="*/ 2147483647 w 302"/>
              <a:gd name="T39" fmla="*/ 2147483647 h 301"/>
              <a:gd name="T40" fmla="*/ 2147483647 w 302"/>
              <a:gd name="T41" fmla="*/ 2147483647 h 301"/>
              <a:gd name="T42" fmla="*/ 2147483647 w 302"/>
              <a:gd name="T43" fmla="*/ 2147483647 h 301"/>
              <a:gd name="T44" fmla="*/ 2147483647 w 302"/>
              <a:gd name="T45" fmla="*/ 2147483647 h 301"/>
              <a:gd name="T46" fmla="*/ 2147483647 w 302"/>
              <a:gd name="T47" fmla="*/ 2147483647 h 301"/>
              <a:gd name="T48" fmla="*/ 2147483647 w 302"/>
              <a:gd name="T49" fmla="*/ 2147483647 h 301"/>
              <a:gd name="T50" fmla="*/ 2147483647 w 302"/>
              <a:gd name="T51" fmla="*/ 2147483647 h 301"/>
              <a:gd name="T52" fmla="*/ 2147483647 w 302"/>
              <a:gd name="T53" fmla="*/ 2147483647 h 301"/>
              <a:gd name="T54" fmla="*/ 2147483647 w 302"/>
              <a:gd name="T55" fmla="*/ 2147483647 h 301"/>
              <a:gd name="T56" fmla="*/ 2147483647 w 302"/>
              <a:gd name="T57" fmla="*/ 2147483647 h 301"/>
              <a:gd name="T58" fmla="*/ 2147483647 w 302"/>
              <a:gd name="T59" fmla="*/ 2147483647 h 301"/>
              <a:gd name="T60" fmla="*/ 2147483647 w 302"/>
              <a:gd name="T61" fmla="*/ 2147483647 h 301"/>
              <a:gd name="T62" fmla="*/ 2147483647 w 302"/>
              <a:gd name="T63" fmla="*/ 2147483647 h 3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1"/>
              <a:gd name="T98" fmla="*/ 302 w 302"/>
              <a:gd name="T99" fmla="*/ 301 h 3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1">
                <a:moveTo>
                  <a:pt x="151" y="0"/>
                </a:moveTo>
                <a:lnTo>
                  <a:pt x="167" y="1"/>
                </a:lnTo>
                <a:lnTo>
                  <a:pt x="181" y="3"/>
                </a:lnTo>
                <a:lnTo>
                  <a:pt x="196" y="6"/>
                </a:lnTo>
                <a:lnTo>
                  <a:pt x="209" y="12"/>
                </a:lnTo>
                <a:lnTo>
                  <a:pt x="223" y="17"/>
                </a:lnTo>
                <a:lnTo>
                  <a:pt x="236" y="25"/>
                </a:lnTo>
                <a:lnTo>
                  <a:pt x="247" y="34"/>
                </a:lnTo>
                <a:lnTo>
                  <a:pt x="258" y="44"/>
                </a:lnTo>
                <a:lnTo>
                  <a:pt x="268" y="55"/>
                </a:lnTo>
                <a:lnTo>
                  <a:pt x="276" y="65"/>
                </a:lnTo>
                <a:lnTo>
                  <a:pt x="284" y="79"/>
                </a:lnTo>
                <a:lnTo>
                  <a:pt x="289" y="92"/>
                </a:lnTo>
                <a:lnTo>
                  <a:pt x="295" y="105"/>
                </a:lnTo>
                <a:lnTo>
                  <a:pt x="298" y="120"/>
                </a:lnTo>
                <a:lnTo>
                  <a:pt x="300" y="135"/>
                </a:lnTo>
                <a:lnTo>
                  <a:pt x="302" y="150"/>
                </a:lnTo>
                <a:lnTo>
                  <a:pt x="300" y="165"/>
                </a:lnTo>
                <a:lnTo>
                  <a:pt x="298" y="181"/>
                </a:lnTo>
                <a:lnTo>
                  <a:pt x="295" y="195"/>
                </a:lnTo>
                <a:lnTo>
                  <a:pt x="289" y="209"/>
                </a:lnTo>
                <a:lnTo>
                  <a:pt x="284" y="222"/>
                </a:lnTo>
                <a:lnTo>
                  <a:pt x="276" y="235"/>
                </a:lnTo>
                <a:lnTo>
                  <a:pt x="268" y="247"/>
                </a:lnTo>
                <a:lnTo>
                  <a:pt x="258" y="258"/>
                </a:lnTo>
                <a:lnTo>
                  <a:pt x="247" y="267"/>
                </a:lnTo>
                <a:lnTo>
                  <a:pt x="236" y="275"/>
                </a:lnTo>
                <a:lnTo>
                  <a:pt x="223" y="283"/>
                </a:lnTo>
                <a:lnTo>
                  <a:pt x="209" y="289"/>
                </a:lnTo>
                <a:lnTo>
                  <a:pt x="196" y="295"/>
                </a:lnTo>
                <a:lnTo>
                  <a:pt x="181" y="298"/>
                </a:lnTo>
                <a:lnTo>
                  <a:pt x="167" y="300"/>
                </a:lnTo>
                <a:lnTo>
                  <a:pt x="151" y="301"/>
                </a:lnTo>
                <a:lnTo>
                  <a:pt x="136" y="300"/>
                </a:lnTo>
                <a:lnTo>
                  <a:pt x="120" y="298"/>
                </a:lnTo>
                <a:lnTo>
                  <a:pt x="106" y="295"/>
                </a:lnTo>
                <a:lnTo>
                  <a:pt x="92" y="289"/>
                </a:lnTo>
                <a:lnTo>
                  <a:pt x="79" y="283"/>
                </a:lnTo>
                <a:lnTo>
                  <a:pt x="67" y="275"/>
                </a:lnTo>
                <a:lnTo>
                  <a:pt x="55" y="267"/>
                </a:lnTo>
                <a:lnTo>
                  <a:pt x="44" y="258"/>
                </a:lnTo>
                <a:lnTo>
                  <a:pt x="34" y="247"/>
                </a:lnTo>
                <a:lnTo>
                  <a:pt x="26" y="235"/>
                </a:lnTo>
                <a:lnTo>
                  <a:pt x="18" y="222"/>
                </a:lnTo>
                <a:lnTo>
                  <a:pt x="12" y="209"/>
                </a:lnTo>
                <a:lnTo>
                  <a:pt x="6" y="195"/>
                </a:lnTo>
                <a:lnTo>
                  <a:pt x="3" y="181"/>
                </a:lnTo>
                <a:lnTo>
                  <a:pt x="1" y="165"/>
                </a:lnTo>
                <a:lnTo>
                  <a:pt x="0" y="150"/>
                </a:lnTo>
                <a:lnTo>
                  <a:pt x="1" y="135"/>
                </a:lnTo>
                <a:lnTo>
                  <a:pt x="3" y="120"/>
                </a:lnTo>
                <a:lnTo>
                  <a:pt x="6" y="105"/>
                </a:lnTo>
                <a:lnTo>
                  <a:pt x="12" y="92"/>
                </a:lnTo>
                <a:lnTo>
                  <a:pt x="18" y="79"/>
                </a:lnTo>
                <a:lnTo>
                  <a:pt x="26" y="65"/>
                </a:lnTo>
                <a:lnTo>
                  <a:pt x="34" y="55"/>
                </a:lnTo>
                <a:lnTo>
                  <a:pt x="44" y="44"/>
                </a:lnTo>
                <a:lnTo>
                  <a:pt x="55" y="34"/>
                </a:lnTo>
                <a:lnTo>
                  <a:pt x="67" y="25"/>
                </a:lnTo>
                <a:lnTo>
                  <a:pt x="79" y="17"/>
                </a:lnTo>
                <a:lnTo>
                  <a:pt x="92" y="12"/>
                </a:lnTo>
                <a:lnTo>
                  <a:pt x="106" y="6"/>
                </a:lnTo>
                <a:lnTo>
                  <a:pt x="120" y="3"/>
                </a:lnTo>
                <a:lnTo>
                  <a:pt x="136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60" name="Freeform 100"/>
          <p:cNvSpPr>
            <a:spLocks/>
          </p:cNvSpPr>
          <p:nvPr/>
        </p:nvSpPr>
        <p:spPr bwMode="auto">
          <a:xfrm>
            <a:off x="2274888" y="2419350"/>
            <a:ext cx="90487" cy="90488"/>
          </a:xfrm>
          <a:custGeom>
            <a:avLst/>
            <a:gdLst>
              <a:gd name="T0" fmla="*/ 2147483647 w 302"/>
              <a:gd name="T1" fmla="*/ 2147483647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2147483647 w 302"/>
              <a:gd name="T47" fmla="*/ 2147483647 h 302"/>
              <a:gd name="T48" fmla="*/ 2147483647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1" y="0"/>
                </a:moveTo>
                <a:lnTo>
                  <a:pt x="167" y="1"/>
                </a:lnTo>
                <a:lnTo>
                  <a:pt x="181" y="4"/>
                </a:lnTo>
                <a:lnTo>
                  <a:pt x="196" y="7"/>
                </a:lnTo>
                <a:lnTo>
                  <a:pt x="210" y="12"/>
                </a:lnTo>
                <a:lnTo>
                  <a:pt x="223" y="19"/>
                </a:lnTo>
                <a:lnTo>
                  <a:pt x="236" y="27"/>
                </a:lnTo>
                <a:lnTo>
                  <a:pt x="247" y="35"/>
                </a:lnTo>
                <a:lnTo>
                  <a:pt x="258" y="44"/>
                </a:lnTo>
                <a:lnTo>
                  <a:pt x="268" y="55"/>
                </a:lnTo>
                <a:lnTo>
                  <a:pt x="276" y="67"/>
                </a:lnTo>
                <a:lnTo>
                  <a:pt x="284" y="79"/>
                </a:lnTo>
                <a:lnTo>
                  <a:pt x="291" y="93"/>
                </a:lnTo>
                <a:lnTo>
                  <a:pt x="295" y="107"/>
                </a:lnTo>
                <a:lnTo>
                  <a:pt x="300" y="121"/>
                </a:lnTo>
                <a:lnTo>
                  <a:pt x="302" y="136"/>
                </a:lnTo>
                <a:lnTo>
                  <a:pt x="302" y="152"/>
                </a:lnTo>
                <a:lnTo>
                  <a:pt x="302" y="167"/>
                </a:lnTo>
                <a:lnTo>
                  <a:pt x="300" y="181"/>
                </a:lnTo>
                <a:lnTo>
                  <a:pt x="295" y="197"/>
                </a:lnTo>
                <a:lnTo>
                  <a:pt x="291" y="210"/>
                </a:lnTo>
                <a:lnTo>
                  <a:pt x="284" y="223"/>
                </a:lnTo>
                <a:lnTo>
                  <a:pt x="276" y="236"/>
                </a:lnTo>
                <a:lnTo>
                  <a:pt x="268" y="247"/>
                </a:lnTo>
                <a:lnTo>
                  <a:pt x="258" y="258"/>
                </a:lnTo>
                <a:lnTo>
                  <a:pt x="247" y="268"/>
                </a:lnTo>
                <a:lnTo>
                  <a:pt x="236" y="277"/>
                </a:lnTo>
                <a:lnTo>
                  <a:pt x="223" y="285"/>
                </a:lnTo>
                <a:lnTo>
                  <a:pt x="210" y="290"/>
                </a:lnTo>
                <a:lnTo>
                  <a:pt x="196" y="296"/>
                </a:lnTo>
                <a:lnTo>
                  <a:pt x="181" y="299"/>
                </a:lnTo>
                <a:lnTo>
                  <a:pt x="167" y="301"/>
                </a:lnTo>
                <a:lnTo>
                  <a:pt x="151" y="302"/>
                </a:lnTo>
                <a:lnTo>
                  <a:pt x="136" y="301"/>
                </a:lnTo>
                <a:lnTo>
                  <a:pt x="121" y="299"/>
                </a:lnTo>
                <a:lnTo>
                  <a:pt x="106" y="296"/>
                </a:lnTo>
                <a:lnTo>
                  <a:pt x="92" y="290"/>
                </a:lnTo>
                <a:lnTo>
                  <a:pt x="79" y="285"/>
                </a:lnTo>
                <a:lnTo>
                  <a:pt x="67" y="277"/>
                </a:lnTo>
                <a:lnTo>
                  <a:pt x="55" y="268"/>
                </a:lnTo>
                <a:lnTo>
                  <a:pt x="45" y="258"/>
                </a:lnTo>
                <a:lnTo>
                  <a:pt x="35" y="247"/>
                </a:lnTo>
                <a:lnTo>
                  <a:pt x="26" y="236"/>
                </a:lnTo>
                <a:lnTo>
                  <a:pt x="19" y="223"/>
                </a:lnTo>
                <a:lnTo>
                  <a:pt x="12" y="210"/>
                </a:lnTo>
                <a:lnTo>
                  <a:pt x="6" y="197"/>
                </a:lnTo>
                <a:lnTo>
                  <a:pt x="3" y="181"/>
                </a:lnTo>
                <a:lnTo>
                  <a:pt x="1" y="167"/>
                </a:lnTo>
                <a:lnTo>
                  <a:pt x="0" y="152"/>
                </a:lnTo>
                <a:lnTo>
                  <a:pt x="1" y="136"/>
                </a:lnTo>
                <a:lnTo>
                  <a:pt x="3" y="121"/>
                </a:lnTo>
                <a:lnTo>
                  <a:pt x="6" y="107"/>
                </a:lnTo>
                <a:lnTo>
                  <a:pt x="12" y="93"/>
                </a:lnTo>
                <a:lnTo>
                  <a:pt x="19" y="79"/>
                </a:lnTo>
                <a:lnTo>
                  <a:pt x="26" y="67"/>
                </a:lnTo>
                <a:lnTo>
                  <a:pt x="35" y="55"/>
                </a:lnTo>
                <a:lnTo>
                  <a:pt x="45" y="44"/>
                </a:lnTo>
                <a:lnTo>
                  <a:pt x="55" y="35"/>
                </a:lnTo>
                <a:lnTo>
                  <a:pt x="67" y="27"/>
                </a:lnTo>
                <a:lnTo>
                  <a:pt x="79" y="19"/>
                </a:lnTo>
                <a:lnTo>
                  <a:pt x="92" y="12"/>
                </a:lnTo>
                <a:lnTo>
                  <a:pt x="106" y="7"/>
                </a:lnTo>
                <a:lnTo>
                  <a:pt x="121" y="4"/>
                </a:lnTo>
                <a:lnTo>
                  <a:pt x="136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61" name="Freeform 101"/>
          <p:cNvSpPr>
            <a:spLocks/>
          </p:cNvSpPr>
          <p:nvPr/>
        </p:nvSpPr>
        <p:spPr bwMode="auto">
          <a:xfrm>
            <a:off x="842963" y="4202113"/>
            <a:ext cx="90487" cy="90487"/>
          </a:xfrm>
          <a:custGeom>
            <a:avLst/>
            <a:gdLst>
              <a:gd name="T0" fmla="*/ 2147483647 w 302"/>
              <a:gd name="T1" fmla="*/ 2147483647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0 w 302"/>
              <a:gd name="T47" fmla="*/ 2147483647 h 302"/>
              <a:gd name="T48" fmla="*/ 0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0" y="0"/>
                </a:moveTo>
                <a:lnTo>
                  <a:pt x="166" y="1"/>
                </a:lnTo>
                <a:lnTo>
                  <a:pt x="181" y="3"/>
                </a:lnTo>
                <a:lnTo>
                  <a:pt x="195" y="7"/>
                </a:lnTo>
                <a:lnTo>
                  <a:pt x="210" y="12"/>
                </a:lnTo>
                <a:lnTo>
                  <a:pt x="223" y="19"/>
                </a:lnTo>
                <a:lnTo>
                  <a:pt x="235" y="27"/>
                </a:lnTo>
                <a:lnTo>
                  <a:pt x="247" y="34"/>
                </a:lnTo>
                <a:lnTo>
                  <a:pt x="258" y="44"/>
                </a:lnTo>
                <a:lnTo>
                  <a:pt x="267" y="55"/>
                </a:lnTo>
                <a:lnTo>
                  <a:pt x="276" y="67"/>
                </a:lnTo>
                <a:lnTo>
                  <a:pt x="283" y="79"/>
                </a:lnTo>
                <a:lnTo>
                  <a:pt x="290" y="92"/>
                </a:lnTo>
                <a:lnTo>
                  <a:pt x="295" y="107"/>
                </a:lnTo>
                <a:lnTo>
                  <a:pt x="299" y="121"/>
                </a:lnTo>
                <a:lnTo>
                  <a:pt x="301" y="136"/>
                </a:lnTo>
                <a:lnTo>
                  <a:pt x="302" y="152"/>
                </a:lnTo>
                <a:lnTo>
                  <a:pt x="301" y="167"/>
                </a:lnTo>
                <a:lnTo>
                  <a:pt x="299" y="181"/>
                </a:lnTo>
                <a:lnTo>
                  <a:pt x="295" y="197"/>
                </a:lnTo>
                <a:lnTo>
                  <a:pt x="290" y="210"/>
                </a:lnTo>
                <a:lnTo>
                  <a:pt x="283" y="223"/>
                </a:lnTo>
                <a:lnTo>
                  <a:pt x="276" y="236"/>
                </a:lnTo>
                <a:lnTo>
                  <a:pt x="267" y="247"/>
                </a:lnTo>
                <a:lnTo>
                  <a:pt x="258" y="258"/>
                </a:lnTo>
                <a:lnTo>
                  <a:pt x="247" y="268"/>
                </a:lnTo>
                <a:lnTo>
                  <a:pt x="235" y="277"/>
                </a:lnTo>
                <a:lnTo>
                  <a:pt x="223" y="284"/>
                </a:lnTo>
                <a:lnTo>
                  <a:pt x="210" y="290"/>
                </a:lnTo>
                <a:lnTo>
                  <a:pt x="195" y="295"/>
                </a:lnTo>
                <a:lnTo>
                  <a:pt x="181" y="299"/>
                </a:lnTo>
                <a:lnTo>
                  <a:pt x="166" y="301"/>
                </a:lnTo>
                <a:lnTo>
                  <a:pt x="150" y="302"/>
                </a:lnTo>
                <a:lnTo>
                  <a:pt x="135" y="301"/>
                </a:lnTo>
                <a:lnTo>
                  <a:pt x="121" y="299"/>
                </a:lnTo>
                <a:lnTo>
                  <a:pt x="105" y="295"/>
                </a:lnTo>
                <a:lnTo>
                  <a:pt x="92" y="290"/>
                </a:lnTo>
                <a:lnTo>
                  <a:pt x="79" y="284"/>
                </a:lnTo>
                <a:lnTo>
                  <a:pt x="66" y="277"/>
                </a:lnTo>
                <a:lnTo>
                  <a:pt x="55" y="268"/>
                </a:lnTo>
                <a:lnTo>
                  <a:pt x="44" y="258"/>
                </a:lnTo>
                <a:lnTo>
                  <a:pt x="34" y="247"/>
                </a:lnTo>
                <a:lnTo>
                  <a:pt x="25" y="236"/>
                </a:lnTo>
                <a:lnTo>
                  <a:pt x="18" y="223"/>
                </a:lnTo>
                <a:lnTo>
                  <a:pt x="11" y="210"/>
                </a:lnTo>
                <a:lnTo>
                  <a:pt x="7" y="197"/>
                </a:lnTo>
                <a:lnTo>
                  <a:pt x="2" y="181"/>
                </a:lnTo>
                <a:lnTo>
                  <a:pt x="0" y="167"/>
                </a:lnTo>
                <a:lnTo>
                  <a:pt x="0" y="152"/>
                </a:lnTo>
                <a:lnTo>
                  <a:pt x="0" y="136"/>
                </a:lnTo>
                <a:lnTo>
                  <a:pt x="2" y="121"/>
                </a:lnTo>
                <a:lnTo>
                  <a:pt x="7" y="107"/>
                </a:lnTo>
                <a:lnTo>
                  <a:pt x="11" y="92"/>
                </a:lnTo>
                <a:lnTo>
                  <a:pt x="18" y="79"/>
                </a:lnTo>
                <a:lnTo>
                  <a:pt x="25" y="67"/>
                </a:lnTo>
                <a:lnTo>
                  <a:pt x="34" y="55"/>
                </a:lnTo>
                <a:lnTo>
                  <a:pt x="44" y="44"/>
                </a:lnTo>
                <a:lnTo>
                  <a:pt x="55" y="34"/>
                </a:lnTo>
                <a:lnTo>
                  <a:pt x="66" y="27"/>
                </a:lnTo>
                <a:lnTo>
                  <a:pt x="79" y="19"/>
                </a:lnTo>
                <a:lnTo>
                  <a:pt x="92" y="12"/>
                </a:lnTo>
                <a:lnTo>
                  <a:pt x="105" y="7"/>
                </a:lnTo>
                <a:lnTo>
                  <a:pt x="121" y="3"/>
                </a:lnTo>
                <a:lnTo>
                  <a:pt x="135" y="1"/>
                </a:lnTo>
                <a:lnTo>
                  <a:pt x="15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62" name="Rectangle 102"/>
          <p:cNvSpPr>
            <a:spLocks noChangeArrowheads="1"/>
          </p:cNvSpPr>
          <p:nvPr/>
        </p:nvSpPr>
        <p:spPr bwMode="auto">
          <a:xfrm>
            <a:off x="966788" y="4164013"/>
            <a:ext cx="574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Порецкое</a:t>
            </a:r>
            <a:endParaRPr lang="ru-RU"/>
          </a:p>
        </p:txBody>
      </p:sp>
      <p:sp>
        <p:nvSpPr>
          <p:cNvPr id="98363" name="Rectangle 103"/>
          <p:cNvSpPr>
            <a:spLocks noChangeArrowheads="1"/>
          </p:cNvSpPr>
          <p:nvPr/>
        </p:nvSpPr>
        <p:spPr bwMode="auto">
          <a:xfrm>
            <a:off x="1782763" y="3959225"/>
            <a:ext cx="434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Ибреси</a:t>
            </a:r>
            <a:endParaRPr lang="ru-RU"/>
          </a:p>
        </p:txBody>
      </p:sp>
      <p:sp>
        <p:nvSpPr>
          <p:cNvPr id="98364" name="Rectangle 104"/>
          <p:cNvSpPr>
            <a:spLocks noChangeArrowheads="1"/>
          </p:cNvSpPr>
          <p:nvPr/>
        </p:nvSpPr>
        <p:spPr bwMode="auto">
          <a:xfrm>
            <a:off x="963613" y="3076575"/>
            <a:ext cx="660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Шумерля</a:t>
            </a:r>
            <a:endParaRPr lang="ru-RU" sz="2800"/>
          </a:p>
        </p:txBody>
      </p:sp>
      <p:sp>
        <p:nvSpPr>
          <p:cNvPr id="98365" name="Rectangle 105"/>
          <p:cNvSpPr>
            <a:spLocks noChangeArrowheads="1"/>
          </p:cNvSpPr>
          <p:nvPr/>
        </p:nvSpPr>
        <p:spPr bwMode="auto">
          <a:xfrm>
            <a:off x="266700" y="2559050"/>
            <a:ext cx="9477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Красные Четаи</a:t>
            </a:r>
            <a:endParaRPr lang="ru-RU"/>
          </a:p>
        </p:txBody>
      </p:sp>
      <p:sp>
        <p:nvSpPr>
          <p:cNvPr id="98366" name="Rectangle 106"/>
          <p:cNvSpPr>
            <a:spLocks noChangeArrowheads="1"/>
          </p:cNvSpPr>
          <p:nvPr/>
        </p:nvSpPr>
        <p:spPr bwMode="auto">
          <a:xfrm>
            <a:off x="1319213" y="2398713"/>
            <a:ext cx="49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Аликово</a:t>
            </a:r>
            <a:endParaRPr lang="ru-RU"/>
          </a:p>
        </p:txBody>
      </p:sp>
      <p:sp>
        <p:nvSpPr>
          <p:cNvPr id="98367" name="Rectangle 107"/>
          <p:cNvSpPr>
            <a:spLocks noChangeArrowheads="1"/>
          </p:cNvSpPr>
          <p:nvPr/>
        </p:nvSpPr>
        <p:spPr bwMode="auto">
          <a:xfrm>
            <a:off x="2066925" y="2290763"/>
            <a:ext cx="1047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Красноармейское</a:t>
            </a:r>
            <a:endParaRPr lang="ru-RU"/>
          </a:p>
        </p:txBody>
      </p:sp>
      <p:sp>
        <p:nvSpPr>
          <p:cNvPr id="98368" name="Rectangle 108"/>
          <p:cNvSpPr>
            <a:spLocks noChangeArrowheads="1"/>
          </p:cNvSpPr>
          <p:nvPr/>
        </p:nvSpPr>
        <p:spPr bwMode="auto">
          <a:xfrm>
            <a:off x="3598863" y="4365625"/>
            <a:ext cx="490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Яльчики</a:t>
            </a:r>
            <a:endParaRPr lang="ru-RU"/>
          </a:p>
        </p:txBody>
      </p:sp>
      <p:sp>
        <p:nvSpPr>
          <p:cNvPr id="98369" name="Freeform 109"/>
          <p:cNvSpPr>
            <a:spLocks/>
          </p:cNvSpPr>
          <p:nvPr/>
        </p:nvSpPr>
        <p:spPr bwMode="auto">
          <a:xfrm>
            <a:off x="3795713" y="4268788"/>
            <a:ext cx="90487" cy="90487"/>
          </a:xfrm>
          <a:custGeom>
            <a:avLst/>
            <a:gdLst>
              <a:gd name="T0" fmla="*/ 2147483647 w 302"/>
              <a:gd name="T1" fmla="*/ 2147483647 h 302"/>
              <a:gd name="T2" fmla="*/ 2147483647 w 302"/>
              <a:gd name="T3" fmla="*/ 2147483647 h 302"/>
              <a:gd name="T4" fmla="*/ 2147483647 w 302"/>
              <a:gd name="T5" fmla="*/ 2147483647 h 302"/>
              <a:gd name="T6" fmla="*/ 2147483647 w 302"/>
              <a:gd name="T7" fmla="*/ 2147483647 h 302"/>
              <a:gd name="T8" fmla="*/ 2147483647 w 302"/>
              <a:gd name="T9" fmla="*/ 2147483647 h 302"/>
              <a:gd name="T10" fmla="*/ 2147483647 w 302"/>
              <a:gd name="T11" fmla="*/ 2147483647 h 302"/>
              <a:gd name="T12" fmla="*/ 2147483647 w 302"/>
              <a:gd name="T13" fmla="*/ 2147483647 h 302"/>
              <a:gd name="T14" fmla="*/ 2147483647 w 302"/>
              <a:gd name="T15" fmla="*/ 2147483647 h 302"/>
              <a:gd name="T16" fmla="*/ 2147483647 w 302"/>
              <a:gd name="T17" fmla="*/ 2147483647 h 302"/>
              <a:gd name="T18" fmla="*/ 2147483647 w 302"/>
              <a:gd name="T19" fmla="*/ 2147483647 h 302"/>
              <a:gd name="T20" fmla="*/ 2147483647 w 302"/>
              <a:gd name="T21" fmla="*/ 2147483647 h 302"/>
              <a:gd name="T22" fmla="*/ 2147483647 w 302"/>
              <a:gd name="T23" fmla="*/ 2147483647 h 302"/>
              <a:gd name="T24" fmla="*/ 2147483647 w 302"/>
              <a:gd name="T25" fmla="*/ 2147483647 h 302"/>
              <a:gd name="T26" fmla="*/ 2147483647 w 302"/>
              <a:gd name="T27" fmla="*/ 2147483647 h 302"/>
              <a:gd name="T28" fmla="*/ 2147483647 w 302"/>
              <a:gd name="T29" fmla="*/ 2147483647 h 302"/>
              <a:gd name="T30" fmla="*/ 2147483647 w 302"/>
              <a:gd name="T31" fmla="*/ 2147483647 h 302"/>
              <a:gd name="T32" fmla="*/ 2147483647 w 302"/>
              <a:gd name="T33" fmla="*/ 2147483647 h 302"/>
              <a:gd name="T34" fmla="*/ 2147483647 w 302"/>
              <a:gd name="T35" fmla="*/ 2147483647 h 302"/>
              <a:gd name="T36" fmla="*/ 2147483647 w 302"/>
              <a:gd name="T37" fmla="*/ 2147483647 h 302"/>
              <a:gd name="T38" fmla="*/ 2147483647 w 302"/>
              <a:gd name="T39" fmla="*/ 2147483647 h 302"/>
              <a:gd name="T40" fmla="*/ 2147483647 w 302"/>
              <a:gd name="T41" fmla="*/ 2147483647 h 302"/>
              <a:gd name="T42" fmla="*/ 2147483647 w 302"/>
              <a:gd name="T43" fmla="*/ 2147483647 h 302"/>
              <a:gd name="T44" fmla="*/ 2147483647 w 302"/>
              <a:gd name="T45" fmla="*/ 2147483647 h 302"/>
              <a:gd name="T46" fmla="*/ 0 w 302"/>
              <a:gd name="T47" fmla="*/ 2147483647 h 302"/>
              <a:gd name="T48" fmla="*/ 0 w 302"/>
              <a:gd name="T49" fmla="*/ 2147483647 h 302"/>
              <a:gd name="T50" fmla="*/ 2147483647 w 302"/>
              <a:gd name="T51" fmla="*/ 2147483647 h 302"/>
              <a:gd name="T52" fmla="*/ 2147483647 w 302"/>
              <a:gd name="T53" fmla="*/ 2147483647 h 302"/>
              <a:gd name="T54" fmla="*/ 2147483647 w 302"/>
              <a:gd name="T55" fmla="*/ 2147483647 h 302"/>
              <a:gd name="T56" fmla="*/ 2147483647 w 302"/>
              <a:gd name="T57" fmla="*/ 2147483647 h 302"/>
              <a:gd name="T58" fmla="*/ 2147483647 w 302"/>
              <a:gd name="T59" fmla="*/ 2147483647 h 302"/>
              <a:gd name="T60" fmla="*/ 2147483647 w 302"/>
              <a:gd name="T61" fmla="*/ 2147483647 h 302"/>
              <a:gd name="T62" fmla="*/ 2147483647 w 302"/>
              <a:gd name="T63" fmla="*/ 2147483647 h 3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2"/>
              <a:gd name="T98" fmla="*/ 302 w 302"/>
              <a:gd name="T99" fmla="*/ 302 h 3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2">
                <a:moveTo>
                  <a:pt x="150" y="0"/>
                </a:moveTo>
                <a:lnTo>
                  <a:pt x="166" y="1"/>
                </a:lnTo>
                <a:lnTo>
                  <a:pt x="181" y="3"/>
                </a:lnTo>
                <a:lnTo>
                  <a:pt x="195" y="8"/>
                </a:lnTo>
                <a:lnTo>
                  <a:pt x="210" y="12"/>
                </a:lnTo>
                <a:lnTo>
                  <a:pt x="223" y="19"/>
                </a:lnTo>
                <a:lnTo>
                  <a:pt x="235" y="26"/>
                </a:lnTo>
                <a:lnTo>
                  <a:pt x="247" y="35"/>
                </a:lnTo>
                <a:lnTo>
                  <a:pt x="257" y="45"/>
                </a:lnTo>
                <a:lnTo>
                  <a:pt x="267" y="55"/>
                </a:lnTo>
                <a:lnTo>
                  <a:pt x="276" y="67"/>
                </a:lnTo>
                <a:lnTo>
                  <a:pt x="283" y="79"/>
                </a:lnTo>
                <a:lnTo>
                  <a:pt x="290" y="92"/>
                </a:lnTo>
                <a:lnTo>
                  <a:pt x="295" y="107"/>
                </a:lnTo>
                <a:lnTo>
                  <a:pt x="299" y="121"/>
                </a:lnTo>
                <a:lnTo>
                  <a:pt x="301" y="136"/>
                </a:lnTo>
                <a:lnTo>
                  <a:pt x="302" y="152"/>
                </a:lnTo>
                <a:lnTo>
                  <a:pt x="301" y="167"/>
                </a:lnTo>
                <a:lnTo>
                  <a:pt x="299" y="182"/>
                </a:lnTo>
                <a:lnTo>
                  <a:pt x="295" y="197"/>
                </a:lnTo>
                <a:lnTo>
                  <a:pt x="290" y="210"/>
                </a:lnTo>
                <a:lnTo>
                  <a:pt x="283" y="223"/>
                </a:lnTo>
                <a:lnTo>
                  <a:pt x="276" y="236"/>
                </a:lnTo>
                <a:lnTo>
                  <a:pt x="267" y="247"/>
                </a:lnTo>
                <a:lnTo>
                  <a:pt x="257" y="258"/>
                </a:lnTo>
                <a:lnTo>
                  <a:pt x="247" y="268"/>
                </a:lnTo>
                <a:lnTo>
                  <a:pt x="235" y="277"/>
                </a:lnTo>
                <a:lnTo>
                  <a:pt x="223" y="284"/>
                </a:lnTo>
                <a:lnTo>
                  <a:pt x="210" y="291"/>
                </a:lnTo>
                <a:lnTo>
                  <a:pt x="195" y="295"/>
                </a:lnTo>
                <a:lnTo>
                  <a:pt x="181" y="300"/>
                </a:lnTo>
                <a:lnTo>
                  <a:pt x="166" y="302"/>
                </a:lnTo>
                <a:lnTo>
                  <a:pt x="150" y="302"/>
                </a:lnTo>
                <a:lnTo>
                  <a:pt x="135" y="302"/>
                </a:lnTo>
                <a:lnTo>
                  <a:pt x="120" y="300"/>
                </a:lnTo>
                <a:lnTo>
                  <a:pt x="105" y="295"/>
                </a:lnTo>
                <a:lnTo>
                  <a:pt x="92" y="291"/>
                </a:lnTo>
                <a:lnTo>
                  <a:pt x="79" y="284"/>
                </a:lnTo>
                <a:lnTo>
                  <a:pt x="66" y="277"/>
                </a:lnTo>
                <a:lnTo>
                  <a:pt x="55" y="268"/>
                </a:lnTo>
                <a:lnTo>
                  <a:pt x="44" y="258"/>
                </a:lnTo>
                <a:lnTo>
                  <a:pt x="34" y="247"/>
                </a:lnTo>
                <a:lnTo>
                  <a:pt x="25" y="236"/>
                </a:lnTo>
                <a:lnTo>
                  <a:pt x="18" y="223"/>
                </a:lnTo>
                <a:lnTo>
                  <a:pt x="11" y="210"/>
                </a:lnTo>
                <a:lnTo>
                  <a:pt x="7" y="197"/>
                </a:lnTo>
                <a:lnTo>
                  <a:pt x="2" y="182"/>
                </a:lnTo>
                <a:lnTo>
                  <a:pt x="0" y="167"/>
                </a:lnTo>
                <a:lnTo>
                  <a:pt x="0" y="152"/>
                </a:lnTo>
                <a:lnTo>
                  <a:pt x="0" y="136"/>
                </a:lnTo>
                <a:lnTo>
                  <a:pt x="2" y="121"/>
                </a:lnTo>
                <a:lnTo>
                  <a:pt x="7" y="107"/>
                </a:lnTo>
                <a:lnTo>
                  <a:pt x="11" y="92"/>
                </a:lnTo>
                <a:lnTo>
                  <a:pt x="18" y="79"/>
                </a:lnTo>
                <a:lnTo>
                  <a:pt x="25" y="67"/>
                </a:lnTo>
                <a:lnTo>
                  <a:pt x="34" y="55"/>
                </a:lnTo>
                <a:lnTo>
                  <a:pt x="44" y="45"/>
                </a:lnTo>
                <a:lnTo>
                  <a:pt x="55" y="35"/>
                </a:lnTo>
                <a:lnTo>
                  <a:pt x="66" y="26"/>
                </a:lnTo>
                <a:lnTo>
                  <a:pt x="79" y="19"/>
                </a:lnTo>
                <a:lnTo>
                  <a:pt x="92" y="12"/>
                </a:lnTo>
                <a:lnTo>
                  <a:pt x="105" y="8"/>
                </a:lnTo>
                <a:lnTo>
                  <a:pt x="120" y="3"/>
                </a:lnTo>
                <a:lnTo>
                  <a:pt x="135" y="1"/>
                </a:lnTo>
                <a:lnTo>
                  <a:pt x="150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70" name="Rectangle 110"/>
          <p:cNvSpPr>
            <a:spLocks noChangeArrowheads="1"/>
          </p:cNvSpPr>
          <p:nvPr/>
        </p:nvSpPr>
        <p:spPr bwMode="auto">
          <a:xfrm>
            <a:off x="1743075" y="3132138"/>
            <a:ext cx="520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Вурнары</a:t>
            </a:r>
            <a:endParaRPr lang="ru-RU"/>
          </a:p>
        </p:txBody>
      </p:sp>
      <p:sp>
        <p:nvSpPr>
          <p:cNvPr id="98371" name="Freeform 111"/>
          <p:cNvSpPr>
            <a:spLocks/>
          </p:cNvSpPr>
          <p:nvPr/>
        </p:nvSpPr>
        <p:spPr bwMode="auto">
          <a:xfrm>
            <a:off x="3382963" y="3159125"/>
            <a:ext cx="88900" cy="92075"/>
          </a:xfrm>
          <a:custGeom>
            <a:avLst/>
            <a:gdLst>
              <a:gd name="T0" fmla="*/ 2147483647 w 302"/>
              <a:gd name="T1" fmla="*/ 2147483647 h 303"/>
              <a:gd name="T2" fmla="*/ 2147483647 w 302"/>
              <a:gd name="T3" fmla="*/ 2147483647 h 303"/>
              <a:gd name="T4" fmla="*/ 2147483647 w 302"/>
              <a:gd name="T5" fmla="*/ 2147483647 h 303"/>
              <a:gd name="T6" fmla="*/ 2147483647 w 302"/>
              <a:gd name="T7" fmla="*/ 2147483647 h 303"/>
              <a:gd name="T8" fmla="*/ 2147483647 w 302"/>
              <a:gd name="T9" fmla="*/ 2147483647 h 303"/>
              <a:gd name="T10" fmla="*/ 2147483647 w 302"/>
              <a:gd name="T11" fmla="*/ 2147483647 h 303"/>
              <a:gd name="T12" fmla="*/ 2147483647 w 302"/>
              <a:gd name="T13" fmla="*/ 2147483647 h 303"/>
              <a:gd name="T14" fmla="*/ 2147483647 w 302"/>
              <a:gd name="T15" fmla="*/ 2147483647 h 303"/>
              <a:gd name="T16" fmla="*/ 2147483647 w 302"/>
              <a:gd name="T17" fmla="*/ 2147483647 h 303"/>
              <a:gd name="T18" fmla="*/ 2147483647 w 302"/>
              <a:gd name="T19" fmla="*/ 2147483647 h 303"/>
              <a:gd name="T20" fmla="*/ 2147483647 w 302"/>
              <a:gd name="T21" fmla="*/ 2147483647 h 303"/>
              <a:gd name="T22" fmla="*/ 2147483647 w 302"/>
              <a:gd name="T23" fmla="*/ 2147483647 h 303"/>
              <a:gd name="T24" fmla="*/ 2147483647 w 302"/>
              <a:gd name="T25" fmla="*/ 2147483647 h 303"/>
              <a:gd name="T26" fmla="*/ 2147483647 w 302"/>
              <a:gd name="T27" fmla="*/ 2147483647 h 303"/>
              <a:gd name="T28" fmla="*/ 2147483647 w 302"/>
              <a:gd name="T29" fmla="*/ 2147483647 h 303"/>
              <a:gd name="T30" fmla="*/ 2147483647 w 302"/>
              <a:gd name="T31" fmla="*/ 2147483647 h 303"/>
              <a:gd name="T32" fmla="*/ 2147483647 w 302"/>
              <a:gd name="T33" fmla="*/ 2147483647 h 303"/>
              <a:gd name="T34" fmla="*/ 2147483647 w 302"/>
              <a:gd name="T35" fmla="*/ 2147483647 h 303"/>
              <a:gd name="T36" fmla="*/ 2147483647 w 302"/>
              <a:gd name="T37" fmla="*/ 2147483647 h 303"/>
              <a:gd name="T38" fmla="*/ 2147483647 w 302"/>
              <a:gd name="T39" fmla="*/ 2147483647 h 303"/>
              <a:gd name="T40" fmla="*/ 2147483647 w 302"/>
              <a:gd name="T41" fmla="*/ 2147483647 h 303"/>
              <a:gd name="T42" fmla="*/ 2147483647 w 302"/>
              <a:gd name="T43" fmla="*/ 2147483647 h 303"/>
              <a:gd name="T44" fmla="*/ 2147483647 w 302"/>
              <a:gd name="T45" fmla="*/ 2147483647 h 303"/>
              <a:gd name="T46" fmla="*/ 0 w 302"/>
              <a:gd name="T47" fmla="*/ 2147483647 h 303"/>
              <a:gd name="T48" fmla="*/ 0 w 302"/>
              <a:gd name="T49" fmla="*/ 2147483647 h 303"/>
              <a:gd name="T50" fmla="*/ 2147483647 w 302"/>
              <a:gd name="T51" fmla="*/ 2147483647 h 303"/>
              <a:gd name="T52" fmla="*/ 2147483647 w 302"/>
              <a:gd name="T53" fmla="*/ 2147483647 h 303"/>
              <a:gd name="T54" fmla="*/ 2147483647 w 302"/>
              <a:gd name="T55" fmla="*/ 2147483647 h 303"/>
              <a:gd name="T56" fmla="*/ 2147483647 w 302"/>
              <a:gd name="T57" fmla="*/ 2147483647 h 303"/>
              <a:gd name="T58" fmla="*/ 2147483647 w 302"/>
              <a:gd name="T59" fmla="*/ 2147483647 h 303"/>
              <a:gd name="T60" fmla="*/ 2147483647 w 302"/>
              <a:gd name="T61" fmla="*/ 2147483647 h 303"/>
              <a:gd name="T62" fmla="*/ 2147483647 w 302"/>
              <a:gd name="T63" fmla="*/ 2147483647 h 3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2"/>
              <a:gd name="T97" fmla="*/ 0 h 303"/>
              <a:gd name="T98" fmla="*/ 302 w 302"/>
              <a:gd name="T99" fmla="*/ 303 h 3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2" h="303">
                <a:moveTo>
                  <a:pt x="151" y="0"/>
                </a:moveTo>
                <a:lnTo>
                  <a:pt x="166" y="1"/>
                </a:lnTo>
                <a:lnTo>
                  <a:pt x="181" y="3"/>
                </a:lnTo>
                <a:lnTo>
                  <a:pt x="196" y="8"/>
                </a:lnTo>
                <a:lnTo>
                  <a:pt x="210" y="12"/>
                </a:lnTo>
                <a:lnTo>
                  <a:pt x="223" y="19"/>
                </a:lnTo>
                <a:lnTo>
                  <a:pt x="235" y="26"/>
                </a:lnTo>
                <a:lnTo>
                  <a:pt x="247" y="35"/>
                </a:lnTo>
                <a:lnTo>
                  <a:pt x="257" y="45"/>
                </a:lnTo>
                <a:lnTo>
                  <a:pt x="267" y="55"/>
                </a:lnTo>
                <a:lnTo>
                  <a:pt x="276" y="67"/>
                </a:lnTo>
                <a:lnTo>
                  <a:pt x="283" y="79"/>
                </a:lnTo>
                <a:lnTo>
                  <a:pt x="290" y="92"/>
                </a:lnTo>
                <a:lnTo>
                  <a:pt x="295" y="106"/>
                </a:lnTo>
                <a:lnTo>
                  <a:pt x="299" y="121"/>
                </a:lnTo>
                <a:lnTo>
                  <a:pt x="301" y="136"/>
                </a:lnTo>
                <a:lnTo>
                  <a:pt x="302" y="151"/>
                </a:lnTo>
                <a:lnTo>
                  <a:pt x="301" y="167"/>
                </a:lnTo>
                <a:lnTo>
                  <a:pt x="299" y="182"/>
                </a:lnTo>
                <a:lnTo>
                  <a:pt x="295" y="196"/>
                </a:lnTo>
                <a:lnTo>
                  <a:pt x="290" y="211"/>
                </a:lnTo>
                <a:lnTo>
                  <a:pt x="283" y="224"/>
                </a:lnTo>
                <a:lnTo>
                  <a:pt x="276" y="236"/>
                </a:lnTo>
                <a:lnTo>
                  <a:pt x="267" y="247"/>
                </a:lnTo>
                <a:lnTo>
                  <a:pt x="257" y="258"/>
                </a:lnTo>
                <a:lnTo>
                  <a:pt x="247" y="268"/>
                </a:lnTo>
                <a:lnTo>
                  <a:pt x="235" y="277"/>
                </a:lnTo>
                <a:lnTo>
                  <a:pt x="223" y="284"/>
                </a:lnTo>
                <a:lnTo>
                  <a:pt x="210" y="291"/>
                </a:lnTo>
                <a:lnTo>
                  <a:pt x="196" y="295"/>
                </a:lnTo>
                <a:lnTo>
                  <a:pt x="181" y="300"/>
                </a:lnTo>
                <a:lnTo>
                  <a:pt x="166" y="302"/>
                </a:lnTo>
                <a:lnTo>
                  <a:pt x="151" y="303"/>
                </a:lnTo>
                <a:lnTo>
                  <a:pt x="135" y="302"/>
                </a:lnTo>
                <a:lnTo>
                  <a:pt x="120" y="300"/>
                </a:lnTo>
                <a:lnTo>
                  <a:pt x="106" y="295"/>
                </a:lnTo>
                <a:lnTo>
                  <a:pt x="92" y="291"/>
                </a:lnTo>
                <a:lnTo>
                  <a:pt x="79" y="284"/>
                </a:lnTo>
                <a:lnTo>
                  <a:pt x="66" y="277"/>
                </a:lnTo>
                <a:lnTo>
                  <a:pt x="55" y="268"/>
                </a:lnTo>
                <a:lnTo>
                  <a:pt x="44" y="258"/>
                </a:lnTo>
                <a:lnTo>
                  <a:pt x="34" y="247"/>
                </a:lnTo>
                <a:lnTo>
                  <a:pt x="25" y="236"/>
                </a:lnTo>
                <a:lnTo>
                  <a:pt x="18" y="224"/>
                </a:lnTo>
                <a:lnTo>
                  <a:pt x="11" y="211"/>
                </a:lnTo>
                <a:lnTo>
                  <a:pt x="7" y="196"/>
                </a:lnTo>
                <a:lnTo>
                  <a:pt x="2" y="182"/>
                </a:lnTo>
                <a:lnTo>
                  <a:pt x="0" y="167"/>
                </a:lnTo>
                <a:lnTo>
                  <a:pt x="0" y="151"/>
                </a:lnTo>
                <a:lnTo>
                  <a:pt x="0" y="136"/>
                </a:lnTo>
                <a:lnTo>
                  <a:pt x="2" y="121"/>
                </a:lnTo>
                <a:lnTo>
                  <a:pt x="7" y="106"/>
                </a:lnTo>
                <a:lnTo>
                  <a:pt x="11" y="92"/>
                </a:lnTo>
                <a:lnTo>
                  <a:pt x="18" y="79"/>
                </a:lnTo>
                <a:lnTo>
                  <a:pt x="25" y="67"/>
                </a:lnTo>
                <a:lnTo>
                  <a:pt x="34" y="55"/>
                </a:lnTo>
                <a:lnTo>
                  <a:pt x="44" y="45"/>
                </a:lnTo>
                <a:lnTo>
                  <a:pt x="55" y="35"/>
                </a:lnTo>
                <a:lnTo>
                  <a:pt x="66" y="26"/>
                </a:lnTo>
                <a:lnTo>
                  <a:pt x="79" y="19"/>
                </a:lnTo>
                <a:lnTo>
                  <a:pt x="92" y="12"/>
                </a:lnTo>
                <a:lnTo>
                  <a:pt x="106" y="8"/>
                </a:lnTo>
                <a:lnTo>
                  <a:pt x="120" y="3"/>
                </a:lnTo>
                <a:lnTo>
                  <a:pt x="135" y="1"/>
                </a:lnTo>
                <a:lnTo>
                  <a:pt x="151" y="0"/>
                </a:lnTo>
                <a:close/>
              </a:path>
            </a:pathLst>
          </a:cu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72" name="Rectangle 112"/>
          <p:cNvSpPr>
            <a:spLocks noChangeArrowheads="1"/>
          </p:cNvSpPr>
          <p:nvPr/>
        </p:nvSpPr>
        <p:spPr bwMode="auto">
          <a:xfrm>
            <a:off x="3230563" y="3019425"/>
            <a:ext cx="600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Янтиково</a:t>
            </a:r>
            <a:endParaRPr lang="ru-RU"/>
          </a:p>
        </p:txBody>
      </p:sp>
      <p:sp>
        <p:nvSpPr>
          <p:cNvPr id="98373" name="Rectangle 92"/>
          <p:cNvSpPr>
            <a:spLocks noChangeArrowheads="1"/>
          </p:cNvSpPr>
          <p:nvPr/>
        </p:nvSpPr>
        <p:spPr bwMode="auto">
          <a:xfrm>
            <a:off x="2605088" y="1973263"/>
            <a:ext cx="560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Цивильск</a:t>
            </a:r>
            <a:endParaRPr lang="ru-RU"/>
          </a:p>
        </p:txBody>
      </p:sp>
      <p:sp>
        <p:nvSpPr>
          <p:cNvPr id="98374" name="Rectangle 85"/>
          <p:cNvSpPr>
            <a:spLocks noChangeArrowheads="1"/>
          </p:cNvSpPr>
          <p:nvPr/>
        </p:nvSpPr>
        <p:spPr bwMode="auto">
          <a:xfrm>
            <a:off x="2044700" y="1512888"/>
            <a:ext cx="403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Кугеси</a:t>
            </a:r>
            <a:endParaRPr lang="ru-RU"/>
          </a:p>
        </p:txBody>
      </p:sp>
      <p:sp>
        <p:nvSpPr>
          <p:cNvPr id="98375" name="Rectangle 81"/>
          <p:cNvSpPr>
            <a:spLocks noChangeArrowheads="1"/>
          </p:cNvSpPr>
          <p:nvPr/>
        </p:nvSpPr>
        <p:spPr bwMode="auto">
          <a:xfrm>
            <a:off x="2784475" y="4048125"/>
            <a:ext cx="923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Комсомольское</a:t>
            </a:r>
            <a:endParaRPr lang="ru-RU"/>
          </a:p>
        </p:txBody>
      </p:sp>
      <p:sp>
        <p:nvSpPr>
          <p:cNvPr id="98376" name="Rectangle 89"/>
          <p:cNvSpPr>
            <a:spLocks noChangeArrowheads="1"/>
          </p:cNvSpPr>
          <p:nvPr/>
        </p:nvSpPr>
        <p:spPr bwMode="auto">
          <a:xfrm>
            <a:off x="2744788" y="1052513"/>
            <a:ext cx="11477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Новочебоксарск</a:t>
            </a:r>
            <a:endParaRPr lang="ru-RU" sz="1400"/>
          </a:p>
        </p:txBody>
      </p:sp>
      <p:sp>
        <p:nvSpPr>
          <p:cNvPr id="110" name="Скругленный прямоугольник 109"/>
          <p:cNvSpPr>
            <a:spLocks noChangeArrowheads="1"/>
          </p:cNvSpPr>
          <p:nvPr/>
        </p:nvSpPr>
        <p:spPr bwMode="auto">
          <a:xfrm>
            <a:off x="3005138" y="5411788"/>
            <a:ext cx="1487487" cy="719137"/>
          </a:xfrm>
          <a:prstGeom prst="roundRect">
            <a:avLst>
              <a:gd name="adj" fmla="val 991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0000"/>
                </a:solidFill>
              </a:rPr>
              <a:t>учреждения, не подпадающие под программу «Земский доктор»</a:t>
            </a:r>
          </a:p>
        </p:txBody>
      </p:sp>
      <p:sp>
        <p:nvSpPr>
          <p:cNvPr id="98378" name="Text Box 175"/>
          <p:cNvSpPr txBox="1">
            <a:spLocks noChangeArrowheads="1"/>
          </p:cNvSpPr>
          <p:nvPr/>
        </p:nvSpPr>
        <p:spPr bwMode="auto">
          <a:xfrm>
            <a:off x="2185988" y="-182563"/>
            <a:ext cx="7920037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8379" name="Text Box 176"/>
          <p:cNvSpPr txBox="1">
            <a:spLocks noChangeArrowheads="1"/>
          </p:cNvSpPr>
          <p:nvPr/>
        </p:nvSpPr>
        <p:spPr bwMode="auto">
          <a:xfrm>
            <a:off x="2417763" y="114300"/>
            <a:ext cx="3613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Программа «Земский доктор»</a:t>
            </a:r>
          </a:p>
        </p:txBody>
      </p:sp>
      <p:sp>
        <p:nvSpPr>
          <p:cNvPr id="82" name="Овальная выноска 81"/>
          <p:cNvSpPr/>
          <p:nvPr/>
        </p:nvSpPr>
        <p:spPr>
          <a:xfrm>
            <a:off x="752475" y="2003425"/>
            <a:ext cx="387350" cy="146050"/>
          </a:xfrm>
          <a:prstGeom prst="wedgeEllipseCallout">
            <a:avLst>
              <a:gd name="adj1" fmla="val -65572"/>
              <a:gd name="adj2" fmla="val -6799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Овальная выноска 82"/>
          <p:cNvSpPr/>
          <p:nvPr/>
        </p:nvSpPr>
        <p:spPr>
          <a:xfrm>
            <a:off x="595313" y="2808288"/>
            <a:ext cx="387350" cy="146050"/>
          </a:xfrm>
          <a:prstGeom prst="wedgeEllipseCallout">
            <a:avLst>
              <a:gd name="adj1" fmla="val -65572"/>
              <a:gd name="adj2" fmla="val -6799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4" name="Овальная выноска 83"/>
          <p:cNvSpPr/>
          <p:nvPr/>
        </p:nvSpPr>
        <p:spPr>
          <a:xfrm>
            <a:off x="1133475" y="3427413"/>
            <a:ext cx="387350" cy="146050"/>
          </a:xfrm>
          <a:prstGeom prst="wedgeEllipseCallout">
            <a:avLst>
              <a:gd name="adj1" fmla="val -74830"/>
              <a:gd name="adj2" fmla="val -1048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Овальная выноска 84"/>
          <p:cNvSpPr/>
          <p:nvPr/>
        </p:nvSpPr>
        <p:spPr>
          <a:xfrm>
            <a:off x="3795713" y="2819400"/>
            <a:ext cx="387350" cy="146050"/>
          </a:xfrm>
          <a:prstGeom prst="wedgeEllipseCallout">
            <a:avLst>
              <a:gd name="adj1" fmla="val -74830"/>
              <a:gd name="adj2" fmla="val -1048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6" name="Овальная выноска 85"/>
          <p:cNvSpPr/>
          <p:nvPr/>
        </p:nvSpPr>
        <p:spPr>
          <a:xfrm>
            <a:off x="2979738" y="2260600"/>
            <a:ext cx="387350" cy="146050"/>
          </a:xfrm>
          <a:prstGeom prst="wedgeEllipseCallout">
            <a:avLst>
              <a:gd name="adj1" fmla="val -74830"/>
              <a:gd name="adj2" fmla="val -1048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7" name="Овальная выноска 86"/>
          <p:cNvSpPr/>
          <p:nvPr/>
        </p:nvSpPr>
        <p:spPr>
          <a:xfrm>
            <a:off x="1990725" y="3324225"/>
            <a:ext cx="387350" cy="146050"/>
          </a:xfrm>
          <a:prstGeom prst="wedgeEllipseCallout">
            <a:avLst>
              <a:gd name="adj1" fmla="val -51685"/>
              <a:gd name="adj2" fmla="val -4344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8" name="Овальная выноска 87"/>
          <p:cNvSpPr/>
          <p:nvPr/>
        </p:nvSpPr>
        <p:spPr>
          <a:xfrm>
            <a:off x="3382963" y="1508125"/>
            <a:ext cx="387350" cy="146050"/>
          </a:xfrm>
          <a:prstGeom prst="wedgeEllipseCallout">
            <a:avLst>
              <a:gd name="adj1" fmla="val -74830"/>
              <a:gd name="adj2" fmla="val -1048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Овальная выноска 88"/>
          <p:cNvSpPr/>
          <p:nvPr/>
        </p:nvSpPr>
        <p:spPr>
          <a:xfrm>
            <a:off x="2535238" y="1450975"/>
            <a:ext cx="387350" cy="146050"/>
          </a:xfrm>
          <a:prstGeom prst="wedgeEllipseCallout">
            <a:avLst>
              <a:gd name="adj1" fmla="val -51911"/>
              <a:gd name="adj2" fmla="val 4713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3" name="Овальная выноска 92"/>
          <p:cNvSpPr/>
          <p:nvPr/>
        </p:nvSpPr>
        <p:spPr>
          <a:xfrm>
            <a:off x="2457450" y="5127625"/>
            <a:ext cx="387350" cy="146050"/>
          </a:xfrm>
          <a:prstGeom prst="wedgeEllipseCallout">
            <a:avLst>
              <a:gd name="adj1" fmla="val 82547"/>
              <a:gd name="adj2" fmla="val -311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4" name="Овальная выноска 93"/>
          <p:cNvSpPr/>
          <p:nvPr/>
        </p:nvSpPr>
        <p:spPr>
          <a:xfrm>
            <a:off x="2365375" y="2492375"/>
            <a:ext cx="387350" cy="146050"/>
          </a:xfrm>
          <a:prstGeom prst="wedgeEllipseCallout">
            <a:avLst>
              <a:gd name="adj1" fmla="val -74830"/>
              <a:gd name="adj2" fmla="val -1048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5" name="Овальная выноска 94"/>
          <p:cNvSpPr/>
          <p:nvPr/>
        </p:nvSpPr>
        <p:spPr>
          <a:xfrm>
            <a:off x="831850" y="3946525"/>
            <a:ext cx="387350" cy="146050"/>
          </a:xfrm>
          <a:prstGeom prst="wedgeEllipseCallout">
            <a:avLst>
              <a:gd name="adj1" fmla="val -28542"/>
              <a:gd name="adj2" fmla="val 13456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6" name="Овальная выноска 95"/>
          <p:cNvSpPr/>
          <p:nvPr/>
        </p:nvSpPr>
        <p:spPr>
          <a:xfrm>
            <a:off x="1568450" y="2611438"/>
            <a:ext cx="387350" cy="146050"/>
          </a:xfrm>
          <a:prstGeom prst="wedgeEllipseCallout">
            <a:avLst>
              <a:gd name="adj1" fmla="val -40115"/>
              <a:gd name="adj2" fmla="val -5572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7" name="Овальная выноска 96"/>
          <p:cNvSpPr/>
          <p:nvPr/>
        </p:nvSpPr>
        <p:spPr>
          <a:xfrm>
            <a:off x="2630488" y="4440238"/>
            <a:ext cx="387350" cy="146050"/>
          </a:xfrm>
          <a:prstGeom prst="wedgeEllipseCallout">
            <a:avLst>
              <a:gd name="adj1" fmla="val 73289"/>
              <a:gd name="adj2" fmla="val 486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8" name="Овальная выноска 97"/>
          <p:cNvSpPr/>
          <p:nvPr/>
        </p:nvSpPr>
        <p:spPr>
          <a:xfrm>
            <a:off x="3749675" y="4054475"/>
            <a:ext cx="387350" cy="146050"/>
          </a:xfrm>
          <a:prstGeom prst="wedgeEllipseCallout">
            <a:avLst>
              <a:gd name="adj1" fmla="val -26228"/>
              <a:gd name="adj2" fmla="val 854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9" name="Овальная выноска 98"/>
          <p:cNvSpPr/>
          <p:nvPr/>
        </p:nvSpPr>
        <p:spPr>
          <a:xfrm>
            <a:off x="3455988" y="3221038"/>
            <a:ext cx="387350" cy="146050"/>
          </a:xfrm>
          <a:prstGeom prst="wedgeEllipseCallout">
            <a:avLst>
              <a:gd name="adj1" fmla="val -47058"/>
              <a:gd name="adj2" fmla="val -4344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0" name="Овальная выноска 99"/>
          <p:cNvSpPr/>
          <p:nvPr/>
        </p:nvSpPr>
        <p:spPr>
          <a:xfrm>
            <a:off x="1374775" y="1598613"/>
            <a:ext cx="387350" cy="146050"/>
          </a:xfrm>
          <a:prstGeom prst="wedgeEllipseCallout">
            <a:avLst>
              <a:gd name="adj1" fmla="val 20059"/>
              <a:gd name="adj2" fmla="val 7318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1" name="Овальная выноска 100"/>
          <p:cNvSpPr/>
          <p:nvPr/>
        </p:nvSpPr>
        <p:spPr>
          <a:xfrm>
            <a:off x="2879725" y="3725863"/>
            <a:ext cx="387350" cy="146050"/>
          </a:xfrm>
          <a:prstGeom prst="wedgeEllipseCallout">
            <a:avLst>
              <a:gd name="adj1" fmla="val -12342"/>
              <a:gd name="adj2" fmla="val 9773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2" name="Овальная выноска 101"/>
          <p:cNvSpPr/>
          <p:nvPr/>
        </p:nvSpPr>
        <p:spPr>
          <a:xfrm>
            <a:off x="2397125" y="2819400"/>
            <a:ext cx="387350" cy="146050"/>
          </a:xfrm>
          <a:prstGeom prst="wedgeEllipseCallout">
            <a:avLst>
              <a:gd name="adj1" fmla="val 40888"/>
              <a:gd name="adj2" fmla="val 9159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29</a:t>
            </a:r>
          </a:p>
        </p:txBody>
      </p:sp>
      <p:grpSp>
        <p:nvGrpSpPr>
          <p:cNvPr id="98398" name="Группа 4"/>
          <p:cNvGrpSpPr>
            <a:grpSpLocks/>
          </p:cNvGrpSpPr>
          <p:nvPr/>
        </p:nvGrpSpPr>
        <p:grpSpPr bwMode="auto">
          <a:xfrm>
            <a:off x="5073650" y="558800"/>
            <a:ext cx="3935413" cy="2670175"/>
            <a:chOff x="5074024" y="837069"/>
            <a:chExt cx="3935505" cy="2670485"/>
          </a:xfrm>
        </p:grpSpPr>
        <p:sp>
          <p:nvSpPr>
            <p:cNvPr id="98410" name="Прямоугольник 27"/>
            <p:cNvSpPr>
              <a:spLocks noChangeArrowheads="1"/>
            </p:cNvSpPr>
            <p:nvPr/>
          </p:nvSpPr>
          <p:spPr bwMode="auto">
            <a:xfrm>
              <a:off x="5074024" y="837069"/>
              <a:ext cx="393550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Обеспеченность врачами в сельской местности, </a:t>
              </a:r>
            </a:p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на 10 тыс. населения</a:t>
              </a:r>
            </a:p>
          </p:txBody>
        </p:sp>
        <p:grpSp>
          <p:nvGrpSpPr>
            <p:cNvPr id="98411" name="Группа 3"/>
            <p:cNvGrpSpPr>
              <a:grpSpLocks/>
            </p:cNvGrpSpPr>
            <p:nvPr/>
          </p:nvGrpSpPr>
          <p:grpSpPr bwMode="auto">
            <a:xfrm>
              <a:off x="5376862" y="1260971"/>
              <a:ext cx="3471300" cy="2246583"/>
              <a:chOff x="5376862" y="1260971"/>
              <a:chExt cx="3471300" cy="2246583"/>
            </a:xfrm>
          </p:grpSpPr>
          <p:sp>
            <p:nvSpPr>
              <p:cNvPr id="108" name="Прямоугольный треугольник 5"/>
              <p:cNvSpPr/>
              <p:nvPr/>
            </p:nvSpPr>
            <p:spPr>
              <a:xfrm flipH="1">
                <a:off x="5945582" y="1678542"/>
                <a:ext cx="2794065" cy="1408277"/>
              </a:xfrm>
              <a:custGeom>
                <a:avLst/>
                <a:gdLst>
                  <a:gd name="connsiteX0" fmla="*/ 0 w 6277855"/>
                  <a:gd name="connsiteY0" fmla="*/ 2468562 h 2468562"/>
                  <a:gd name="connsiteX1" fmla="*/ 0 w 6277855"/>
                  <a:gd name="connsiteY1" fmla="*/ 0 h 2468562"/>
                  <a:gd name="connsiteX2" fmla="*/ 6277855 w 6277855"/>
                  <a:gd name="connsiteY2" fmla="*/ 2468562 h 2468562"/>
                  <a:gd name="connsiteX3" fmla="*/ 0 w 6277855"/>
                  <a:gd name="connsiteY3" fmla="*/ 2468562 h 2468562"/>
                  <a:gd name="connsiteX0" fmla="*/ 0 w 6277855"/>
                  <a:gd name="connsiteY0" fmla="*/ 2468562 h 2468562"/>
                  <a:gd name="connsiteX1" fmla="*/ 0 w 6277855"/>
                  <a:gd name="connsiteY1" fmla="*/ 0 h 2468562"/>
                  <a:gd name="connsiteX2" fmla="*/ 6277855 w 6277855"/>
                  <a:gd name="connsiteY2" fmla="*/ 2468562 h 2468562"/>
                  <a:gd name="connsiteX3" fmla="*/ 0 w 6277855"/>
                  <a:gd name="connsiteY3" fmla="*/ 2468562 h 2468562"/>
                  <a:gd name="connsiteX0" fmla="*/ 0 w 6277855"/>
                  <a:gd name="connsiteY0" fmla="*/ 2468562 h 2468562"/>
                  <a:gd name="connsiteX1" fmla="*/ 0 w 6277855"/>
                  <a:gd name="connsiteY1" fmla="*/ 0 h 2468562"/>
                  <a:gd name="connsiteX2" fmla="*/ 6277855 w 6277855"/>
                  <a:gd name="connsiteY2" fmla="*/ 2468562 h 2468562"/>
                  <a:gd name="connsiteX3" fmla="*/ 0 w 6277855"/>
                  <a:gd name="connsiteY3" fmla="*/ 2468562 h 24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7855" h="2468562">
                    <a:moveTo>
                      <a:pt x="0" y="2468562"/>
                    </a:moveTo>
                    <a:lnTo>
                      <a:pt x="0" y="0"/>
                    </a:lnTo>
                    <a:cubicBezTo>
                      <a:pt x="1447159" y="1568205"/>
                      <a:pt x="3923980" y="2191275"/>
                      <a:pt x="6277855" y="2468562"/>
                    </a:cubicBezTo>
                    <a:lnTo>
                      <a:pt x="0" y="2468562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Скругленный прямоугольник 108"/>
              <p:cNvSpPr/>
              <p:nvPr/>
            </p:nvSpPr>
            <p:spPr bwMode="auto">
              <a:xfrm>
                <a:off x="8206235" y="3188430"/>
                <a:ext cx="641365" cy="31912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2012</a:t>
                </a:r>
              </a:p>
            </p:txBody>
          </p:sp>
          <p:sp>
            <p:nvSpPr>
              <p:cNvPr id="111" name="Скругленный прямоугольник 110"/>
              <p:cNvSpPr/>
              <p:nvPr/>
            </p:nvSpPr>
            <p:spPr bwMode="auto">
              <a:xfrm>
                <a:off x="5377244" y="3134449"/>
                <a:ext cx="719154" cy="31912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2011</a:t>
                </a:r>
              </a:p>
            </p:txBody>
          </p:sp>
          <p:sp>
            <p:nvSpPr>
              <p:cNvPr id="112" name="Стрелка вверх 111"/>
              <p:cNvSpPr/>
              <p:nvPr/>
            </p:nvSpPr>
            <p:spPr>
              <a:xfrm>
                <a:off x="6672674" y="1902406"/>
                <a:ext cx="1027136" cy="438201"/>
              </a:xfrm>
              <a:prstGeom prst="upArrow">
                <a:avLst>
                  <a:gd name="adj1" fmla="val 75676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tIns="36000" bIns="36000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solidFill>
                      <a:srgbClr val="000000"/>
                    </a:solidFill>
                    <a:cs typeface="Arial" charset="0"/>
                  </a:rPr>
                  <a:t>+8,7%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 bwMode="auto">
              <a:xfrm>
                <a:off x="5629662" y="2588285"/>
                <a:ext cx="622315" cy="4048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prstClr val="black"/>
                    </a:solidFill>
                  </a:rPr>
                  <a:t>18,3</a:t>
                </a:r>
              </a:p>
            </p:txBody>
          </p:sp>
          <p:sp>
            <p:nvSpPr>
              <p:cNvPr id="115" name="Овал 114"/>
              <p:cNvSpPr/>
              <p:nvPr/>
            </p:nvSpPr>
            <p:spPr bwMode="auto">
              <a:xfrm>
                <a:off x="8184010" y="1260981"/>
                <a:ext cx="622315" cy="40485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prstClr val="black"/>
                    </a:solidFill>
                  </a:rPr>
                  <a:t>19,9</a:t>
                </a:r>
              </a:p>
            </p:txBody>
          </p:sp>
        </p:grpSp>
      </p:grpSp>
      <p:grpSp>
        <p:nvGrpSpPr>
          <p:cNvPr id="98399" name="Группа 115"/>
          <p:cNvGrpSpPr>
            <a:grpSpLocks/>
          </p:cNvGrpSpPr>
          <p:nvPr/>
        </p:nvGrpSpPr>
        <p:grpSpPr bwMode="auto">
          <a:xfrm>
            <a:off x="5024438" y="3543300"/>
            <a:ext cx="3935412" cy="2671763"/>
            <a:chOff x="5074024" y="837069"/>
            <a:chExt cx="3935505" cy="2670485"/>
          </a:xfrm>
        </p:grpSpPr>
        <p:sp>
          <p:nvSpPr>
            <p:cNvPr id="98402" name="Прямоугольник 27"/>
            <p:cNvSpPr>
              <a:spLocks noChangeArrowheads="1"/>
            </p:cNvSpPr>
            <p:nvPr/>
          </p:nvSpPr>
          <p:spPr bwMode="auto">
            <a:xfrm>
              <a:off x="5074024" y="837069"/>
              <a:ext cx="3935505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Обеспеченность врачами первичного звена</a:t>
              </a:r>
            </a:p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 в сельской местности, </a:t>
              </a:r>
            </a:p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на 10 тыс. населения</a:t>
              </a:r>
            </a:p>
          </p:txBody>
        </p:sp>
        <p:grpSp>
          <p:nvGrpSpPr>
            <p:cNvPr id="98403" name="Группа 117"/>
            <p:cNvGrpSpPr>
              <a:grpSpLocks/>
            </p:cNvGrpSpPr>
            <p:nvPr/>
          </p:nvGrpSpPr>
          <p:grpSpPr bwMode="auto">
            <a:xfrm>
              <a:off x="5376862" y="1260971"/>
              <a:ext cx="3471300" cy="2246583"/>
              <a:chOff x="5376862" y="1260971"/>
              <a:chExt cx="3471300" cy="2246583"/>
            </a:xfrm>
          </p:grpSpPr>
          <p:sp>
            <p:nvSpPr>
              <p:cNvPr id="119" name="Прямоугольный треугольник 5"/>
              <p:cNvSpPr/>
              <p:nvPr/>
            </p:nvSpPr>
            <p:spPr>
              <a:xfrm flipH="1">
                <a:off x="5945581" y="1678041"/>
                <a:ext cx="2794066" cy="1409026"/>
              </a:xfrm>
              <a:custGeom>
                <a:avLst/>
                <a:gdLst>
                  <a:gd name="connsiteX0" fmla="*/ 0 w 6277855"/>
                  <a:gd name="connsiteY0" fmla="*/ 2468562 h 2468562"/>
                  <a:gd name="connsiteX1" fmla="*/ 0 w 6277855"/>
                  <a:gd name="connsiteY1" fmla="*/ 0 h 2468562"/>
                  <a:gd name="connsiteX2" fmla="*/ 6277855 w 6277855"/>
                  <a:gd name="connsiteY2" fmla="*/ 2468562 h 2468562"/>
                  <a:gd name="connsiteX3" fmla="*/ 0 w 6277855"/>
                  <a:gd name="connsiteY3" fmla="*/ 2468562 h 2468562"/>
                  <a:gd name="connsiteX0" fmla="*/ 0 w 6277855"/>
                  <a:gd name="connsiteY0" fmla="*/ 2468562 h 2468562"/>
                  <a:gd name="connsiteX1" fmla="*/ 0 w 6277855"/>
                  <a:gd name="connsiteY1" fmla="*/ 0 h 2468562"/>
                  <a:gd name="connsiteX2" fmla="*/ 6277855 w 6277855"/>
                  <a:gd name="connsiteY2" fmla="*/ 2468562 h 2468562"/>
                  <a:gd name="connsiteX3" fmla="*/ 0 w 6277855"/>
                  <a:gd name="connsiteY3" fmla="*/ 2468562 h 2468562"/>
                  <a:gd name="connsiteX0" fmla="*/ 0 w 6277855"/>
                  <a:gd name="connsiteY0" fmla="*/ 2468562 h 2468562"/>
                  <a:gd name="connsiteX1" fmla="*/ 0 w 6277855"/>
                  <a:gd name="connsiteY1" fmla="*/ 0 h 2468562"/>
                  <a:gd name="connsiteX2" fmla="*/ 6277855 w 6277855"/>
                  <a:gd name="connsiteY2" fmla="*/ 2468562 h 2468562"/>
                  <a:gd name="connsiteX3" fmla="*/ 0 w 6277855"/>
                  <a:gd name="connsiteY3" fmla="*/ 2468562 h 24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7855" h="2468562">
                    <a:moveTo>
                      <a:pt x="0" y="2468562"/>
                    </a:moveTo>
                    <a:lnTo>
                      <a:pt x="0" y="0"/>
                    </a:lnTo>
                    <a:cubicBezTo>
                      <a:pt x="1447159" y="1568205"/>
                      <a:pt x="3923980" y="2191275"/>
                      <a:pt x="6277855" y="2468562"/>
                    </a:cubicBezTo>
                    <a:lnTo>
                      <a:pt x="0" y="2468562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Скругленный прямоугольник 119"/>
              <p:cNvSpPr/>
              <p:nvPr/>
            </p:nvSpPr>
            <p:spPr bwMode="auto">
              <a:xfrm>
                <a:off x="8206235" y="3188619"/>
                <a:ext cx="641365" cy="318935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2012</a:t>
                </a:r>
              </a:p>
            </p:txBody>
          </p:sp>
          <p:sp>
            <p:nvSpPr>
              <p:cNvPr id="121" name="Скругленный прямоугольник 120"/>
              <p:cNvSpPr/>
              <p:nvPr/>
            </p:nvSpPr>
            <p:spPr bwMode="auto">
              <a:xfrm>
                <a:off x="5377243" y="3134669"/>
                <a:ext cx="719155" cy="318935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2011</a:t>
                </a:r>
              </a:p>
            </p:txBody>
          </p:sp>
          <p:sp>
            <p:nvSpPr>
              <p:cNvPr id="122" name="Стрелка вверх 121"/>
              <p:cNvSpPr/>
              <p:nvPr/>
            </p:nvSpPr>
            <p:spPr>
              <a:xfrm>
                <a:off x="6672674" y="1901772"/>
                <a:ext cx="1027137" cy="437940"/>
              </a:xfrm>
              <a:prstGeom prst="upArrow">
                <a:avLst>
                  <a:gd name="adj1" fmla="val 75676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tIns="36000" bIns="36000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solidFill>
                      <a:srgbClr val="000000"/>
                    </a:solidFill>
                    <a:cs typeface="Arial" charset="0"/>
                  </a:rPr>
                  <a:t>+7,8%</a:t>
                </a:r>
              </a:p>
            </p:txBody>
          </p:sp>
          <p:sp>
            <p:nvSpPr>
              <p:cNvPr id="123" name="Овал 122"/>
              <p:cNvSpPr/>
              <p:nvPr/>
            </p:nvSpPr>
            <p:spPr bwMode="auto">
              <a:xfrm>
                <a:off x="5629662" y="2588831"/>
                <a:ext cx="622315" cy="40461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prstClr val="black"/>
                    </a:solidFill>
                  </a:rPr>
                  <a:t>6,4</a:t>
                </a: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8184009" y="1260729"/>
                <a:ext cx="622315" cy="404618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prstClr val="black"/>
                    </a:solidFill>
                  </a:rPr>
                  <a:t>6,9</a:t>
                </a:r>
              </a:p>
            </p:txBody>
          </p:sp>
        </p:grpSp>
      </p:grpSp>
      <p:sp>
        <p:nvSpPr>
          <p:cNvPr id="125" name="Овальная выноска 124"/>
          <p:cNvSpPr/>
          <p:nvPr/>
        </p:nvSpPr>
        <p:spPr>
          <a:xfrm>
            <a:off x="365125" y="6505575"/>
            <a:ext cx="387350" cy="146050"/>
          </a:xfrm>
          <a:prstGeom prst="wedgeEllipseCallout">
            <a:avLst>
              <a:gd name="adj1" fmla="val -74830"/>
              <a:gd name="adj2" fmla="val -1048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8401" name="TextBox 1"/>
          <p:cNvSpPr txBox="1">
            <a:spLocks noChangeArrowheads="1"/>
          </p:cNvSpPr>
          <p:nvPr/>
        </p:nvSpPr>
        <p:spPr bwMode="auto">
          <a:xfrm>
            <a:off x="884238" y="6424613"/>
            <a:ext cx="453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число врачей- участников программы «Земский доктор»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-облако 11"/>
          <p:cNvSpPr/>
          <p:nvPr/>
        </p:nvSpPr>
        <p:spPr>
          <a:xfrm>
            <a:off x="184150" y="260350"/>
            <a:ext cx="5108575" cy="3176588"/>
          </a:xfrm>
          <a:prstGeom prst="cloudCallout">
            <a:avLst>
              <a:gd name="adj1" fmla="val -43653"/>
              <a:gd name="adj2" fmla="val 455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4932363" y="260350"/>
            <a:ext cx="4103687" cy="2736850"/>
          </a:xfrm>
          <a:prstGeom prst="cloudCallout">
            <a:avLst>
              <a:gd name="adj1" fmla="val 44853"/>
              <a:gd name="adj2" fmla="val 271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360" name="Прямоугольник 14"/>
          <p:cNvSpPr>
            <a:spLocks noChangeArrowheads="1"/>
          </p:cNvSpPr>
          <p:nvPr/>
        </p:nvSpPr>
        <p:spPr bwMode="auto">
          <a:xfrm>
            <a:off x="611188" y="346075"/>
            <a:ext cx="4392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</a:rPr>
              <a:t>Проблемы кадрового развития:</a:t>
            </a:r>
          </a:p>
        </p:txBody>
      </p:sp>
      <p:sp>
        <p:nvSpPr>
          <p:cNvPr id="10036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85225" cy="360362"/>
          </a:xfrm>
        </p:spPr>
        <p:txBody>
          <a:bodyPr/>
          <a:lstStyle/>
          <a:p>
            <a:pPr defTabSz="912813" eaLnBrk="1" hangingPunct="1"/>
            <a:r>
              <a:rPr lang="ru-RU" sz="1600" b="1" smtClean="0"/>
              <a:t>подпрограмма «Обеспечение здравоохранения кадрами высокой квалификации»</a:t>
            </a:r>
          </a:p>
        </p:txBody>
      </p:sp>
      <p:graphicFrame>
        <p:nvGraphicFramePr>
          <p:cNvPr id="100357" name="Диаграмма 4"/>
          <p:cNvGraphicFramePr>
            <a:graphicFrameLocks/>
          </p:cNvGraphicFramePr>
          <p:nvPr/>
        </p:nvGraphicFramePr>
        <p:xfrm>
          <a:off x="277813" y="3140075"/>
          <a:ext cx="8597900" cy="3552825"/>
        </p:xfrm>
        <a:graphic>
          <a:graphicData uri="http://schemas.openxmlformats.org/presentationml/2006/ole">
            <p:oleObj spid="_x0000_s100357" r:id="rId4" imgW="8596105" imgH="3554276" progId="Excel.Sheet.8">
              <p:embed/>
            </p:oleObj>
          </a:graphicData>
        </a:graphic>
      </p:graphicFrame>
      <p:sp>
        <p:nvSpPr>
          <p:cNvPr id="100362" name="TextBox 15"/>
          <p:cNvSpPr txBox="1">
            <a:spLocks noChangeArrowheads="1"/>
          </p:cNvSpPr>
          <p:nvPr/>
        </p:nvSpPr>
        <p:spPr bwMode="auto">
          <a:xfrm>
            <a:off x="5292725" y="657225"/>
            <a:ext cx="37433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▪"/>
            </a:pPr>
            <a:r>
              <a:rPr lang="ru-RU" sz="1100" b="1"/>
              <a:t>Ежемесячный мониторинг заработной платы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Внедрение эффективного контракта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Реализация мер социальной поддержки молодых специалистов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Целевой контракт на подготовку молодых специалистов по дефицитным специальностям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Дополнительные меры социальной поддержки  медицинских работников по дефицитным специальностям в коллективных договорах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Меры по повышению престижа профессии</a:t>
            </a:r>
          </a:p>
        </p:txBody>
      </p:sp>
      <p:sp>
        <p:nvSpPr>
          <p:cNvPr id="100363" name="Прямоугольник 16"/>
          <p:cNvSpPr>
            <a:spLocks noChangeArrowheads="1"/>
          </p:cNvSpPr>
          <p:nvPr/>
        </p:nvSpPr>
        <p:spPr bwMode="auto">
          <a:xfrm>
            <a:off x="5292725" y="346075"/>
            <a:ext cx="360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</a:rPr>
              <a:t>Укрепление кадрового потенциала:</a:t>
            </a:r>
          </a:p>
        </p:txBody>
      </p:sp>
      <p:sp>
        <p:nvSpPr>
          <p:cNvPr id="100364" name="TextBox 13"/>
          <p:cNvSpPr txBox="1">
            <a:spLocks noChangeArrowheads="1"/>
          </p:cNvSpPr>
          <p:nvPr/>
        </p:nvSpPr>
        <p:spPr bwMode="auto">
          <a:xfrm>
            <a:off x="538163" y="619125"/>
            <a:ext cx="45497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▪"/>
            </a:pPr>
            <a:r>
              <a:rPr lang="ru-RU" sz="1100" b="1"/>
              <a:t>наличие дефицита специалистов со средним и высшим медицинским образованием по отдельным специальностям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недостаточный уровень качества подготовки и квалификации медицинских и фармацевтических работников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недостаточный уровень соотношения врачей и средних медицинских работников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низкий уровень эффективности закрепления медицинских работников, прежде всего молодых специалистов, в медицинских организациях государственной систем здравоохранения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снижение социальной привлекательности работы в государственной системе здравоохранения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«старение» медицинских кадров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Среднемесячная заработная плата медицинских работников, рублей</a:t>
            </a:r>
          </a:p>
        </p:txBody>
      </p:sp>
      <p:graphicFrame>
        <p:nvGraphicFramePr>
          <p:cNvPr id="102402" name="Диаграмма 2"/>
          <p:cNvGraphicFramePr>
            <a:graphicFrameLocks/>
          </p:cNvGraphicFramePr>
          <p:nvPr/>
        </p:nvGraphicFramePr>
        <p:xfrm>
          <a:off x="138113" y="2265363"/>
          <a:ext cx="4489450" cy="3563937"/>
        </p:xfrm>
        <a:graphic>
          <a:graphicData uri="http://schemas.openxmlformats.org/presentationml/2006/ole">
            <p:oleObj spid="_x0000_s102402" r:id="rId3" imgW="4487045" imgH="3560373" progId="Excel.Sheet.8">
              <p:embed/>
            </p:oleObj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2447925" y="1784350"/>
            <a:ext cx="1185863" cy="882650"/>
          </a:xfrm>
          <a:prstGeom prst="rightArrow">
            <a:avLst>
              <a:gd name="adj1" fmla="val 65943"/>
              <a:gd name="adj2" fmla="val 433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+39,1%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33788" y="1781175"/>
            <a:ext cx="0" cy="1522413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47925" y="1781175"/>
            <a:ext cx="0" cy="3830638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2" name="TextBox 15"/>
          <p:cNvSpPr txBox="1">
            <a:spLocks noChangeArrowheads="1"/>
          </p:cNvSpPr>
          <p:nvPr/>
        </p:nvSpPr>
        <p:spPr bwMode="auto">
          <a:xfrm>
            <a:off x="1739900" y="1341438"/>
            <a:ext cx="808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врачи</a:t>
            </a:r>
          </a:p>
        </p:txBody>
      </p:sp>
      <p:graphicFrame>
        <p:nvGraphicFramePr>
          <p:cNvPr id="102407" name="Диаграмма 17"/>
          <p:cNvGraphicFramePr>
            <a:graphicFrameLocks/>
          </p:cNvGraphicFramePr>
          <p:nvPr/>
        </p:nvGraphicFramePr>
        <p:xfrm>
          <a:off x="4525963" y="2276475"/>
          <a:ext cx="4489450" cy="3565525"/>
        </p:xfrm>
        <a:graphic>
          <a:graphicData uri="http://schemas.openxmlformats.org/presentationml/2006/ole">
            <p:oleObj spid="_x0000_s102407" r:id="rId4" imgW="4493141" imgH="3560373" progId="Excel.Sheet.8">
              <p:embed/>
            </p:oleObj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7048500" y="1797050"/>
            <a:ext cx="1127125" cy="882650"/>
          </a:xfrm>
          <a:prstGeom prst="rightArrow">
            <a:avLst>
              <a:gd name="adj1" fmla="val 65943"/>
              <a:gd name="adj2" fmla="val 433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+41,9%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175625" y="1793875"/>
            <a:ext cx="0" cy="1522413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48500" y="1793875"/>
            <a:ext cx="0" cy="3830638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6" name="TextBox 21"/>
          <p:cNvSpPr txBox="1">
            <a:spLocks noChangeArrowheads="1"/>
          </p:cNvSpPr>
          <p:nvPr/>
        </p:nvSpPr>
        <p:spPr bwMode="auto">
          <a:xfrm>
            <a:off x="4868863" y="1341438"/>
            <a:ext cx="370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средние медицинские работники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-облако 11"/>
          <p:cNvSpPr/>
          <p:nvPr/>
        </p:nvSpPr>
        <p:spPr>
          <a:xfrm>
            <a:off x="107950" y="115888"/>
            <a:ext cx="5184775" cy="3673475"/>
          </a:xfrm>
          <a:prstGeom prst="cloudCallout">
            <a:avLst>
              <a:gd name="adj1" fmla="val -43653"/>
              <a:gd name="adj2" fmla="val 455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4932363" y="260350"/>
            <a:ext cx="4103687" cy="2736850"/>
          </a:xfrm>
          <a:prstGeom prst="cloudCallout">
            <a:avLst>
              <a:gd name="adj1" fmla="val 44853"/>
              <a:gd name="adj2" fmla="val 271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432" name="Прямоугольник 14"/>
          <p:cNvSpPr>
            <a:spLocks noChangeArrowheads="1"/>
          </p:cNvSpPr>
          <p:nvPr/>
        </p:nvSpPr>
        <p:spPr bwMode="auto">
          <a:xfrm>
            <a:off x="611188" y="635000"/>
            <a:ext cx="4392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</a:rPr>
              <a:t>Сокращение расходов:</a:t>
            </a:r>
          </a:p>
        </p:txBody>
      </p:sp>
      <p:sp>
        <p:nvSpPr>
          <p:cNvPr id="10343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85225" cy="360362"/>
          </a:xfrm>
        </p:spPr>
        <p:txBody>
          <a:bodyPr/>
          <a:lstStyle/>
          <a:p>
            <a:pPr defTabSz="912813" eaLnBrk="1" hangingPunct="1"/>
            <a:r>
              <a:rPr lang="ru-RU" sz="1600" b="1" smtClean="0"/>
              <a:t>Средняя заработная плата медицинских работников (тысяч рублей)  и соотношение к средней заработной плате по экономике (%)</a:t>
            </a:r>
          </a:p>
        </p:txBody>
      </p:sp>
      <p:graphicFrame>
        <p:nvGraphicFramePr>
          <p:cNvPr id="103429" name="Диаграмма 4"/>
          <p:cNvGraphicFramePr>
            <a:graphicFrameLocks/>
          </p:cNvGraphicFramePr>
          <p:nvPr/>
        </p:nvGraphicFramePr>
        <p:xfrm>
          <a:off x="273050" y="2586038"/>
          <a:ext cx="8597900" cy="4165600"/>
        </p:xfrm>
        <a:graphic>
          <a:graphicData uri="http://schemas.openxmlformats.org/presentationml/2006/ole">
            <p:oleObj spid="_x0000_s103429" r:id="rId3" imgW="8596105" imgH="4170025" progId="Excel.Sheet.8">
              <p:embed/>
            </p:oleObj>
          </a:graphicData>
        </a:graphic>
      </p:graphicFrame>
      <p:sp>
        <p:nvSpPr>
          <p:cNvPr id="103434" name="TextBox 15"/>
          <p:cNvSpPr txBox="1">
            <a:spLocks noChangeArrowheads="1"/>
          </p:cNvSpPr>
          <p:nvPr/>
        </p:nvSpPr>
        <p:spPr bwMode="auto">
          <a:xfrm>
            <a:off x="5292725" y="854075"/>
            <a:ext cx="360045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▪"/>
            </a:pPr>
            <a:r>
              <a:rPr lang="ru-RU" sz="1100" b="1"/>
              <a:t>Внедрение одноканального финансирования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Развитие добровольного медицинского страхования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Сдача в аренду части неиспользуемых (высвободившихся) площадей и зданий.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Государственно-частное партнерство и привлечении инвестиций в отрасль</a:t>
            </a:r>
          </a:p>
        </p:txBody>
      </p:sp>
      <p:sp>
        <p:nvSpPr>
          <p:cNvPr id="103435" name="Прямоугольник 16"/>
          <p:cNvSpPr>
            <a:spLocks noChangeArrowheads="1"/>
          </p:cNvSpPr>
          <p:nvPr/>
        </p:nvSpPr>
        <p:spPr bwMode="auto">
          <a:xfrm>
            <a:off x="5292725" y="625475"/>
            <a:ext cx="360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</a:rPr>
              <a:t>Привлечение доходов:</a:t>
            </a:r>
          </a:p>
        </p:txBody>
      </p:sp>
      <p:sp>
        <p:nvSpPr>
          <p:cNvPr id="103436" name="TextBox 13"/>
          <p:cNvSpPr txBox="1">
            <a:spLocks noChangeArrowheads="1"/>
          </p:cNvSpPr>
          <p:nvPr/>
        </p:nvSpPr>
        <p:spPr bwMode="auto">
          <a:xfrm>
            <a:off x="611188" y="863600"/>
            <a:ext cx="439261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▪"/>
            </a:pPr>
            <a:r>
              <a:rPr lang="ru-RU" sz="1100" b="1"/>
              <a:t>Интенсификация лечебно-диагностического процесса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Развитие государственно-частного партнерства и аутсорсинга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Централизация отдельных служб, развитие внутреннего аутсорсинга 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Сокращение числа неэффективно используемых площадей и зданий.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Реорганизация маломощных лечебно-профилактических учреждений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Оптимизация расходов на оплату труда.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Разработка стратегии лекарственного обеспечения </a:t>
            </a:r>
          </a:p>
          <a:p>
            <a:pPr marL="182563" indent="-182563">
              <a:buFont typeface="Arial" charset="0"/>
              <a:buChar char="▪"/>
            </a:pPr>
            <a:r>
              <a:rPr lang="ru-RU" sz="1100" b="1"/>
              <a:t>Применение энергосберегающих технологий, энергосервисного контракта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9" name="Диаграмма 21"/>
          <p:cNvGraphicFramePr>
            <a:graphicFrameLocks/>
          </p:cNvGraphicFramePr>
          <p:nvPr/>
        </p:nvGraphicFramePr>
        <p:xfrm>
          <a:off x="-50800" y="1146175"/>
          <a:ext cx="9137650" cy="4349750"/>
        </p:xfrm>
        <a:graphic>
          <a:graphicData uri="http://schemas.openxmlformats.org/presentationml/2006/ole">
            <p:oleObj spid="_x0000_s104449" r:id="rId3" imgW="9138696" imgH="4352921" progId="Excel.Sheet.8">
              <p:embed/>
            </p:oleObj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595688" y="5445125"/>
            <a:ext cx="2176462" cy="431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sysClr val="windowText" lastClr="000000"/>
                </a:solidFill>
                <a:cs typeface="Times New Roman" pitchFamily="18" charset="0"/>
              </a:rPr>
              <a:t>Средняя зарплата в регионе в 2012 году </a:t>
            </a:r>
            <a:r>
              <a:rPr lang="ru-RU" sz="1100" b="1" i="1" dirty="0">
                <a:solidFill>
                  <a:sysClr val="windowText" lastClr="000000"/>
                </a:solidFill>
                <a:cs typeface="Times New Roman" pitchFamily="18" charset="0"/>
              </a:rPr>
              <a:t>17301,3 руб.</a:t>
            </a:r>
            <a:endParaRPr lang="ru-RU" sz="1100" i="1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1785938" y="3635375"/>
            <a:ext cx="1847850" cy="427038"/>
          </a:xfrm>
          <a:prstGeom prst="wedgeRectCallout">
            <a:avLst>
              <a:gd name="adj1" fmla="val 30455"/>
              <a:gd name="adj2" fmla="val 11901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Увеличение на 1731,1 рублей, или - на 37,9%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772150" y="3635375"/>
            <a:ext cx="1955800" cy="614363"/>
          </a:xfrm>
          <a:prstGeom prst="wedgeRectCallout">
            <a:avLst>
              <a:gd name="adj1" fmla="val -33652"/>
              <a:gd name="adj2" fmla="val -9593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Прогноз увеличения на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3186,1 рублей, или - на 53,7%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" y="5445125"/>
            <a:ext cx="2174875" cy="431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ysClr val="windowText" lastClr="000000"/>
                </a:solidFill>
                <a:cs typeface="Times New Roman" pitchFamily="18" charset="0"/>
              </a:rPr>
              <a:t>Средняя зарплата в регионе в 2011 году</a:t>
            </a:r>
            <a:r>
              <a:rPr lang="ru-RU" dirty="0" smtClean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ysClr val="windowText" lastClr="000000"/>
                </a:solidFill>
                <a:cs typeface="Times New Roman" pitchFamily="18" charset="0"/>
              </a:rPr>
              <a:t>14896,3 руб.</a:t>
            </a:r>
            <a:r>
              <a:rPr lang="ru-RU" dirty="0" smtClean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  <a:endParaRPr lang="ru-RU" sz="1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57938" y="5445125"/>
            <a:ext cx="2416175" cy="431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i="1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sysClr val="windowText" lastClr="000000"/>
                </a:solidFill>
                <a:cs typeface="Times New Roman" pitchFamily="18" charset="0"/>
              </a:rPr>
              <a:t>Прогноз средней зарплаты в регионе в 2013 году </a:t>
            </a:r>
            <a:r>
              <a:rPr lang="ru-RU" sz="1100" b="1" i="1" dirty="0">
                <a:solidFill>
                  <a:sysClr val="windowText" lastClr="000000"/>
                </a:solidFill>
                <a:cs typeface="Times New Roman" pitchFamily="18" charset="0"/>
              </a:rPr>
              <a:t>19200,2 руб.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i="1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+mn-lt"/>
                <a:cs typeface="Times New Roman" pitchFamily="18" charset="0"/>
              </a:rPr>
              <a:t>Динамика средней заработной платы  социальных работников</a:t>
            </a:r>
            <a:r>
              <a:rPr lang="en-US" sz="2000" dirty="0" smtClean="0">
                <a:latin typeface="+mn-lt"/>
                <a:cs typeface="Times New Roman" pitchFamily="18" charset="0"/>
              </a:rPr>
              <a:t/>
            </a:r>
            <a:br>
              <a:rPr lang="en-US" sz="2000" dirty="0" smtClean="0">
                <a:latin typeface="+mn-lt"/>
                <a:cs typeface="Times New Roman" pitchFamily="18" charset="0"/>
              </a:rPr>
            </a:br>
            <a:r>
              <a:rPr lang="ru-RU" sz="2000" dirty="0" smtClean="0">
                <a:latin typeface="+mn-lt"/>
                <a:cs typeface="Times New Roman" pitchFamily="18" charset="0"/>
              </a:rPr>
              <a:t> Чувашской Республики, рублей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Прямоугольник 12"/>
          <p:cNvSpPr>
            <a:spLocks noChangeArrowheads="1"/>
          </p:cNvSpPr>
          <p:nvPr/>
        </p:nvSpPr>
        <p:spPr bwMode="auto">
          <a:xfrm>
            <a:off x="609600" y="815975"/>
            <a:ext cx="8229600" cy="4524375"/>
          </a:xfrm>
          <a:prstGeom prst="rect">
            <a:avLst/>
          </a:prstGeom>
          <a:solidFill>
            <a:srgbClr val="FF7C8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  <a:p>
            <a:pPr algn="ctr" eaLnBrk="0" hangingPunct="0"/>
            <a:endParaRPr lang="ru-RU" sz="24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712788" y="931863"/>
            <a:ext cx="7918450" cy="671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ru-RU" sz="1600" b="1" i="1" dirty="0"/>
              <a:t>трудовые отношения между работодателем (государственным или муниципальным учреждением) и работниками, основанные на: 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3925" y="1657350"/>
            <a:ext cx="7589838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ru-RU" sz="1300" b="1" i="1" dirty="0"/>
              <a:t>наличии у учреждения государственного (муниципального) задания и целевых показателей эффективности работы, утвержденных учредителем;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3925" y="2178050"/>
            <a:ext cx="7589838" cy="860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ru-RU" sz="1300" b="1" i="1" dirty="0"/>
              <a:t>системе оценки эффективности деятельности работников учреждений (совокупности показателей и критериев, позволяющих оценить количество затраченного труда и его качество), утвержденной работодателем в установленном порядке; </a:t>
            </a:r>
            <a:endParaRPr lang="ru-RU" sz="1300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35"/>
          <p:cNvSpPr>
            <a:spLocks noChangeArrowheads="1"/>
          </p:cNvSpPr>
          <p:nvPr/>
        </p:nvSpPr>
        <p:spPr bwMode="auto">
          <a:xfrm>
            <a:off x="2592388" y="152400"/>
            <a:ext cx="3968750" cy="4619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Эффективный контракт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3925" y="3113088"/>
            <a:ext cx="7589838" cy="682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ru-RU" sz="1300" b="1" i="1" dirty="0"/>
              <a:t>системе оплаты труда, учитывающей различия в сложности выполняемой работы, а также количество и качество затраченного труда, утвержденной работодателем в установленном порядке; </a:t>
            </a:r>
            <a:endParaRPr lang="ru-RU" sz="1300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3925" y="3873500"/>
            <a:ext cx="7589838" cy="48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ru-RU" sz="1300" b="1" i="1" dirty="0"/>
              <a:t>системе нормирования труда работников учреждения, утвержденной работодателем; </a:t>
            </a:r>
            <a:endParaRPr lang="ru-RU" sz="1300" b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3925" y="4445000"/>
            <a:ext cx="7589838" cy="668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ru-RU" sz="1300" b="1" i="1" dirty="0"/>
              <a:t>подробной конкретизации с учетом отраслевой специфики в трудовых договорах должностных обязанностей работников, показателей и критериев оценки труда, условий оплаты труда. </a:t>
            </a:r>
            <a:endParaRPr lang="ru-RU" sz="1300" b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5870575"/>
            <a:ext cx="8740775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/>
              <a:t>полное отражение в трудовых договорах должностных обязанностей работников, показателей и критериев оценки труда,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/>
              <a:t>условий оплаты труда и предоставления льгот</a:t>
            </a:r>
            <a:r>
              <a:rPr lang="ru-RU" sz="1400" b="1" i="1" dirty="0"/>
              <a:t>.</a:t>
            </a:r>
            <a:endParaRPr lang="ru-RU" sz="1400" b="1" dirty="0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4464843" y="1485107"/>
            <a:ext cx="519113" cy="8229600"/>
          </a:xfrm>
          <a:prstGeom prst="homePlate">
            <a:avLst>
              <a:gd name="adj" fmla="val 94448"/>
            </a:avLst>
          </a:prstGeom>
          <a:solidFill>
            <a:srgbClr val="FF7C80">
              <a:alpha val="70000"/>
            </a:srgbClr>
          </a:solidFill>
          <a:ln w="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27313" y="476250"/>
            <a:ext cx="3744912" cy="981075"/>
          </a:xfrm>
          <a:prstGeom prst="roundRect">
            <a:avLst>
              <a:gd name="adj" fmla="val 121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1600" smtClean="0">
                <a:cs typeface="Times New Roman" pitchFamily="18" charset="0"/>
              </a:rPr>
              <a:t>Министерство здравоохранения и социального развития Чувашской Республики</a:t>
            </a:r>
          </a:p>
        </p:txBody>
      </p:sp>
      <p:sp>
        <p:nvSpPr>
          <p:cNvPr id="7172" name="Скругленный прямоугольник 8"/>
          <p:cNvSpPr>
            <a:spLocks noChangeArrowheads="1"/>
          </p:cNvSpPr>
          <p:nvPr/>
        </p:nvSpPr>
        <p:spPr bwMode="auto">
          <a:xfrm>
            <a:off x="1835150" y="3357563"/>
            <a:ext cx="1512888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tabLst>
                <a:tab pos="1790700" algn="r"/>
              </a:tabLs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центры социального обслуживания населения</a:t>
            </a:r>
          </a:p>
        </p:txBody>
      </p:sp>
      <p:sp>
        <p:nvSpPr>
          <p:cNvPr id="7175" name="Скругленный прямоугольник 10"/>
          <p:cNvSpPr>
            <a:spLocks noChangeArrowheads="1"/>
          </p:cNvSpPr>
          <p:nvPr/>
        </p:nvSpPr>
        <p:spPr bwMode="auto">
          <a:xfrm>
            <a:off x="3492500" y="3357563"/>
            <a:ext cx="1771650" cy="1155700"/>
          </a:xfrm>
          <a:prstGeom prst="roundRect">
            <a:avLst>
              <a:gd name="adj" fmla="val 1390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8043863" algn="r"/>
              </a:tabLs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Республиканский центр социальной адаптации для лиц 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без определенного места жительства и занятий</a:t>
            </a:r>
          </a:p>
        </p:txBody>
      </p:sp>
      <p:sp>
        <p:nvSpPr>
          <p:cNvPr id="7177" name="Скругленный прямоугольник 11"/>
          <p:cNvSpPr>
            <a:spLocks noChangeArrowheads="1"/>
          </p:cNvSpPr>
          <p:nvPr/>
        </p:nvSpPr>
        <p:spPr bwMode="auto">
          <a:xfrm>
            <a:off x="5435600" y="3357563"/>
            <a:ext cx="1684338" cy="2951162"/>
          </a:xfrm>
          <a:prstGeom prst="roundRect">
            <a:avLst>
              <a:gd name="adj" fmla="val 935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8043863" algn="r"/>
              </a:tabLs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дома-интернаты для престарелых и инвалидов</a:t>
            </a:r>
          </a:p>
          <a:p>
            <a:pPr defTabSz="91440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8043863" algn="r"/>
              </a:tabLs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психоневрологические интернаты</a:t>
            </a:r>
          </a:p>
          <a:p>
            <a:pPr defTabSz="91440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8043863" algn="r"/>
              </a:tabLs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детские дома-интернаты для умственно отсталых детей</a:t>
            </a:r>
          </a:p>
          <a:p>
            <a:pPr defTabSz="91440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8043863" algn="r"/>
              </a:tabLs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социально-оздоровительный центр граждан пожилого возраста и инвалидов «Вега»</a:t>
            </a:r>
          </a:p>
        </p:txBody>
      </p:sp>
      <p:sp>
        <p:nvSpPr>
          <p:cNvPr id="7179" name="Скругленный прямоугольник 12"/>
          <p:cNvSpPr>
            <a:spLocks noChangeArrowheads="1"/>
          </p:cNvSpPr>
          <p:nvPr/>
        </p:nvSpPr>
        <p:spPr bwMode="auto">
          <a:xfrm>
            <a:off x="7308850" y="3357563"/>
            <a:ext cx="1660525" cy="2951162"/>
          </a:xfrm>
          <a:prstGeom prst="roundRect">
            <a:avLst>
              <a:gd name="adj" fmla="val 763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8043863" algn="r"/>
              </a:tabLst>
              <a:defRPr/>
            </a:pPr>
            <a:r>
              <a:rPr lang="ru-RU" sz="1200" dirty="0">
                <a:cs typeface="Times New Roman" pitchFamily="18" charset="0"/>
              </a:rPr>
              <a:t>центры социальной помощи семье и детям</a:t>
            </a:r>
          </a:p>
          <a:p>
            <a:pPr defTabSz="91440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8043863" algn="r"/>
              </a:tabLst>
              <a:defRPr/>
            </a:pPr>
            <a:r>
              <a:rPr lang="ru-RU" sz="1200" dirty="0">
                <a:cs typeface="Times New Roman" pitchFamily="18" charset="0"/>
              </a:rPr>
              <a:t>социально-реабилитационных центров для несовершенно-летних</a:t>
            </a:r>
          </a:p>
          <a:p>
            <a:pPr defTabSz="91440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8043863" algn="r"/>
              </a:tabLst>
              <a:defRPr/>
            </a:pPr>
            <a:r>
              <a:rPr lang="ru-RU" sz="1200" dirty="0">
                <a:cs typeface="Times New Roman" pitchFamily="18" charset="0"/>
              </a:rPr>
              <a:t>социальный приют для детей и подростков</a:t>
            </a:r>
          </a:p>
          <a:p>
            <a:pPr defTabSz="91440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8043863" algn="r"/>
              </a:tabLst>
              <a:defRPr/>
            </a:pPr>
            <a:r>
              <a:rPr lang="ru-RU" sz="1200" dirty="0">
                <a:cs typeface="Times New Roman" pitchFamily="18" charset="0"/>
              </a:rPr>
              <a:t>реабилитационный центр для детей и подростков  с ограниченными возможностями</a:t>
            </a:r>
          </a:p>
        </p:txBody>
      </p:sp>
      <p:cxnSp>
        <p:nvCxnSpPr>
          <p:cNvPr id="106502" name="Прямая со стрелкой 13"/>
          <p:cNvCxnSpPr>
            <a:cxnSpLocks noChangeShapeType="1"/>
          </p:cNvCxnSpPr>
          <p:nvPr/>
        </p:nvCxnSpPr>
        <p:spPr bwMode="auto">
          <a:xfrm>
            <a:off x="6372225" y="763588"/>
            <a:ext cx="431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06503" name="Прямая со стрелкой 15"/>
          <p:cNvCxnSpPr>
            <a:cxnSpLocks noChangeShapeType="1"/>
          </p:cNvCxnSpPr>
          <p:nvPr/>
        </p:nvCxnSpPr>
        <p:spPr bwMode="auto">
          <a:xfrm flipH="1">
            <a:off x="2124075" y="908050"/>
            <a:ext cx="50323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8" name="Скругленный прямоугольник 17"/>
          <p:cNvSpPr/>
          <p:nvPr/>
        </p:nvSpPr>
        <p:spPr bwMode="auto">
          <a:xfrm>
            <a:off x="107950" y="476250"/>
            <a:ext cx="2016125" cy="1446213"/>
          </a:xfrm>
          <a:prstGeom prst="roundRect">
            <a:avLst>
              <a:gd name="adj" fmla="val 1079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ea typeface="MS Gothic" charset="-128"/>
                <a:cs typeface="Times New Roman" pitchFamily="18" charset="0"/>
              </a:rPr>
              <a:t>Отделение Пенсионного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ea typeface="MS Gothic" charset="-128"/>
                <a:cs typeface="Times New Roman" pitchFamily="18" charset="0"/>
              </a:rPr>
              <a:t> фонда Российской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ea typeface="MS Gothic" charset="-128"/>
                <a:cs typeface="Times New Roman" pitchFamily="18" charset="0"/>
              </a:rPr>
              <a:t>Федерации по Чувашской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ea typeface="MS Gothic" charset="-128"/>
                <a:cs typeface="Times New Roman" pitchFamily="18" charset="0"/>
              </a:rPr>
              <a:t> Республике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ea typeface="MS Gothic" charset="-128"/>
                <a:cs typeface="Times New Roman" pitchFamily="18" charset="0"/>
              </a:rPr>
              <a:t>ГУ - Региональное отделение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ea typeface="MS Gothic" charset="-128"/>
                <a:cs typeface="Times New Roman" pitchFamily="18" charset="0"/>
              </a:rPr>
              <a:t> Фонда социального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ea typeface="MS Gothic" charset="-128"/>
                <a:cs typeface="Times New Roman" pitchFamily="18" charset="0"/>
              </a:rPr>
              <a:t>страхования Российской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ea typeface="MS Gothic" charset="-128"/>
                <a:cs typeface="Times New Roman" pitchFamily="18" charset="0"/>
              </a:rPr>
              <a:t>Федерации по Чувашской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ea typeface="MS Gothic" charset="-128"/>
                <a:cs typeface="Times New Roman" pitchFamily="18" charset="0"/>
              </a:rPr>
              <a:t>Республике</a:t>
            </a:r>
          </a:p>
        </p:txBody>
      </p:sp>
      <p:sp>
        <p:nvSpPr>
          <p:cNvPr id="5135" name="Скругленный прямоугольник 18"/>
          <p:cNvSpPr>
            <a:spLocks noChangeArrowheads="1"/>
          </p:cNvSpPr>
          <p:nvPr/>
        </p:nvSpPr>
        <p:spPr bwMode="auto">
          <a:xfrm>
            <a:off x="6804025" y="476250"/>
            <a:ext cx="1955800" cy="9810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ФКУ «Главное бюро медико-социальной экспертизы по Чувашской Республике»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124075" y="1052513"/>
            <a:ext cx="503238" cy="0"/>
          </a:xfrm>
          <a:prstGeom prst="straightConnector1">
            <a:avLst/>
          </a:prstGeom>
          <a:ln w="19050">
            <a:solidFill>
              <a:srgbClr val="0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5122" idx="2"/>
            <a:endCxn id="7178" idx="0"/>
          </p:cNvCxnSpPr>
          <p:nvPr/>
        </p:nvCxnSpPr>
        <p:spPr>
          <a:xfrm>
            <a:off x="4500563" y="1457325"/>
            <a:ext cx="3671887" cy="103505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5122" idx="2"/>
            <a:endCxn id="7176" idx="0"/>
          </p:cNvCxnSpPr>
          <p:nvPr/>
        </p:nvCxnSpPr>
        <p:spPr>
          <a:xfrm>
            <a:off x="4500563" y="1457325"/>
            <a:ext cx="1800225" cy="103505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5122" idx="2"/>
            <a:endCxn id="7174" idx="0"/>
          </p:cNvCxnSpPr>
          <p:nvPr/>
        </p:nvCxnSpPr>
        <p:spPr>
          <a:xfrm flipH="1">
            <a:off x="4381500" y="1457325"/>
            <a:ext cx="119063" cy="103505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5122" idx="2"/>
            <a:endCxn id="7171" idx="0"/>
          </p:cNvCxnSpPr>
          <p:nvPr/>
        </p:nvCxnSpPr>
        <p:spPr>
          <a:xfrm flipH="1">
            <a:off x="2592388" y="1457325"/>
            <a:ext cx="1908175" cy="103505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61" idx="0"/>
            <a:endCxn id="5122" idx="2"/>
          </p:cNvCxnSpPr>
          <p:nvPr/>
        </p:nvCxnSpPr>
        <p:spPr>
          <a:xfrm flipV="1">
            <a:off x="936625" y="1457325"/>
            <a:ext cx="3563938" cy="103505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6372225" y="1119188"/>
            <a:ext cx="431800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Скругленный прямоугольник 7"/>
          <p:cNvSpPr>
            <a:spLocks noChangeArrowheads="1"/>
          </p:cNvSpPr>
          <p:nvPr/>
        </p:nvSpPr>
        <p:spPr bwMode="auto">
          <a:xfrm>
            <a:off x="1835150" y="2492375"/>
            <a:ext cx="1512888" cy="649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Нестационарные учреждения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174" name="Скругленный прямоугольник 4"/>
          <p:cNvSpPr>
            <a:spLocks noChangeArrowheads="1"/>
          </p:cNvSpPr>
          <p:nvPr/>
        </p:nvSpPr>
        <p:spPr bwMode="auto">
          <a:xfrm>
            <a:off x="3492500" y="2492375"/>
            <a:ext cx="1776413" cy="649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8043863" algn="r"/>
              </a:tabLst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Полустационарное учреждение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176" name="Скругленный прямоугольник 5"/>
          <p:cNvSpPr>
            <a:spLocks noChangeArrowheads="1"/>
          </p:cNvSpPr>
          <p:nvPr/>
        </p:nvSpPr>
        <p:spPr bwMode="auto">
          <a:xfrm>
            <a:off x="5435600" y="2492375"/>
            <a:ext cx="1728788" cy="649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8043863" algn="r"/>
              </a:tabLst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Стационарные учреждения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178" name="Скругленный прямоугольник 6"/>
          <p:cNvSpPr>
            <a:spLocks noChangeArrowheads="1"/>
          </p:cNvSpPr>
          <p:nvPr/>
        </p:nvSpPr>
        <p:spPr bwMode="auto">
          <a:xfrm>
            <a:off x="7308850" y="2492375"/>
            <a:ext cx="1727200" cy="649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8043863" algn="r"/>
              </a:tabLst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Учреждения социального обслуживания  семьи и детей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1" name="Скругленный прямоугольник 7"/>
          <p:cNvSpPr>
            <a:spLocks noChangeArrowheads="1"/>
          </p:cNvSpPr>
          <p:nvPr/>
        </p:nvSpPr>
        <p:spPr bwMode="auto">
          <a:xfrm>
            <a:off x="107950" y="2492375"/>
            <a:ext cx="1655763" cy="1081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КУ «Центр предоставления мер социальной поддержки» </a:t>
            </a:r>
            <a:r>
              <a:rPr lang="ru-RU" sz="1000" b="1" dirty="0" err="1">
                <a:solidFill>
                  <a:schemeClr val="tx1"/>
                </a:solidFill>
                <a:cs typeface="Times New Roman" pitchFamily="18" charset="0"/>
              </a:rPr>
              <a:t>Минздравсоцразвития</a:t>
            </a: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 Чувашии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59113" y="3881438"/>
            <a:ext cx="268287" cy="268287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43" name="Овал 42"/>
          <p:cNvSpPr/>
          <p:nvPr/>
        </p:nvSpPr>
        <p:spPr>
          <a:xfrm>
            <a:off x="4957763" y="4224338"/>
            <a:ext cx="268287" cy="268287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Овал 44"/>
          <p:cNvSpPr/>
          <p:nvPr/>
        </p:nvSpPr>
        <p:spPr>
          <a:xfrm>
            <a:off x="6804025" y="3802063"/>
            <a:ext cx="268288" cy="268287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Овал 46"/>
          <p:cNvSpPr/>
          <p:nvPr/>
        </p:nvSpPr>
        <p:spPr>
          <a:xfrm>
            <a:off x="6804025" y="4273550"/>
            <a:ext cx="268288" cy="268288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8" name="Овал 47"/>
          <p:cNvSpPr/>
          <p:nvPr/>
        </p:nvSpPr>
        <p:spPr>
          <a:xfrm>
            <a:off x="6804025" y="4992688"/>
            <a:ext cx="268288" cy="268287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Овал 48"/>
          <p:cNvSpPr/>
          <p:nvPr/>
        </p:nvSpPr>
        <p:spPr>
          <a:xfrm>
            <a:off x="6829425" y="5965825"/>
            <a:ext cx="269875" cy="268288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Овал 49"/>
          <p:cNvSpPr/>
          <p:nvPr/>
        </p:nvSpPr>
        <p:spPr>
          <a:xfrm>
            <a:off x="8661400" y="3802063"/>
            <a:ext cx="268288" cy="268287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Овал 50"/>
          <p:cNvSpPr/>
          <p:nvPr/>
        </p:nvSpPr>
        <p:spPr>
          <a:xfrm>
            <a:off x="8661400" y="4581525"/>
            <a:ext cx="268288" cy="268288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Овал 51"/>
          <p:cNvSpPr/>
          <p:nvPr/>
        </p:nvSpPr>
        <p:spPr>
          <a:xfrm>
            <a:off x="8661400" y="5062538"/>
            <a:ext cx="268288" cy="268287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Овал 52"/>
          <p:cNvSpPr/>
          <p:nvPr/>
        </p:nvSpPr>
        <p:spPr>
          <a:xfrm>
            <a:off x="8669338" y="5903913"/>
            <a:ext cx="268287" cy="268287"/>
          </a:xfrm>
          <a:prstGeom prst="ellipse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3888" y="5473700"/>
            <a:ext cx="3679825" cy="827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Всего 51 учреждение социального обслуживания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5" name="Диаграмма 2"/>
          <p:cNvGraphicFramePr>
            <a:graphicFrameLocks/>
          </p:cNvGraphicFramePr>
          <p:nvPr/>
        </p:nvGraphicFramePr>
        <p:xfrm>
          <a:off x="392113" y="1214438"/>
          <a:ext cx="4002087" cy="2044700"/>
        </p:xfrm>
        <a:graphic>
          <a:graphicData uri="http://schemas.openxmlformats.org/presentationml/2006/ole">
            <p:oleObj spid="_x0000_s108545" r:id="rId3" imgW="4005419" imgH="2048434" progId="Excel.Sheet.8">
              <p:embed/>
            </p:oleObj>
          </a:graphicData>
        </a:graphic>
      </p:graphicFrame>
      <p:sp>
        <p:nvSpPr>
          <p:cNvPr id="108550" name="TextBox 11"/>
          <p:cNvSpPr txBox="1">
            <a:spLocks noChangeArrowheads="1"/>
          </p:cNvSpPr>
          <p:nvPr/>
        </p:nvSpPr>
        <p:spPr bwMode="auto">
          <a:xfrm>
            <a:off x="146050" y="919163"/>
            <a:ext cx="4500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cs typeface="Times New Roman" pitchFamily="18" charset="0"/>
              </a:rPr>
              <a:t>Средний размер субсидии на семью, рублей</a:t>
            </a:r>
          </a:p>
        </p:txBody>
      </p:sp>
      <p:graphicFrame>
        <p:nvGraphicFramePr>
          <p:cNvPr id="108547" name="Диаграмма 14"/>
          <p:cNvGraphicFramePr>
            <a:graphicFrameLocks/>
          </p:cNvGraphicFramePr>
          <p:nvPr/>
        </p:nvGraphicFramePr>
        <p:xfrm>
          <a:off x="4429125" y="2428875"/>
          <a:ext cx="4462463" cy="2693988"/>
        </p:xfrm>
        <a:graphic>
          <a:graphicData uri="http://schemas.openxmlformats.org/presentationml/2006/ole">
            <p:oleObj spid="_x0000_s108547" r:id="rId4" imgW="4462659" imgH="2694666" progId="Excel.Sheet.8">
              <p:embed/>
            </p:oleObj>
          </a:graphicData>
        </a:graphic>
      </p:graphicFrame>
      <p:sp>
        <p:nvSpPr>
          <p:cNvPr id="108551" name="TextBox 16"/>
          <p:cNvSpPr txBox="1">
            <a:spLocks noChangeArrowheads="1"/>
          </p:cNvSpPr>
          <p:nvPr/>
        </p:nvSpPr>
        <p:spPr bwMode="auto">
          <a:xfrm>
            <a:off x="4491038" y="2071688"/>
            <a:ext cx="465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cs typeface="Times New Roman" pitchFamily="18" charset="0"/>
              </a:rPr>
              <a:t>Расходы республиканского бюджета Чувашской Республики, млн. рублей</a:t>
            </a:r>
          </a:p>
        </p:txBody>
      </p:sp>
      <p:graphicFrame>
        <p:nvGraphicFramePr>
          <p:cNvPr id="108549" name="Диаграмма 1"/>
          <p:cNvGraphicFramePr>
            <a:graphicFrameLocks/>
          </p:cNvGraphicFramePr>
          <p:nvPr/>
        </p:nvGraphicFramePr>
        <p:xfrm>
          <a:off x="95250" y="3937000"/>
          <a:ext cx="4214813" cy="2606675"/>
        </p:xfrm>
        <a:graphic>
          <a:graphicData uri="http://schemas.openxmlformats.org/presentationml/2006/ole">
            <p:oleObj spid="_x0000_s108549" r:id="rId5" imgW="4212701" imgH="2603218" progId="Excel.Sheet.8">
              <p:embed/>
            </p:oleObj>
          </a:graphicData>
        </a:graphic>
      </p:graphicFrame>
      <p:sp>
        <p:nvSpPr>
          <p:cNvPr id="108552" name="TextBox 5"/>
          <p:cNvSpPr txBox="1">
            <a:spLocks noChangeArrowheads="1"/>
          </p:cNvSpPr>
          <p:nvPr/>
        </p:nvSpPr>
        <p:spPr bwMode="auto">
          <a:xfrm>
            <a:off x="2987675" y="4214813"/>
            <a:ext cx="1082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  <a:ea typeface="MS Gothic"/>
                <a:cs typeface="MS Gothic"/>
              </a:rPr>
              <a:t>3</a:t>
            </a:r>
            <a:r>
              <a:rPr lang="en-US" sz="1200" b="1">
                <a:latin typeface="Calibri" pitchFamily="34" charset="0"/>
                <a:ea typeface="MS Gothic"/>
                <a:cs typeface="MS Gothic"/>
              </a:rPr>
              <a:t>30039</a:t>
            </a:r>
            <a:r>
              <a:rPr lang="ru-RU" sz="1200" b="1">
                <a:latin typeface="Calibri" pitchFamily="34" charset="0"/>
                <a:ea typeface="MS Gothic"/>
                <a:cs typeface="MS Gothic"/>
              </a:rPr>
              <a:t> чел.</a:t>
            </a:r>
          </a:p>
        </p:txBody>
      </p:sp>
      <p:sp>
        <p:nvSpPr>
          <p:cNvPr id="108553" name="TextBox 11"/>
          <p:cNvSpPr txBox="1">
            <a:spLocks noChangeArrowheads="1"/>
          </p:cNvSpPr>
          <p:nvPr/>
        </p:nvSpPr>
        <p:spPr bwMode="auto">
          <a:xfrm>
            <a:off x="0" y="3286125"/>
            <a:ext cx="47926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  <a:ea typeface="MS Gothic"/>
                <a:cs typeface="MS Gothic"/>
              </a:rPr>
              <a:t>Доля граждан </a:t>
            </a:r>
            <a:r>
              <a:rPr lang="ru-RU" sz="1200" b="1">
                <a:solidFill>
                  <a:schemeClr val="bg1"/>
                </a:solidFill>
                <a:latin typeface="Calibri" pitchFamily="34" charset="0"/>
                <a:ea typeface="MS Gothic"/>
                <a:cs typeface="MS Gothic"/>
              </a:rPr>
              <a:t>, </a:t>
            </a:r>
            <a:r>
              <a:rPr lang="ru-RU" sz="1200" b="1">
                <a:latin typeface="Calibri" pitchFamily="34" charset="0"/>
                <a:ea typeface="MS Gothic"/>
                <a:cs typeface="MS Gothic"/>
              </a:rPr>
              <a:t>получающих меры социальной поддержки  по оплате за жилищно-коммунальные услуги, </a:t>
            </a:r>
          </a:p>
          <a:p>
            <a:pPr algn="ctr"/>
            <a:r>
              <a:rPr lang="ru-RU" sz="1200" b="1">
                <a:latin typeface="Calibri" pitchFamily="34" charset="0"/>
                <a:ea typeface="MS Gothic"/>
                <a:cs typeface="MS Gothic"/>
              </a:rPr>
              <a:t>в % от общей численности населения </a:t>
            </a:r>
          </a:p>
          <a:p>
            <a:pPr algn="ctr"/>
            <a:r>
              <a:rPr lang="ru-RU" sz="1200" b="1">
                <a:latin typeface="Calibri" pitchFamily="34" charset="0"/>
                <a:ea typeface="MS Gothic"/>
                <a:cs typeface="MS Gothic"/>
              </a:rPr>
              <a:t>Чувашской Республики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1963" y="107950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Субсидии на оплату жилого помещения и коммунальных услуг малообеспеченным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семьям</a:t>
            </a:r>
            <a:endParaRPr lang="ru-RU" sz="2000" dirty="0"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1747838" y="1816100"/>
            <a:ext cx="1179512" cy="649288"/>
          </a:xfrm>
          <a:prstGeom prst="upArrow">
            <a:avLst>
              <a:gd name="adj1" fmla="val 65000"/>
              <a:gd name="adj2" fmla="val 420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102,3%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434975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Младенческая смертность, на 1000 родившихся 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живыми</a:t>
            </a:r>
            <a:endParaRPr lang="ru-RU" sz="2000" dirty="0"/>
          </a:p>
        </p:txBody>
      </p:sp>
      <p:sp>
        <p:nvSpPr>
          <p:cNvPr id="18434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F7962012-AFFA-461D-B753-F39B2ADC0943}" type="slidenum">
              <a:rPr lang="ru-RU">
                <a:latin typeface="+mn-lt"/>
              </a:rPr>
              <a:pPr>
                <a:defRPr/>
              </a:pPr>
              <a:t>7</a:t>
            </a:fld>
            <a:endParaRPr lang="ru-RU">
              <a:latin typeface="+mn-lt"/>
            </a:endParaRPr>
          </a:p>
        </p:txBody>
      </p:sp>
      <p:graphicFrame>
        <p:nvGraphicFramePr>
          <p:cNvPr id="18435" name="Диаграмма 81"/>
          <p:cNvGraphicFramePr>
            <a:graphicFrameLocks/>
          </p:cNvGraphicFramePr>
          <p:nvPr/>
        </p:nvGraphicFramePr>
        <p:xfrm>
          <a:off x="908050" y="822325"/>
          <a:ext cx="7337425" cy="2908300"/>
        </p:xfrm>
        <a:graphic>
          <a:graphicData uri="http://schemas.openxmlformats.org/presentationml/2006/ole">
            <p:oleObj spid="_x0000_s18435" r:id="rId3" imgW="7334124" imgH="2908044" progId="Excel.Sheet.8">
              <p:embed/>
            </p:oleObj>
          </a:graphicData>
        </a:graphic>
      </p:graphicFrame>
      <p:graphicFrame>
        <p:nvGraphicFramePr>
          <p:cNvPr id="18436" name="Диаграмма 80"/>
          <p:cNvGraphicFramePr>
            <a:graphicFrameLocks/>
          </p:cNvGraphicFramePr>
          <p:nvPr/>
        </p:nvGraphicFramePr>
        <p:xfrm>
          <a:off x="993775" y="3665538"/>
          <a:ext cx="6742113" cy="3030537"/>
        </p:xfrm>
        <a:graphic>
          <a:graphicData uri="http://schemas.openxmlformats.org/presentationml/2006/ole">
            <p:oleObj spid="_x0000_s18436" r:id="rId4" imgW="6742760" imgH="303607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6425" y="1262063"/>
            <a:ext cx="3970338" cy="6127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912813" eaLnBrk="1" hangingPunct="1">
              <a:defRPr/>
            </a:pPr>
            <a:r>
              <a:rPr lang="en-US" sz="1000" dirty="0" smtClean="0"/>
              <a:t>C </a:t>
            </a:r>
            <a:r>
              <a:rPr lang="ru-RU" sz="1000" dirty="0" smtClean="0"/>
              <a:t>учетом Указа Президента Чувашской Республики</a:t>
            </a:r>
            <a:br>
              <a:rPr lang="ru-RU" sz="1000" dirty="0" smtClean="0"/>
            </a:br>
            <a:r>
              <a:rPr lang="ru-RU" sz="1000" dirty="0" smtClean="0"/>
              <a:t>«О категориях граждан, имеющих право на присвоение звания </a:t>
            </a:r>
            <a:br>
              <a:rPr lang="ru-RU" sz="1000" dirty="0" smtClean="0"/>
            </a:br>
            <a:r>
              <a:rPr lang="ru-RU" sz="1000" dirty="0" smtClean="0"/>
              <a:t>«Ветеран труда Чувашской Республики» № 90 от 07.10.2011 г.</a:t>
            </a:r>
          </a:p>
        </p:txBody>
      </p:sp>
      <p:sp>
        <p:nvSpPr>
          <p:cNvPr id="109579" name="TextBox 33"/>
          <p:cNvSpPr txBox="1">
            <a:spLocks noChangeArrowheads="1"/>
          </p:cNvSpPr>
          <p:nvPr/>
        </p:nvSpPr>
        <p:spPr bwMode="auto">
          <a:xfrm>
            <a:off x="0" y="142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Численность лиц, имеющих звание </a:t>
            </a:r>
          </a:p>
          <a:p>
            <a:pPr algn="ctr"/>
            <a:r>
              <a:rPr lang="ru-RU" sz="2000" b="1"/>
              <a:t>«Ветеран труда Чувашской Республики»</a:t>
            </a:r>
            <a:endParaRPr lang="ru-RU" b="1"/>
          </a:p>
        </p:txBody>
      </p:sp>
      <p:sp>
        <p:nvSpPr>
          <p:cNvPr id="6" name="Прямоугольный треугольник 5"/>
          <p:cNvSpPr/>
          <p:nvPr/>
        </p:nvSpPr>
        <p:spPr>
          <a:xfrm flipH="1">
            <a:off x="1430338" y="822325"/>
            <a:ext cx="6276975" cy="2468563"/>
          </a:xfrm>
          <a:custGeom>
            <a:avLst/>
            <a:gdLst>
              <a:gd name="connsiteX0" fmla="*/ 0 w 6277855"/>
              <a:gd name="connsiteY0" fmla="*/ 2468562 h 2468562"/>
              <a:gd name="connsiteX1" fmla="*/ 0 w 6277855"/>
              <a:gd name="connsiteY1" fmla="*/ 0 h 2468562"/>
              <a:gd name="connsiteX2" fmla="*/ 6277855 w 6277855"/>
              <a:gd name="connsiteY2" fmla="*/ 2468562 h 2468562"/>
              <a:gd name="connsiteX3" fmla="*/ 0 w 6277855"/>
              <a:gd name="connsiteY3" fmla="*/ 2468562 h 2468562"/>
              <a:gd name="connsiteX0" fmla="*/ 0 w 6277855"/>
              <a:gd name="connsiteY0" fmla="*/ 2468562 h 2468562"/>
              <a:gd name="connsiteX1" fmla="*/ 0 w 6277855"/>
              <a:gd name="connsiteY1" fmla="*/ 0 h 2468562"/>
              <a:gd name="connsiteX2" fmla="*/ 6277855 w 6277855"/>
              <a:gd name="connsiteY2" fmla="*/ 2468562 h 2468562"/>
              <a:gd name="connsiteX3" fmla="*/ 0 w 6277855"/>
              <a:gd name="connsiteY3" fmla="*/ 2468562 h 2468562"/>
              <a:gd name="connsiteX0" fmla="*/ 0 w 6277855"/>
              <a:gd name="connsiteY0" fmla="*/ 2468562 h 2468562"/>
              <a:gd name="connsiteX1" fmla="*/ 0 w 6277855"/>
              <a:gd name="connsiteY1" fmla="*/ 0 h 2468562"/>
              <a:gd name="connsiteX2" fmla="*/ 6277855 w 6277855"/>
              <a:gd name="connsiteY2" fmla="*/ 2468562 h 2468562"/>
              <a:gd name="connsiteX3" fmla="*/ 0 w 6277855"/>
              <a:gd name="connsiteY3" fmla="*/ 2468562 h 246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7855" h="2468562">
                <a:moveTo>
                  <a:pt x="0" y="2468562"/>
                </a:moveTo>
                <a:lnTo>
                  <a:pt x="0" y="0"/>
                </a:lnTo>
                <a:cubicBezTo>
                  <a:pt x="1447159" y="1568205"/>
                  <a:pt x="3923980" y="2191275"/>
                  <a:pt x="6277855" y="2468562"/>
                </a:cubicBezTo>
                <a:lnTo>
                  <a:pt x="0" y="246856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908800" y="598488"/>
            <a:ext cx="1528763" cy="66357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22 493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977063" y="3092450"/>
            <a:ext cx="1460500" cy="393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01.01.2013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854075" y="3100388"/>
            <a:ext cx="1458913" cy="393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prstClr val="black"/>
                </a:solidFill>
                <a:cs typeface="Arial" charset="0"/>
              </a:rPr>
              <a:t>01.</a:t>
            </a:r>
            <a:r>
              <a:rPr lang="en-US">
                <a:solidFill>
                  <a:prstClr val="black"/>
                </a:solidFill>
                <a:cs typeface="Arial" charset="0"/>
              </a:rPr>
              <a:t>0</a:t>
            </a:r>
            <a:r>
              <a:rPr lang="ru-RU">
                <a:solidFill>
                  <a:prstClr val="black"/>
                </a:solidFill>
                <a:cs typeface="Arial" charset="0"/>
              </a:rPr>
              <a:t>1.2012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960438" y="2366963"/>
            <a:ext cx="1246187" cy="66357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2 089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39750" y="3933825"/>
            <a:ext cx="8064500" cy="70961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Финансирование мер социальной поддержки, установленных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для региональных льготников в Чувашской Республике, тыс. руб.</a:t>
            </a:r>
          </a:p>
        </p:txBody>
      </p:sp>
      <p:graphicFrame>
        <p:nvGraphicFramePr>
          <p:cNvPr id="109577" name="Object 68"/>
          <p:cNvGraphicFramePr>
            <a:graphicFrameLocks/>
          </p:cNvGraphicFramePr>
          <p:nvPr/>
        </p:nvGraphicFramePr>
        <p:xfrm>
          <a:off x="1208088" y="4498975"/>
          <a:ext cx="6721475" cy="2138363"/>
        </p:xfrm>
        <a:graphic>
          <a:graphicData uri="http://schemas.openxmlformats.org/presentationml/2006/ole">
            <p:oleObj spid="_x0000_s109577" r:id="rId4" imgW="6724471" imgH="2139881" progId="Excel.Sheet.8">
              <p:embed/>
            </p:oleObj>
          </a:graphicData>
        </a:graphic>
      </p:graphicFrame>
      <p:sp>
        <p:nvSpPr>
          <p:cNvPr id="16" name="Овал 15"/>
          <p:cNvSpPr/>
          <p:nvPr/>
        </p:nvSpPr>
        <p:spPr bwMode="auto">
          <a:xfrm>
            <a:off x="6858000" y="1343025"/>
            <a:ext cx="1652588" cy="66357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000000"/>
                </a:solidFill>
              </a:rPr>
              <a:t>Из них 19 029</a:t>
            </a:r>
            <a:r>
              <a:rPr lang="ru-RU" sz="1200">
                <a:solidFill>
                  <a:srgbClr val="000000"/>
                </a:solidFill>
              </a:rPr>
              <a:t/>
            </a:r>
            <a:br>
              <a:rPr lang="ru-RU" sz="1200">
                <a:solidFill>
                  <a:srgbClr val="000000"/>
                </a:solidFill>
              </a:rPr>
            </a:br>
            <a:r>
              <a:rPr lang="ru-RU" sz="1200" b="1">
                <a:solidFill>
                  <a:srgbClr val="000000"/>
                </a:solidFill>
              </a:rPr>
              <a:t>по трудовому стажу</a:t>
            </a:r>
            <a:endParaRPr lang="ru-RU" sz="1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9875" y="876300"/>
            <a:ext cx="8504238" cy="4840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93750" y="1103313"/>
            <a:ext cx="7889875" cy="923925"/>
          </a:xfrm>
          <a:prstGeom prst="rect">
            <a:avLst/>
          </a:prstGeom>
          <a:solidFill>
            <a:srgbClr val="CCFFCC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обеспечить реализацию мер социальной поддержки отдельным категориям граждан, установленных законодательством Российской Федерации и Чувашской Республики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400" y="2271713"/>
            <a:ext cx="7888288" cy="923925"/>
          </a:xfrm>
          <a:prstGeom prst="rect">
            <a:avLst/>
          </a:prstGeom>
          <a:solidFill>
            <a:srgbClr val="CCFFCC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just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организовать автоматизированное ведение персонифицированного учета предоставления социальных услуг с учетом потребностей населения Чувашской Республики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400" y="3448050"/>
            <a:ext cx="7888288" cy="1200150"/>
          </a:xfrm>
          <a:prstGeom prst="rect">
            <a:avLst/>
          </a:prstGeom>
          <a:solidFill>
            <a:srgbClr val="CCFFCC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just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обеспечить проведение неотложных работ по ремонту и обустройству зданий и сооружений в целях обеспечения комплексной безопасности учреждений с постоянным пребыванием детей, инвалидов и пожилых граждан</a:t>
            </a:r>
          </a:p>
        </p:txBody>
      </p:sp>
      <p:sp>
        <p:nvSpPr>
          <p:cNvPr id="8" name="Ромб 7"/>
          <p:cNvSpPr/>
          <p:nvPr/>
        </p:nvSpPr>
        <p:spPr>
          <a:xfrm>
            <a:off x="452438" y="1104900"/>
            <a:ext cx="274637" cy="274638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452438" y="2281238"/>
            <a:ext cx="274637" cy="274637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452438" y="3457575"/>
            <a:ext cx="274637" cy="274638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624" name="Заголовок 1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ЗАДАЧИ в области социальный защиты населения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400" y="4827588"/>
            <a:ext cx="7888288" cy="646112"/>
          </a:xfrm>
          <a:prstGeom prst="rect">
            <a:avLst/>
          </a:prstGeom>
          <a:solidFill>
            <a:srgbClr val="CCFFCC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just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создание портала социальных услуг, организация сайтов учреждений социальной защиты</a:t>
            </a:r>
            <a:endParaRPr lang="ru-RU" dirty="0"/>
          </a:p>
        </p:txBody>
      </p:sp>
      <p:sp>
        <p:nvSpPr>
          <p:cNvPr id="12" name="Ромб 11"/>
          <p:cNvSpPr/>
          <p:nvPr/>
        </p:nvSpPr>
        <p:spPr>
          <a:xfrm>
            <a:off x="452438" y="4827588"/>
            <a:ext cx="274637" cy="274637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3" y="188913"/>
            <a:ext cx="8877300" cy="561975"/>
          </a:xfrm>
        </p:spPr>
        <p:txBody>
          <a:bodyPr lIns="36000" rIns="36000" anchor="t"/>
          <a:lstStyle/>
          <a:p>
            <a:pPr defTabSz="912813" eaLnBrk="1" hangingPunct="1"/>
            <a:r>
              <a:rPr lang="ru-RU" sz="2000" b="1" smtClean="0"/>
              <a:t>Основные показатели здоровья населения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703888" y="835025"/>
            <a:ext cx="687387" cy="268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615113" y="835025"/>
            <a:ext cx="687387" cy="268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585075" y="835025"/>
            <a:ext cx="688975" cy="268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</a:rPr>
              <a:t>2018</a:t>
            </a:r>
          </a:p>
        </p:txBody>
      </p:sp>
      <p:grpSp>
        <p:nvGrpSpPr>
          <p:cNvPr id="112645" name="Группа 1"/>
          <p:cNvGrpSpPr>
            <a:grpSpLocks/>
          </p:cNvGrpSpPr>
          <p:nvPr/>
        </p:nvGrpSpPr>
        <p:grpSpPr bwMode="auto">
          <a:xfrm>
            <a:off x="788988" y="1268413"/>
            <a:ext cx="7545387" cy="738187"/>
            <a:chOff x="789305" y="1267820"/>
            <a:chExt cx="7545231" cy="738664"/>
          </a:xfrm>
        </p:grpSpPr>
        <p:sp>
          <p:nvSpPr>
            <p:cNvPr id="3" name="Скругленный прямоугольник 2"/>
            <p:cNvSpPr/>
            <p:nvPr/>
          </p:nvSpPr>
          <p:spPr bwMode="auto">
            <a:xfrm>
              <a:off x="789305" y="1269408"/>
              <a:ext cx="7545231" cy="737076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5704103" y="1317064"/>
              <a:ext cx="687373" cy="2684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5704103" y="1650654"/>
              <a:ext cx="687373" cy="2700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solidFill>
                    <a:srgbClr val="000000"/>
                  </a:solidFill>
                </a:rPr>
                <a:t>70,6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>
              <a:off x="6615310" y="1317064"/>
              <a:ext cx="687373" cy="2684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solidFill>
                    <a:srgbClr val="000000"/>
                  </a:solidFill>
                </a:rPr>
                <a:t>70,8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6615310" y="1650654"/>
              <a:ext cx="687373" cy="2700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solidFill>
                    <a:srgbClr val="000000"/>
                  </a:solidFill>
                </a:rPr>
                <a:t>70,8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7583665" y="1317064"/>
              <a:ext cx="690548" cy="2684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74,0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 bwMode="auto">
            <a:xfrm>
              <a:off x="7583665" y="1650654"/>
              <a:ext cx="690548" cy="2700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74,3</a:t>
              </a:r>
            </a:p>
          </p:txBody>
        </p:sp>
        <p:grpSp>
          <p:nvGrpSpPr>
            <p:cNvPr id="112701" name="Группа 6"/>
            <p:cNvGrpSpPr>
              <a:grpSpLocks/>
            </p:cNvGrpSpPr>
            <p:nvPr/>
          </p:nvGrpSpPr>
          <p:grpSpPr bwMode="auto">
            <a:xfrm>
              <a:off x="4485276" y="1316143"/>
              <a:ext cx="982192" cy="641945"/>
              <a:chOff x="3960626" y="1488528"/>
              <a:chExt cx="982192" cy="641945"/>
            </a:xfrm>
          </p:grpSpPr>
          <p:sp>
            <p:nvSpPr>
              <p:cNvPr id="112703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2704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2702" name="TextBox 3"/>
            <p:cNvSpPr txBox="1">
              <a:spLocks noChangeArrowheads="1"/>
            </p:cNvSpPr>
            <p:nvPr/>
          </p:nvSpPr>
          <p:spPr bwMode="auto">
            <a:xfrm>
              <a:off x="789306" y="1267820"/>
              <a:ext cx="256058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Ожидаемая продолжительность жизни при рождении, лет</a:t>
              </a:r>
            </a:p>
          </p:txBody>
        </p:sp>
      </p:grpSp>
      <p:grpSp>
        <p:nvGrpSpPr>
          <p:cNvPr id="112646" name="Группа 7"/>
          <p:cNvGrpSpPr>
            <a:grpSpLocks/>
          </p:cNvGrpSpPr>
          <p:nvPr/>
        </p:nvGrpSpPr>
        <p:grpSpPr bwMode="auto">
          <a:xfrm>
            <a:off x="788988" y="2325688"/>
            <a:ext cx="7545387" cy="736600"/>
            <a:chOff x="789305" y="2424973"/>
            <a:chExt cx="7545231" cy="736356"/>
          </a:xfrm>
        </p:grpSpPr>
        <p:sp>
          <p:nvSpPr>
            <p:cNvPr id="120" name="Скругленный прямоугольник 119"/>
            <p:cNvSpPr/>
            <p:nvPr/>
          </p:nvSpPr>
          <p:spPr bwMode="auto">
            <a:xfrm>
              <a:off x="789305" y="2424973"/>
              <a:ext cx="7545231" cy="736356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 bwMode="auto">
            <a:xfrm>
              <a:off x="5704103" y="2486864"/>
              <a:ext cx="687373" cy="2681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13,3</a:t>
              </a:r>
            </a:p>
          </p:txBody>
        </p:sp>
        <p:sp>
          <p:nvSpPr>
            <p:cNvPr id="60" name="Скругленный прямоугольник 59"/>
            <p:cNvSpPr/>
            <p:nvPr/>
          </p:nvSpPr>
          <p:spPr bwMode="auto">
            <a:xfrm>
              <a:off x="5704103" y="2820129"/>
              <a:ext cx="687373" cy="269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13,3</a:t>
              </a:r>
            </a:p>
          </p:txBody>
        </p:sp>
        <p:sp>
          <p:nvSpPr>
            <p:cNvPr id="63" name="Скругленный прямоугольник 62"/>
            <p:cNvSpPr/>
            <p:nvPr/>
          </p:nvSpPr>
          <p:spPr bwMode="auto">
            <a:xfrm>
              <a:off x="6615310" y="2486864"/>
              <a:ext cx="687373" cy="2681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13,0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 bwMode="auto">
            <a:xfrm>
              <a:off x="6615310" y="2820129"/>
              <a:ext cx="687373" cy="269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13,2</a:t>
              </a:r>
            </a:p>
          </p:txBody>
        </p:sp>
        <p:sp>
          <p:nvSpPr>
            <p:cNvPr id="67" name="Скругленный прямоугольник 66"/>
            <p:cNvSpPr/>
            <p:nvPr/>
          </p:nvSpPr>
          <p:spPr bwMode="auto">
            <a:xfrm>
              <a:off x="7583665" y="2486864"/>
              <a:ext cx="690548" cy="2681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11,8</a:t>
              </a:r>
            </a:p>
          </p:txBody>
        </p:sp>
        <p:sp>
          <p:nvSpPr>
            <p:cNvPr id="68" name="Скругленный прямоугольник 67"/>
            <p:cNvSpPr/>
            <p:nvPr/>
          </p:nvSpPr>
          <p:spPr bwMode="auto">
            <a:xfrm>
              <a:off x="7583665" y="2820129"/>
              <a:ext cx="690548" cy="269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11,0</a:t>
              </a:r>
            </a:p>
          </p:txBody>
        </p:sp>
        <p:grpSp>
          <p:nvGrpSpPr>
            <p:cNvPr id="112690" name="Группа 68"/>
            <p:cNvGrpSpPr>
              <a:grpSpLocks/>
            </p:cNvGrpSpPr>
            <p:nvPr/>
          </p:nvGrpSpPr>
          <p:grpSpPr bwMode="auto">
            <a:xfrm>
              <a:off x="4485276" y="2485374"/>
              <a:ext cx="982192" cy="641945"/>
              <a:chOff x="3960626" y="1488528"/>
              <a:chExt cx="982192" cy="641945"/>
            </a:xfrm>
          </p:grpSpPr>
          <p:sp>
            <p:nvSpPr>
              <p:cNvPr id="112692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2693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2691" name="TextBox 70"/>
            <p:cNvSpPr txBox="1">
              <a:spLocks noChangeArrowheads="1"/>
            </p:cNvSpPr>
            <p:nvPr/>
          </p:nvSpPr>
          <p:spPr bwMode="auto">
            <a:xfrm>
              <a:off x="789306" y="2545927"/>
              <a:ext cx="25605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lang="ru-RU" sz="1400" b="1"/>
                <a:t>Смертность от всех причин, на 1000 населения</a:t>
              </a:r>
            </a:p>
          </p:txBody>
        </p:sp>
      </p:grpSp>
      <p:grpSp>
        <p:nvGrpSpPr>
          <p:cNvPr id="112647" name="Группа 8"/>
          <p:cNvGrpSpPr>
            <a:grpSpLocks/>
          </p:cNvGrpSpPr>
          <p:nvPr/>
        </p:nvGrpSpPr>
        <p:grpSpPr bwMode="auto">
          <a:xfrm>
            <a:off x="788988" y="3382963"/>
            <a:ext cx="7545387" cy="750887"/>
            <a:chOff x="789305" y="3421819"/>
            <a:chExt cx="7545231" cy="750742"/>
          </a:xfrm>
        </p:grpSpPr>
        <p:sp>
          <p:nvSpPr>
            <p:cNvPr id="121" name="Скругленный прямоугольник 120"/>
            <p:cNvSpPr/>
            <p:nvPr/>
          </p:nvSpPr>
          <p:spPr bwMode="auto">
            <a:xfrm>
              <a:off x="789305" y="3421819"/>
              <a:ext cx="7545231" cy="736458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 bwMode="auto">
            <a:xfrm>
              <a:off x="5704103" y="3483719"/>
              <a:ext cx="687373" cy="2682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н/д</a:t>
              </a:r>
            </a:p>
          </p:txBody>
        </p:sp>
        <p:sp>
          <p:nvSpPr>
            <p:cNvPr id="83" name="Скругленный прямоугольник 82"/>
            <p:cNvSpPr/>
            <p:nvPr/>
          </p:nvSpPr>
          <p:spPr bwMode="auto">
            <a:xfrm>
              <a:off x="5704103" y="3817030"/>
              <a:ext cx="687373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4" name="Скругленный прямоугольник 83"/>
            <p:cNvSpPr/>
            <p:nvPr/>
          </p:nvSpPr>
          <p:spPr bwMode="auto">
            <a:xfrm>
              <a:off x="6615310" y="3483719"/>
              <a:ext cx="687373" cy="2682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16,1</a:t>
              </a:r>
            </a:p>
          </p:txBody>
        </p:sp>
        <p:sp>
          <p:nvSpPr>
            <p:cNvPr id="85" name="Скругленный прямоугольник 84"/>
            <p:cNvSpPr/>
            <p:nvPr/>
          </p:nvSpPr>
          <p:spPr bwMode="auto">
            <a:xfrm>
              <a:off x="6615310" y="3817030"/>
              <a:ext cx="687373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6,2</a:t>
              </a:r>
            </a:p>
          </p:txBody>
        </p:sp>
        <p:sp>
          <p:nvSpPr>
            <p:cNvPr id="86" name="Скругленный прямоугольник 85"/>
            <p:cNvSpPr/>
            <p:nvPr/>
          </p:nvSpPr>
          <p:spPr bwMode="auto">
            <a:xfrm>
              <a:off x="7583665" y="3483719"/>
              <a:ext cx="690548" cy="2682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15,7</a:t>
              </a:r>
            </a:p>
          </p:txBody>
        </p:sp>
        <p:sp>
          <p:nvSpPr>
            <p:cNvPr id="88" name="Скругленный прямоугольник 87"/>
            <p:cNvSpPr/>
            <p:nvPr/>
          </p:nvSpPr>
          <p:spPr bwMode="auto">
            <a:xfrm>
              <a:off x="7583665" y="3817030"/>
              <a:ext cx="690548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5,7</a:t>
              </a:r>
            </a:p>
          </p:txBody>
        </p:sp>
        <p:grpSp>
          <p:nvGrpSpPr>
            <p:cNvPr id="112679" name="Группа 90"/>
            <p:cNvGrpSpPr>
              <a:grpSpLocks/>
            </p:cNvGrpSpPr>
            <p:nvPr/>
          </p:nvGrpSpPr>
          <p:grpSpPr bwMode="auto">
            <a:xfrm>
              <a:off x="4485276" y="3482220"/>
              <a:ext cx="982192" cy="641945"/>
              <a:chOff x="3960626" y="1488528"/>
              <a:chExt cx="982192" cy="641945"/>
            </a:xfrm>
          </p:grpSpPr>
          <p:sp>
            <p:nvSpPr>
              <p:cNvPr id="112681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2682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2680" name="TextBox 91"/>
            <p:cNvSpPr txBox="1">
              <a:spLocks noChangeArrowheads="1"/>
            </p:cNvSpPr>
            <p:nvPr/>
          </p:nvSpPr>
          <p:spPr bwMode="auto">
            <a:xfrm>
              <a:off x="789306" y="3433897"/>
              <a:ext cx="256058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lang="ru-RU" sz="1400" b="1"/>
                <a:t>Материнская смертность, случаев на 100 тыс. родившихся живыми</a:t>
              </a:r>
            </a:p>
          </p:txBody>
        </p:sp>
      </p:grpSp>
      <p:grpSp>
        <p:nvGrpSpPr>
          <p:cNvPr id="112648" name="Группа 9"/>
          <p:cNvGrpSpPr>
            <a:grpSpLocks/>
          </p:cNvGrpSpPr>
          <p:nvPr/>
        </p:nvGrpSpPr>
        <p:grpSpPr bwMode="auto">
          <a:xfrm>
            <a:off x="788988" y="4452938"/>
            <a:ext cx="7545387" cy="738187"/>
            <a:chOff x="789305" y="4489445"/>
            <a:chExt cx="7545231" cy="738664"/>
          </a:xfrm>
        </p:grpSpPr>
        <p:sp>
          <p:nvSpPr>
            <p:cNvPr id="122" name="Скругленный прямоугольник 121"/>
            <p:cNvSpPr/>
            <p:nvPr/>
          </p:nvSpPr>
          <p:spPr bwMode="auto">
            <a:xfrm>
              <a:off x="789305" y="4489445"/>
              <a:ext cx="7545231" cy="737076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8" name="Скругленный прямоугольник 97"/>
            <p:cNvSpPr/>
            <p:nvPr/>
          </p:nvSpPr>
          <p:spPr bwMode="auto">
            <a:xfrm>
              <a:off x="5704103" y="4538689"/>
              <a:ext cx="687373" cy="2684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8,7</a:t>
              </a:r>
            </a:p>
          </p:txBody>
        </p:sp>
        <p:sp>
          <p:nvSpPr>
            <p:cNvPr id="99" name="Скругленный прямоугольник 98"/>
            <p:cNvSpPr/>
            <p:nvPr/>
          </p:nvSpPr>
          <p:spPr bwMode="auto">
            <a:xfrm>
              <a:off x="5704103" y="4872279"/>
              <a:ext cx="687373" cy="2700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5,3</a:t>
              </a:r>
            </a:p>
          </p:txBody>
        </p:sp>
        <p:sp>
          <p:nvSpPr>
            <p:cNvPr id="100" name="Скругленный прямоугольник 99"/>
            <p:cNvSpPr/>
            <p:nvPr/>
          </p:nvSpPr>
          <p:spPr bwMode="auto">
            <a:xfrm>
              <a:off x="6615310" y="4538689"/>
              <a:ext cx="687373" cy="2684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8,2</a:t>
              </a:r>
            </a:p>
          </p:txBody>
        </p:sp>
        <p:sp>
          <p:nvSpPr>
            <p:cNvPr id="101" name="Скругленный прямоугольник 100"/>
            <p:cNvSpPr/>
            <p:nvPr/>
          </p:nvSpPr>
          <p:spPr bwMode="auto">
            <a:xfrm>
              <a:off x="6615310" y="4872279"/>
              <a:ext cx="687373" cy="2700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5,2</a:t>
              </a:r>
            </a:p>
          </p:txBody>
        </p:sp>
        <p:sp>
          <p:nvSpPr>
            <p:cNvPr id="102" name="Скругленный прямоугольник 101"/>
            <p:cNvSpPr/>
            <p:nvPr/>
          </p:nvSpPr>
          <p:spPr bwMode="auto">
            <a:xfrm>
              <a:off x="7583665" y="4538689"/>
              <a:ext cx="690548" cy="2684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7,5</a:t>
              </a:r>
            </a:p>
          </p:txBody>
        </p:sp>
        <p:sp>
          <p:nvSpPr>
            <p:cNvPr id="103" name="Скругленный прямоугольник 102"/>
            <p:cNvSpPr/>
            <p:nvPr/>
          </p:nvSpPr>
          <p:spPr bwMode="auto">
            <a:xfrm>
              <a:off x="7583665" y="4872279"/>
              <a:ext cx="690548" cy="2700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4,7</a:t>
              </a:r>
            </a:p>
          </p:txBody>
        </p:sp>
        <p:grpSp>
          <p:nvGrpSpPr>
            <p:cNvPr id="112668" name="Группа 103"/>
            <p:cNvGrpSpPr>
              <a:grpSpLocks/>
            </p:cNvGrpSpPr>
            <p:nvPr/>
          </p:nvGrpSpPr>
          <p:grpSpPr bwMode="auto">
            <a:xfrm>
              <a:off x="4485276" y="4537768"/>
              <a:ext cx="982192" cy="641945"/>
              <a:chOff x="3960626" y="1488528"/>
              <a:chExt cx="982192" cy="641945"/>
            </a:xfrm>
          </p:grpSpPr>
          <p:sp>
            <p:nvSpPr>
              <p:cNvPr id="112670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2671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2669" name="TextBox 104"/>
            <p:cNvSpPr txBox="1">
              <a:spLocks noChangeArrowheads="1"/>
            </p:cNvSpPr>
            <p:nvPr/>
          </p:nvSpPr>
          <p:spPr bwMode="auto">
            <a:xfrm>
              <a:off x="789306" y="4489445"/>
              <a:ext cx="274087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lang="ru-RU" sz="1400" b="1"/>
                <a:t>Младенческая смертность, случаев на 100 тыс. родившихся живыми</a:t>
              </a:r>
            </a:p>
          </p:txBody>
        </p:sp>
      </p:grpSp>
      <p:grpSp>
        <p:nvGrpSpPr>
          <p:cNvPr id="112649" name="Группа 11"/>
          <p:cNvGrpSpPr>
            <a:grpSpLocks/>
          </p:cNvGrpSpPr>
          <p:nvPr/>
        </p:nvGrpSpPr>
        <p:grpSpPr bwMode="auto">
          <a:xfrm>
            <a:off x="788988" y="5511800"/>
            <a:ext cx="7545387" cy="750888"/>
            <a:chOff x="789305" y="5511688"/>
            <a:chExt cx="7545231" cy="750742"/>
          </a:xfrm>
        </p:grpSpPr>
        <p:sp>
          <p:nvSpPr>
            <p:cNvPr id="123" name="Скругленный прямоугольник 122"/>
            <p:cNvSpPr/>
            <p:nvPr/>
          </p:nvSpPr>
          <p:spPr bwMode="auto">
            <a:xfrm>
              <a:off x="789305" y="5511688"/>
              <a:ext cx="7545231" cy="736457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Скругленный прямоугольник 109"/>
            <p:cNvSpPr/>
            <p:nvPr/>
          </p:nvSpPr>
          <p:spPr bwMode="auto">
            <a:xfrm>
              <a:off x="5704103" y="5573589"/>
              <a:ext cx="687373" cy="2682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111" name="Скругленный прямоугольник 110"/>
            <p:cNvSpPr/>
            <p:nvPr/>
          </p:nvSpPr>
          <p:spPr bwMode="auto">
            <a:xfrm>
              <a:off x="5704103" y="5906899"/>
              <a:ext cx="687373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7,0</a:t>
              </a:r>
            </a:p>
          </p:txBody>
        </p:sp>
        <p:sp>
          <p:nvSpPr>
            <p:cNvPr id="112" name="Скругленный прямоугольник 111"/>
            <p:cNvSpPr/>
            <p:nvPr/>
          </p:nvSpPr>
          <p:spPr bwMode="auto">
            <a:xfrm>
              <a:off x="6615310" y="5573589"/>
              <a:ext cx="687373" cy="2682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9,2</a:t>
              </a:r>
            </a:p>
          </p:txBody>
        </p:sp>
        <p:sp>
          <p:nvSpPr>
            <p:cNvPr id="113" name="Скругленный прямоугольник 112"/>
            <p:cNvSpPr/>
            <p:nvPr/>
          </p:nvSpPr>
          <p:spPr bwMode="auto">
            <a:xfrm>
              <a:off x="6615310" y="5906899"/>
              <a:ext cx="687373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6,9</a:t>
              </a:r>
            </a:p>
          </p:txBody>
        </p:sp>
        <p:sp>
          <p:nvSpPr>
            <p:cNvPr id="114" name="Скругленный прямоугольник 113"/>
            <p:cNvSpPr/>
            <p:nvPr/>
          </p:nvSpPr>
          <p:spPr bwMode="auto">
            <a:xfrm>
              <a:off x="7583665" y="5573589"/>
              <a:ext cx="690548" cy="2682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8,1</a:t>
              </a:r>
            </a:p>
          </p:txBody>
        </p:sp>
        <p:sp>
          <p:nvSpPr>
            <p:cNvPr id="115" name="Скругленный прямоугольник 114"/>
            <p:cNvSpPr/>
            <p:nvPr/>
          </p:nvSpPr>
          <p:spPr bwMode="auto">
            <a:xfrm>
              <a:off x="7583665" y="5906899"/>
              <a:ext cx="690548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6,4</a:t>
              </a:r>
            </a:p>
          </p:txBody>
        </p:sp>
        <p:grpSp>
          <p:nvGrpSpPr>
            <p:cNvPr id="112657" name="Группа 115"/>
            <p:cNvGrpSpPr>
              <a:grpSpLocks/>
            </p:cNvGrpSpPr>
            <p:nvPr/>
          </p:nvGrpSpPr>
          <p:grpSpPr bwMode="auto">
            <a:xfrm>
              <a:off x="4485276" y="5572089"/>
              <a:ext cx="982192" cy="641945"/>
              <a:chOff x="3960626" y="1488528"/>
              <a:chExt cx="982192" cy="641945"/>
            </a:xfrm>
          </p:grpSpPr>
          <p:sp>
            <p:nvSpPr>
              <p:cNvPr id="112659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2660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2658" name="TextBox 116"/>
            <p:cNvSpPr txBox="1">
              <a:spLocks noChangeArrowheads="1"/>
            </p:cNvSpPr>
            <p:nvPr/>
          </p:nvSpPr>
          <p:spPr bwMode="auto">
            <a:xfrm>
              <a:off x="789305" y="5523766"/>
              <a:ext cx="367776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lang="ru-RU" sz="1400" b="1"/>
                <a:t>Смертность детей в возрасте 0 - 17 лет, случаев на 10 тыс. населения соответствующего возраста</a:t>
              </a: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3" y="188913"/>
            <a:ext cx="8877300" cy="561975"/>
          </a:xfrm>
        </p:spPr>
        <p:txBody>
          <a:bodyPr lIns="36000" rIns="36000" anchor="t"/>
          <a:lstStyle/>
          <a:p>
            <a:pPr defTabSz="912813" eaLnBrk="1" hangingPunct="1"/>
            <a:r>
              <a:rPr lang="ru-RU" sz="2000" b="1" smtClean="0"/>
              <a:t>Основные показатели здоровья населения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703888" y="827088"/>
            <a:ext cx="687387" cy="268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615113" y="827088"/>
            <a:ext cx="687387" cy="268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585075" y="827088"/>
            <a:ext cx="688975" cy="268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</a:rPr>
              <a:t>2018</a:t>
            </a:r>
          </a:p>
        </p:txBody>
      </p:sp>
      <p:grpSp>
        <p:nvGrpSpPr>
          <p:cNvPr id="114693" name="Группа 1"/>
          <p:cNvGrpSpPr>
            <a:grpSpLocks/>
          </p:cNvGrpSpPr>
          <p:nvPr/>
        </p:nvGrpSpPr>
        <p:grpSpPr bwMode="auto">
          <a:xfrm>
            <a:off x="788988" y="1268413"/>
            <a:ext cx="7545387" cy="738187"/>
            <a:chOff x="789305" y="1267820"/>
            <a:chExt cx="7545231" cy="738664"/>
          </a:xfrm>
        </p:grpSpPr>
        <p:sp>
          <p:nvSpPr>
            <p:cNvPr id="3" name="Скругленный прямоугольник 2"/>
            <p:cNvSpPr/>
            <p:nvPr/>
          </p:nvSpPr>
          <p:spPr bwMode="auto">
            <a:xfrm>
              <a:off x="789305" y="1269408"/>
              <a:ext cx="7545231" cy="737076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5704103" y="1317064"/>
              <a:ext cx="687373" cy="2684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729,3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5704103" y="1650654"/>
              <a:ext cx="687373" cy="2700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596,3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>
              <a:off x="6615310" y="1317064"/>
              <a:ext cx="687373" cy="2684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721,7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6615310" y="1650654"/>
              <a:ext cx="687373" cy="2700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597,5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7583665" y="1317064"/>
              <a:ext cx="690548" cy="2684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649,4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 bwMode="auto">
            <a:xfrm>
              <a:off x="7583665" y="1650654"/>
              <a:ext cx="690548" cy="2700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592,5</a:t>
              </a:r>
            </a:p>
          </p:txBody>
        </p:sp>
        <p:grpSp>
          <p:nvGrpSpPr>
            <p:cNvPr id="114761" name="Группа 6"/>
            <p:cNvGrpSpPr>
              <a:grpSpLocks/>
            </p:cNvGrpSpPr>
            <p:nvPr/>
          </p:nvGrpSpPr>
          <p:grpSpPr bwMode="auto">
            <a:xfrm>
              <a:off x="4485276" y="1316143"/>
              <a:ext cx="982192" cy="641945"/>
              <a:chOff x="3960626" y="1488528"/>
              <a:chExt cx="982192" cy="641945"/>
            </a:xfrm>
          </p:grpSpPr>
          <p:sp>
            <p:nvSpPr>
              <p:cNvPr id="114763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4764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4762" name="TextBox 3"/>
            <p:cNvSpPr txBox="1">
              <a:spLocks noChangeArrowheads="1"/>
            </p:cNvSpPr>
            <p:nvPr/>
          </p:nvSpPr>
          <p:spPr bwMode="auto">
            <a:xfrm>
              <a:off x="789306" y="1267820"/>
              <a:ext cx="280833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lang="ru-RU" sz="1400" b="1"/>
                <a:t>Смертность от болезней системы кровообращения, на 100 тыс. населения</a:t>
              </a:r>
            </a:p>
          </p:txBody>
        </p:sp>
      </p:grpSp>
      <p:grpSp>
        <p:nvGrpSpPr>
          <p:cNvPr id="114694" name="Группа 7"/>
          <p:cNvGrpSpPr>
            <a:grpSpLocks/>
          </p:cNvGrpSpPr>
          <p:nvPr/>
        </p:nvGrpSpPr>
        <p:grpSpPr bwMode="auto">
          <a:xfrm>
            <a:off x="788988" y="2111375"/>
            <a:ext cx="7545387" cy="754063"/>
            <a:chOff x="789305" y="2365013"/>
            <a:chExt cx="7545231" cy="754688"/>
          </a:xfrm>
        </p:grpSpPr>
        <p:sp>
          <p:nvSpPr>
            <p:cNvPr id="120" name="Скругленный прямоугольник 119"/>
            <p:cNvSpPr/>
            <p:nvPr/>
          </p:nvSpPr>
          <p:spPr bwMode="auto">
            <a:xfrm>
              <a:off x="789305" y="2365013"/>
              <a:ext cx="7545231" cy="735622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 bwMode="auto">
            <a:xfrm>
              <a:off x="5704103" y="2426977"/>
              <a:ext cx="687373" cy="2669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14,1</a:t>
              </a:r>
            </a:p>
          </p:txBody>
        </p:sp>
        <p:sp>
          <p:nvSpPr>
            <p:cNvPr id="60" name="Скругленный прямоугольник 59"/>
            <p:cNvSpPr/>
            <p:nvPr/>
          </p:nvSpPr>
          <p:spPr bwMode="auto">
            <a:xfrm>
              <a:off x="5704103" y="2759039"/>
              <a:ext cx="687373" cy="27009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17,4</a:t>
              </a:r>
            </a:p>
          </p:txBody>
        </p:sp>
        <p:sp>
          <p:nvSpPr>
            <p:cNvPr id="63" name="Скругленный прямоугольник 62"/>
            <p:cNvSpPr/>
            <p:nvPr/>
          </p:nvSpPr>
          <p:spPr bwMode="auto">
            <a:xfrm>
              <a:off x="6615310" y="2426977"/>
              <a:ext cx="687373" cy="2669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12,6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 bwMode="auto">
            <a:xfrm>
              <a:off x="6615310" y="2759039"/>
              <a:ext cx="687373" cy="27009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16,5</a:t>
              </a:r>
            </a:p>
          </p:txBody>
        </p:sp>
        <p:sp>
          <p:nvSpPr>
            <p:cNvPr id="67" name="Скругленный прямоугольник 66"/>
            <p:cNvSpPr/>
            <p:nvPr/>
          </p:nvSpPr>
          <p:spPr bwMode="auto">
            <a:xfrm>
              <a:off x="7583665" y="2426977"/>
              <a:ext cx="690548" cy="2669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10,6</a:t>
              </a:r>
            </a:p>
          </p:txBody>
        </p:sp>
        <p:sp>
          <p:nvSpPr>
            <p:cNvPr id="68" name="Скругленный прямоугольник 67"/>
            <p:cNvSpPr/>
            <p:nvPr/>
          </p:nvSpPr>
          <p:spPr bwMode="auto">
            <a:xfrm>
              <a:off x="7583665" y="2759039"/>
              <a:ext cx="690548" cy="27009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10,6</a:t>
              </a:r>
            </a:p>
          </p:txBody>
        </p:sp>
        <p:grpSp>
          <p:nvGrpSpPr>
            <p:cNvPr id="114750" name="Группа 68"/>
            <p:cNvGrpSpPr>
              <a:grpSpLocks/>
            </p:cNvGrpSpPr>
            <p:nvPr/>
          </p:nvGrpSpPr>
          <p:grpSpPr bwMode="auto">
            <a:xfrm>
              <a:off x="4485276" y="2425414"/>
              <a:ext cx="982192" cy="641945"/>
              <a:chOff x="3960626" y="1488528"/>
              <a:chExt cx="982192" cy="641945"/>
            </a:xfrm>
          </p:grpSpPr>
          <p:sp>
            <p:nvSpPr>
              <p:cNvPr id="114752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4753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4751" name="TextBox 70"/>
            <p:cNvSpPr txBox="1">
              <a:spLocks noChangeArrowheads="1"/>
            </p:cNvSpPr>
            <p:nvPr/>
          </p:nvSpPr>
          <p:spPr bwMode="auto">
            <a:xfrm>
              <a:off x="789305" y="2381037"/>
              <a:ext cx="304817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lang="ru-RU" sz="1400" b="1"/>
                <a:t>Смертность от дорожно-транспортных происшествий, </a:t>
              </a:r>
            </a:p>
            <a:p>
              <a:pPr fontAlgn="ctr"/>
              <a:r>
                <a:rPr lang="ru-RU" sz="1400" b="1"/>
                <a:t>на 100 тыс. населения</a:t>
              </a:r>
            </a:p>
          </p:txBody>
        </p:sp>
      </p:grpSp>
      <p:grpSp>
        <p:nvGrpSpPr>
          <p:cNvPr id="114695" name="Группа 8"/>
          <p:cNvGrpSpPr>
            <a:grpSpLocks/>
          </p:cNvGrpSpPr>
          <p:nvPr/>
        </p:nvGrpSpPr>
        <p:grpSpPr bwMode="auto">
          <a:xfrm>
            <a:off x="788988" y="2970213"/>
            <a:ext cx="7545387" cy="750887"/>
            <a:chOff x="789305" y="3466789"/>
            <a:chExt cx="7545231" cy="750742"/>
          </a:xfrm>
        </p:grpSpPr>
        <p:sp>
          <p:nvSpPr>
            <p:cNvPr id="121" name="Скругленный прямоугольник 120"/>
            <p:cNvSpPr/>
            <p:nvPr/>
          </p:nvSpPr>
          <p:spPr bwMode="auto">
            <a:xfrm>
              <a:off x="789305" y="3466789"/>
              <a:ext cx="7545231" cy="736458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 bwMode="auto">
            <a:xfrm>
              <a:off x="5704103" y="3528689"/>
              <a:ext cx="687373" cy="2682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201,2</a:t>
              </a:r>
            </a:p>
          </p:txBody>
        </p:sp>
        <p:sp>
          <p:nvSpPr>
            <p:cNvPr id="83" name="Скругленный прямоугольник 82"/>
            <p:cNvSpPr/>
            <p:nvPr/>
          </p:nvSpPr>
          <p:spPr bwMode="auto">
            <a:xfrm>
              <a:off x="5704103" y="3862000"/>
              <a:ext cx="687373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148,1</a:t>
              </a:r>
            </a:p>
          </p:txBody>
        </p:sp>
        <p:sp>
          <p:nvSpPr>
            <p:cNvPr id="84" name="Скругленный прямоугольник 83"/>
            <p:cNvSpPr/>
            <p:nvPr/>
          </p:nvSpPr>
          <p:spPr bwMode="auto">
            <a:xfrm>
              <a:off x="6615310" y="3528689"/>
              <a:ext cx="687373" cy="2682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201,2</a:t>
              </a:r>
            </a:p>
          </p:txBody>
        </p:sp>
        <p:sp>
          <p:nvSpPr>
            <p:cNvPr id="85" name="Скругленный прямоугольник 84"/>
            <p:cNvSpPr/>
            <p:nvPr/>
          </p:nvSpPr>
          <p:spPr bwMode="auto">
            <a:xfrm>
              <a:off x="6615310" y="3862000"/>
              <a:ext cx="687373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144,8</a:t>
              </a:r>
            </a:p>
          </p:txBody>
        </p:sp>
        <p:sp>
          <p:nvSpPr>
            <p:cNvPr id="86" name="Скругленный прямоугольник 85"/>
            <p:cNvSpPr/>
            <p:nvPr/>
          </p:nvSpPr>
          <p:spPr bwMode="auto">
            <a:xfrm>
              <a:off x="7583665" y="3528689"/>
              <a:ext cx="690548" cy="2682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192,8</a:t>
              </a:r>
            </a:p>
          </p:txBody>
        </p:sp>
        <p:sp>
          <p:nvSpPr>
            <p:cNvPr id="88" name="Скругленный прямоугольник 87"/>
            <p:cNvSpPr/>
            <p:nvPr/>
          </p:nvSpPr>
          <p:spPr bwMode="auto">
            <a:xfrm>
              <a:off x="7583665" y="3862000"/>
              <a:ext cx="690548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139,8</a:t>
              </a:r>
            </a:p>
          </p:txBody>
        </p:sp>
        <p:grpSp>
          <p:nvGrpSpPr>
            <p:cNvPr id="114739" name="Группа 90"/>
            <p:cNvGrpSpPr>
              <a:grpSpLocks/>
            </p:cNvGrpSpPr>
            <p:nvPr/>
          </p:nvGrpSpPr>
          <p:grpSpPr bwMode="auto">
            <a:xfrm>
              <a:off x="4485276" y="3527190"/>
              <a:ext cx="982192" cy="641945"/>
              <a:chOff x="3960626" y="1488528"/>
              <a:chExt cx="982192" cy="641945"/>
            </a:xfrm>
          </p:grpSpPr>
          <p:sp>
            <p:nvSpPr>
              <p:cNvPr id="114741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4742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4740" name="TextBox 91"/>
            <p:cNvSpPr txBox="1">
              <a:spLocks noChangeArrowheads="1"/>
            </p:cNvSpPr>
            <p:nvPr/>
          </p:nvSpPr>
          <p:spPr bwMode="auto">
            <a:xfrm>
              <a:off x="789305" y="3478867"/>
              <a:ext cx="333299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lang="ru-RU" sz="1400" b="1"/>
                <a:t>Смертность от новообразований </a:t>
              </a:r>
              <a:br>
                <a:rPr lang="ru-RU" sz="1400" b="1"/>
              </a:br>
              <a:r>
                <a:rPr lang="ru-RU" sz="1400" b="1"/>
                <a:t>(в том числе от злокачественных), на 100 тыс. населения</a:t>
              </a:r>
            </a:p>
          </p:txBody>
        </p:sp>
      </p:grpSp>
      <p:grpSp>
        <p:nvGrpSpPr>
          <p:cNvPr id="114696" name="Группа 41"/>
          <p:cNvGrpSpPr>
            <a:grpSpLocks/>
          </p:cNvGrpSpPr>
          <p:nvPr/>
        </p:nvGrpSpPr>
        <p:grpSpPr bwMode="auto">
          <a:xfrm>
            <a:off x="788988" y="3825875"/>
            <a:ext cx="7545387" cy="736600"/>
            <a:chOff x="789305" y="1502473"/>
            <a:chExt cx="7545231" cy="736356"/>
          </a:xfrm>
        </p:grpSpPr>
        <p:sp>
          <p:nvSpPr>
            <p:cNvPr id="43" name="Скругленный прямоугольник 42"/>
            <p:cNvSpPr/>
            <p:nvPr/>
          </p:nvSpPr>
          <p:spPr bwMode="auto">
            <a:xfrm>
              <a:off x="789305" y="1502473"/>
              <a:ext cx="7545231" cy="736356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 bwMode="auto">
            <a:xfrm>
              <a:off x="5704103" y="1548496"/>
              <a:ext cx="687373" cy="26978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12,2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 bwMode="auto">
            <a:xfrm>
              <a:off x="5704103" y="1883347"/>
              <a:ext cx="687373" cy="269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6,7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 bwMode="auto">
            <a:xfrm>
              <a:off x="6615310" y="1548496"/>
              <a:ext cx="687373" cy="26978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13,5</a:t>
              </a: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6615310" y="1883347"/>
              <a:ext cx="687373" cy="269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6,7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7583665" y="1548496"/>
              <a:ext cx="690548" cy="26978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11,8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7583665" y="1883347"/>
              <a:ext cx="690548" cy="269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6,2</a:t>
              </a:r>
            </a:p>
          </p:txBody>
        </p:sp>
        <p:grpSp>
          <p:nvGrpSpPr>
            <p:cNvPr id="114728" name="Группа 49"/>
            <p:cNvGrpSpPr>
              <a:grpSpLocks/>
            </p:cNvGrpSpPr>
            <p:nvPr/>
          </p:nvGrpSpPr>
          <p:grpSpPr bwMode="auto">
            <a:xfrm>
              <a:off x="4485276" y="1548488"/>
              <a:ext cx="982192" cy="641945"/>
              <a:chOff x="3960626" y="1488528"/>
              <a:chExt cx="982192" cy="641945"/>
            </a:xfrm>
          </p:grpSpPr>
          <p:sp>
            <p:nvSpPr>
              <p:cNvPr id="114730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4731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4729" name="TextBox 50"/>
            <p:cNvSpPr txBox="1">
              <a:spLocks noChangeArrowheads="1"/>
            </p:cNvSpPr>
            <p:nvPr/>
          </p:nvSpPr>
          <p:spPr bwMode="auto">
            <a:xfrm>
              <a:off x="789306" y="1597600"/>
              <a:ext cx="28083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Смертность от туберкулеза, на 100 тыс. населения</a:t>
              </a:r>
            </a:p>
          </p:txBody>
        </p:sp>
      </p:grpSp>
      <p:grpSp>
        <p:nvGrpSpPr>
          <p:cNvPr id="114697" name="Группа 53"/>
          <p:cNvGrpSpPr>
            <a:grpSpLocks/>
          </p:cNvGrpSpPr>
          <p:nvPr/>
        </p:nvGrpSpPr>
        <p:grpSpPr bwMode="auto">
          <a:xfrm>
            <a:off x="788988" y="4667250"/>
            <a:ext cx="7545387" cy="736600"/>
            <a:chOff x="789305" y="2597358"/>
            <a:chExt cx="7545231" cy="736356"/>
          </a:xfrm>
        </p:grpSpPr>
        <p:sp>
          <p:nvSpPr>
            <p:cNvPr id="55" name="Скругленный прямоугольник 54"/>
            <p:cNvSpPr/>
            <p:nvPr/>
          </p:nvSpPr>
          <p:spPr bwMode="auto">
            <a:xfrm>
              <a:off x="789305" y="2597358"/>
              <a:ext cx="7545231" cy="736356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 bwMode="auto">
            <a:xfrm>
              <a:off x="5704103" y="2659250"/>
              <a:ext cx="687373" cy="26819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н/д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 bwMode="auto">
            <a:xfrm>
              <a:off x="5704103" y="2992515"/>
              <a:ext cx="687373" cy="269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65,0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 bwMode="auto">
            <a:xfrm>
              <a:off x="6615310" y="2659250"/>
              <a:ext cx="687373" cy="26819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64,56</a:t>
              </a:r>
            </a:p>
          </p:txBody>
        </p:sp>
        <p:sp>
          <p:nvSpPr>
            <p:cNvPr id="61" name="Скругленный прямоугольник 60"/>
            <p:cNvSpPr/>
            <p:nvPr/>
          </p:nvSpPr>
          <p:spPr bwMode="auto">
            <a:xfrm>
              <a:off x="6615310" y="2992515"/>
              <a:ext cx="687373" cy="269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64,2</a:t>
              </a:r>
            </a:p>
          </p:txBody>
        </p:sp>
        <p:sp>
          <p:nvSpPr>
            <p:cNvPr id="62" name="Скругленный прямоугольник 61"/>
            <p:cNvSpPr/>
            <p:nvPr/>
          </p:nvSpPr>
          <p:spPr bwMode="auto">
            <a:xfrm>
              <a:off x="7583665" y="2659250"/>
              <a:ext cx="690548" cy="26819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43,46</a:t>
              </a:r>
            </a:p>
          </p:txBody>
        </p:sp>
        <p:sp>
          <p:nvSpPr>
            <p:cNvPr id="64" name="Скругленный прямоугольник 63"/>
            <p:cNvSpPr/>
            <p:nvPr/>
          </p:nvSpPr>
          <p:spPr bwMode="auto">
            <a:xfrm>
              <a:off x="7583665" y="2992515"/>
              <a:ext cx="690548" cy="269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43,1</a:t>
              </a:r>
            </a:p>
          </p:txBody>
        </p:sp>
        <p:grpSp>
          <p:nvGrpSpPr>
            <p:cNvPr id="114717" name="Группа 64"/>
            <p:cNvGrpSpPr>
              <a:grpSpLocks/>
            </p:cNvGrpSpPr>
            <p:nvPr/>
          </p:nvGrpSpPr>
          <p:grpSpPr bwMode="auto">
            <a:xfrm>
              <a:off x="4485276" y="2657759"/>
              <a:ext cx="982192" cy="641945"/>
              <a:chOff x="3960626" y="1488528"/>
              <a:chExt cx="982192" cy="641945"/>
            </a:xfrm>
          </p:grpSpPr>
          <p:sp>
            <p:nvSpPr>
              <p:cNvPr id="114719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4720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4718" name="TextBox 69"/>
            <p:cNvSpPr txBox="1">
              <a:spLocks noChangeArrowheads="1"/>
            </p:cNvSpPr>
            <p:nvPr/>
          </p:nvSpPr>
          <p:spPr bwMode="auto">
            <a:xfrm>
              <a:off x="789305" y="2695827"/>
              <a:ext cx="30481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lang="ru-RU" sz="1400" b="1"/>
                <a:t>Заболеваемость туберкулезом, на 100 тыс. населения</a:t>
              </a:r>
            </a:p>
          </p:txBody>
        </p:sp>
      </p:grpSp>
      <p:grpSp>
        <p:nvGrpSpPr>
          <p:cNvPr id="114698" name="Группа 75"/>
          <p:cNvGrpSpPr>
            <a:grpSpLocks/>
          </p:cNvGrpSpPr>
          <p:nvPr/>
        </p:nvGrpSpPr>
        <p:grpSpPr bwMode="auto">
          <a:xfrm>
            <a:off x="788988" y="5508625"/>
            <a:ext cx="7545387" cy="750888"/>
            <a:chOff x="789304" y="3699134"/>
            <a:chExt cx="7545232" cy="750742"/>
          </a:xfrm>
        </p:grpSpPr>
        <p:sp>
          <p:nvSpPr>
            <p:cNvPr id="77" name="Скругленный прямоугольник 76"/>
            <p:cNvSpPr/>
            <p:nvPr/>
          </p:nvSpPr>
          <p:spPr bwMode="auto">
            <a:xfrm>
              <a:off x="789304" y="3699134"/>
              <a:ext cx="7545232" cy="736457"/>
            </a:xfrm>
            <a:prstGeom prst="roundRect">
              <a:avLst>
                <a:gd name="adj" fmla="val 97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Скругленный прямоугольник 77"/>
            <p:cNvSpPr/>
            <p:nvPr/>
          </p:nvSpPr>
          <p:spPr bwMode="auto">
            <a:xfrm>
              <a:off x="5704103" y="3761035"/>
              <a:ext cx="687373" cy="2682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н/д</a:t>
              </a:r>
            </a:p>
          </p:txBody>
        </p:sp>
        <p:sp>
          <p:nvSpPr>
            <p:cNvPr id="79" name="Скругленный прямоугольник 78"/>
            <p:cNvSpPr/>
            <p:nvPr/>
          </p:nvSpPr>
          <p:spPr bwMode="auto">
            <a:xfrm>
              <a:off x="5704103" y="4094345"/>
              <a:ext cx="687373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92,8</a:t>
              </a:r>
            </a:p>
          </p:txBody>
        </p:sp>
        <p:sp>
          <p:nvSpPr>
            <p:cNvPr id="81" name="Скругленный прямоугольник 80"/>
            <p:cNvSpPr/>
            <p:nvPr/>
          </p:nvSpPr>
          <p:spPr bwMode="auto">
            <a:xfrm>
              <a:off x="6615309" y="3761035"/>
              <a:ext cx="687373" cy="2682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84,7</a:t>
              </a:r>
            </a:p>
          </p:txBody>
        </p:sp>
        <p:sp>
          <p:nvSpPr>
            <p:cNvPr id="82" name="Скругленный прямоугольник 81"/>
            <p:cNvSpPr/>
            <p:nvPr/>
          </p:nvSpPr>
          <p:spPr bwMode="auto">
            <a:xfrm>
              <a:off x="6615309" y="4094345"/>
              <a:ext cx="687373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93,8</a:t>
              </a:r>
            </a:p>
          </p:txBody>
        </p:sp>
        <p:sp>
          <p:nvSpPr>
            <p:cNvPr id="87" name="Скругленный прямоугольник 86"/>
            <p:cNvSpPr/>
            <p:nvPr/>
          </p:nvSpPr>
          <p:spPr bwMode="auto">
            <a:xfrm>
              <a:off x="7583664" y="3761035"/>
              <a:ext cx="690548" cy="2682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89,0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 bwMode="auto">
            <a:xfrm>
              <a:off x="7583664" y="4094345"/>
              <a:ext cx="690548" cy="2698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98,8</a:t>
              </a:r>
            </a:p>
          </p:txBody>
        </p:sp>
        <p:grpSp>
          <p:nvGrpSpPr>
            <p:cNvPr id="114706" name="Группа 89"/>
            <p:cNvGrpSpPr>
              <a:grpSpLocks/>
            </p:cNvGrpSpPr>
            <p:nvPr/>
          </p:nvGrpSpPr>
          <p:grpSpPr bwMode="auto">
            <a:xfrm>
              <a:off x="4485276" y="3759535"/>
              <a:ext cx="982192" cy="641945"/>
              <a:chOff x="3960626" y="1488528"/>
              <a:chExt cx="982192" cy="641945"/>
            </a:xfrm>
          </p:grpSpPr>
          <p:sp>
            <p:nvSpPr>
              <p:cNvPr id="114708" name="TextBox 102"/>
              <p:cNvSpPr txBox="1">
                <a:spLocks noChangeArrowheads="1"/>
              </p:cNvSpPr>
              <p:nvPr/>
            </p:nvSpPr>
            <p:spPr bwMode="auto">
              <a:xfrm>
                <a:off x="4122209" y="1488528"/>
                <a:ext cx="82060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Россия</a:t>
                </a:r>
              </a:p>
            </p:txBody>
          </p:sp>
          <p:sp>
            <p:nvSpPr>
              <p:cNvPr id="114709" name="TextBox 103"/>
              <p:cNvSpPr txBox="1">
                <a:spLocks noChangeArrowheads="1"/>
              </p:cNvSpPr>
              <p:nvPr/>
            </p:nvSpPr>
            <p:spPr bwMode="auto">
              <a:xfrm>
                <a:off x="3960626" y="1822696"/>
                <a:ext cx="982192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400" b="1"/>
                  <a:t>Чувашия</a:t>
                </a:r>
              </a:p>
            </p:txBody>
          </p:sp>
        </p:grpSp>
        <p:sp>
          <p:nvSpPr>
            <p:cNvPr id="114707" name="TextBox 94"/>
            <p:cNvSpPr txBox="1">
              <a:spLocks noChangeArrowheads="1"/>
            </p:cNvSpPr>
            <p:nvPr/>
          </p:nvSpPr>
          <p:spPr bwMode="auto">
            <a:xfrm>
              <a:off x="789304" y="3711212"/>
              <a:ext cx="37726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ctr"/>
              <a:r>
                <a:rPr lang="ru-RU" sz="1400" b="1"/>
                <a:t>Доля выездов бригад скорой медицинской помощи со временем доезда до больного менее 20 минут, %</a:t>
              </a: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5438" y="922338"/>
            <a:ext cx="8505825" cy="5395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ЗАДАЧИ, реализация программных мероприятий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688" y="1077913"/>
            <a:ext cx="7888287" cy="1477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принять необходимые меры для достижения к концу 2013 году уровня целевых показателей, предусмотренных указами Президента Российской Федерации от 7 мая 2012 года и Планами мероприятий («дорожными картами») «Изменения в отраслях социальной сферы, направленные на повышение эффективности здравоохранения в Чувашской Республике» и «Повышение эффективности и качества услуг в сфере социального обслуживания населения в Чувашской Республике (2013-2018 годы)»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688" y="2663825"/>
            <a:ext cx="7888287" cy="554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обеспечить дальнейшую реализацию мероприятий Программы модернизации здравоохранения Чувашской Республики на 2011-2013 годы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688" y="3327400"/>
            <a:ext cx="7888287" cy="554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продолжить реализацию мероприятий в рамках приоритетного национального проекта «Здоровье»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688" y="3990975"/>
            <a:ext cx="7888287" cy="784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обеспечить в 2013 году реализацию Программы государственных гарантий бесплатного оказания медицинской помощи гражданам в Чувашской Республике на 2013-2015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688" y="4884738"/>
            <a:ext cx="7888287" cy="1246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обеспечить реализацию мероприятий, предусмотренных в 2013 году, во исполнение Указа Главы Чувашской Республики от 2 ноября 2012 г. № 124 «О дополнительных мерах по совершенствованию оказания первичной медико-санитарной помощи сельскому населению в Чувашской Республике» и Концепцией развития первичной медико-санитарной помощи в Чувашской Республике на 2013-2015 годы</a:t>
            </a:r>
          </a:p>
        </p:txBody>
      </p:sp>
      <p:sp>
        <p:nvSpPr>
          <p:cNvPr id="8" name="Ромб 7"/>
          <p:cNvSpPr/>
          <p:nvPr/>
        </p:nvSpPr>
        <p:spPr>
          <a:xfrm>
            <a:off x="460375" y="1077913"/>
            <a:ext cx="274638" cy="274637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460375" y="2663825"/>
            <a:ext cx="274638" cy="276225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460375" y="3327400"/>
            <a:ext cx="274638" cy="274638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460375" y="3990975"/>
            <a:ext cx="274638" cy="274638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460375" y="4884738"/>
            <a:ext cx="274638" cy="274637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19088" y="922338"/>
            <a:ext cx="8504237" cy="4872037"/>
          </a:xfrm>
          <a:prstGeom prst="rect">
            <a:avLst/>
          </a:prstGeom>
          <a:solidFill>
            <a:srgbClr val="FFE7E7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93750" y="1077913"/>
            <a:ext cx="7889875" cy="7842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завершить оптимизацию сети лечебно-профилактических учреждений Чувашской Республики с приведением системы оказания медицинской помощи к трехуровневой в соответствие с федеральными порядками оказания медицинской помощи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750" y="2003425"/>
            <a:ext cx="7889875" cy="7842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обеспечить проведение всеобщей диспансеризации населения и иммунизации населения на территории Чувашской Республики в соответствие с утвержденными планами-графиками до конца текущего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750" y="2928938"/>
            <a:ext cx="7889875" cy="10144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обеспечить дальнейшее развитие медицинской реабилитации и восстановительного лечения, паллиативной медицинской помощи, санаторно-курортного лечения в Чувашской Республике в соответствие с федеральными порядками оказания медицинской помощи, том числе в рамках государственно-частного партнерства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750" y="4084638"/>
            <a:ext cx="7889875" cy="323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принять меры по оптимизации деятельности службы скорой медицинской помощи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750" y="4548188"/>
            <a:ext cx="7889875" cy="323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обеспечить реализацию мер социальной поддержки медицинским работникам</a:t>
            </a:r>
          </a:p>
        </p:txBody>
      </p:sp>
      <p:sp>
        <p:nvSpPr>
          <p:cNvPr id="8" name="Ромб 7"/>
          <p:cNvSpPr/>
          <p:nvPr/>
        </p:nvSpPr>
        <p:spPr>
          <a:xfrm>
            <a:off x="452438" y="1077913"/>
            <a:ext cx="274637" cy="274637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452438" y="2003425"/>
            <a:ext cx="274637" cy="274638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452438" y="2928938"/>
            <a:ext cx="274637" cy="274637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452438" y="4084638"/>
            <a:ext cx="274637" cy="274637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452438" y="4548188"/>
            <a:ext cx="274637" cy="274637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772" name="Заголовок 1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defTabSz="912813" eaLnBrk="1" hangingPunct="1"/>
            <a:r>
              <a:rPr lang="ru-RU" sz="2000" smtClean="0"/>
              <a:t>ЗАДАЧИ, оптимизация системы предоставления медицинской помощи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750" y="5011738"/>
            <a:ext cx="7889875" cy="5540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разработать Стратегию лекарственного обеспечения населения Чувашской Республики до 2025 года</a:t>
            </a:r>
          </a:p>
        </p:txBody>
      </p:sp>
      <p:sp>
        <p:nvSpPr>
          <p:cNvPr id="16" name="Ромб 15"/>
          <p:cNvSpPr/>
          <p:nvPr/>
        </p:nvSpPr>
        <p:spPr>
          <a:xfrm>
            <a:off x="452438" y="5011738"/>
            <a:ext cx="274637" cy="274637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Box 2"/>
          <p:cNvSpPr txBox="1">
            <a:spLocks noChangeArrowheads="1"/>
          </p:cNvSpPr>
          <p:nvPr/>
        </p:nvSpPr>
        <p:spPr bwMode="auto">
          <a:xfrm>
            <a:off x="1597025" y="2757488"/>
            <a:ext cx="5959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/>
              <a:t>Благодарю за внимание!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Младенческая смертность, на </a:t>
            </a:r>
            <a:r>
              <a:rPr lang="ru-RU" sz="2000" kern="0" dirty="0" smtClean="0">
                <a:solidFill>
                  <a:sysClr val="windowText" lastClr="000000"/>
                </a:solidFill>
              </a:rPr>
              <a:t>10 тысяч </a:t>
            </a:r>
            <a:r>
              <a:rPr lang="ru-RU" sz="2000" kern="0" dirty="0">
                <a:solidFill>
                  <a:sysClr val="windowText" lastClr="000000"/>
                </a:solidFill>
              </a:rPr>
              <a:t>родившихся живыми</a:t>
            </a:r>
            <a:endParaRPr lang="ru-RU" sz="2000" dirty="0"/>
          </a:p>
        </p:txBody>
      </p:sp>
      <p:graphicFrame>
        <p:nvGraphicFramePr>
          <p:cNvPr id="19458" name="Диаграмма 3"/>
          <p:cNvGraphicFramePr>
            <a:graphicFrameLocks/>
          </p:cNvGraphicFramePr>
          <p:nvPr/>
        </p:nvGraphicFramePr>
        <p:xfrm>
          <a:off x="257175" y="1120775"/>
          <a:ext cx="8639175" cy="4835525"/>
        </p:xfrm>
        <a:graphic>
          <a:graphicData uri="http://schemas.openxmlformats.org/presentationml/2006/ole">
            <p:oleObj spid="_x0000_s19458" r:id="rId3" imgW="8638781" imgH="483454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Диаграмма 1"/>
          <p:cNvGraphicFramePr>
            <a:graphicFrameLocks/>
          </p:cNvGraphicFramePr>
          <p:nvPr/>
        </p:nvGraphicFramePr>
        <p:xfrm>
          <a:off x="160338" y="584200"/>
          <a:ext cx="4278312" cy="2843213"/>
        </p:xfrm>
        <a:graphic>
          <a:graphicData uri="http://schemas.openxmlformats.org/presentationml/2006/ole">
            <p:oleObj spid="_x0000_s20481" r:id="rId4" imgW="4279763" imgH="2840982" progId="Excel.Sheet.8">
              <p:embed/>
            </p:oleObj>
          </a:graphicData>
        </a:graphic>
      </p:graphicFrame>
      <p:graphicFrame>
        <p:nvGraphicFramePr>
          <p:cNvPr id="20482" name="Диаграмма 4"/>
          <p:cNvGraphicFramePr>
            <a:graphicFrameLocks/>
          </p:cNvGraphicFramePr>
          <p:nvPr/>
        </p:nvGraphicFramePr>
        <p:xfrm>
          <a:off x="4525963" y="495300"/>
          <a:ext cx="4710112" cy="3073400"/>
        </p:xfrm>
        <a:graphic>
          <a:graphicData uri="http://schemas.openxmlformats.org/presentationml/2006/ole">
            <p:oleObj spid="_x0000_s20482" r:id="rId5" imgW="4712616" imgH="3072650" progId="Excel.Sheet.8">
              <p:embed/>
            </p:oleObj>
          </a:graphicData>
        </a:graphic>
      </p:graphicFrame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3200400" y="161925"/>
            <a:ext cx="275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Детская смертность</a:t>
            </a:r>
          </a:p>
        </p:txBody>
      </p:sp>
      <p:graphicFrame>
        <p:nvGraphicFramePr>
          <p:cNvPr id="20484" name="Диаграмма 5"/>
          <p:cNvGraphicFramePr>
            <a:graphicFrameLocks/>
          </p:cNvGraphicFramePr>
          <p:nvPr/>
        </p:nvGraphicFramePr>
        <p:xfrm>
          <a:off x="-50800" y="4089400"/>
          <a:ext cx="2332038" cy="2381250"/>
        </p:xfrm>
        <a:graphic>
          <a:graphicData uri="http://schemas.openxmlformats.org/presentationml/2006/ole">
            <p:oleObj spid="_x0000_s20484" r:id="rId6" imgW="2328874" imgH="2383743" progId="Excel.Sheet.8">
              <p:embed/>
            </p:oleObj>
          </a:graphicData>
        </a:graphic>
      </p:graphicFrame>
      <p:sp>
        <p:nvSpPr>
          <p:cNvPr id="20490" name="Заголовок 3"/>
          <p:cNvSpPr txBox="1">
            <a:spLocks/>
          </p:cNvSpPr>
          <p:nvPr/>
        </p:nvSpPr>
        <p:spPr bwMode="auto">
          <a:xfrm>
            <a:off x="346075" y="3530600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Смертность детей, на 100 тыс. соответствующего населения</a:t>
            </a:r>
          </a:p>
        </p:txBody>
      </p:sp>
      <p:graphicFrame>
        <p:nvGraphicFramePr>
          <p:cNvPr id="20486" name="Object 6"/>
          <p:cNvGraphicFramePr>
            <a:graphicFrameLocks/>
          </p:cNvGraphicFramePr>
          <p:nvPr/>
        </p:nvGraphicFramePr>
        <p:xfrm>
          <a:off x="2254250" y="4089400"/>
          <a:ext cx="2332038" cy="2381250"/>
        </p:xfrm>
        <a:graphic>
          <a:graphicData uri="http://schemas.openxmlformats.org/presentationml/2006/ole">
            <p:oleObj spid="_x0000_s20486" r:id="rId7" imgW="2328874" imgH="2383743" progId="Excel.Sheet.8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/>
          </p:cNvGraphicFramePr>
          <p:nvPr/>
        </p:nvGraphicFramePr>
        <p:xfrm>
          <a:off x="4557713" y="4089400"/>
          <a:ext cx="2332037" cy="2381250"/>
        </p:xfrm>
        <a:graphic>
          <a:graphicData uri="http://schemas.openxmlformats.org/presentationml/2006/ole">
            <p:oleObj spid="_x0000_s20487" r:id="rId8" imgW="2328874" imgH="2383743" progId="Excel.Sheet.8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/>
          </p:cNvGraphicFramePr>
          <p:nvPr/>
        </p:nvGraphicFramePr>
        <p:xfrm>
          <a:off x="6862763" y="4089400"/>
          <a:ext cx="2332037" cy="2381250"/>
        </p:xfrm>
        <a:graphic>
          <a:graphicData uri="http://schemas.openxmlformats.org/presentationml/2006/ole">
            <p:oleObj spid="_x0000_s20488" r:id="rId9" imgW="2328874" imgH="2383743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inister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Minister</Template>
  <TotalTime>7306</TotalTime>
  <Words>4905</Words>
  <Application>Microsoft Office PowerPoint</Application>
  <PresentationFormat>Экран (4:3)</PresentationFormat>
  <Paragraphs>1156</Paragraphs>
  <Slides>76</Slides>
  <Notes>32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Minister</vt:lpstr>
      <vt:lpstr>Лист Microsoft Office Excel 97-2003</vt:lpstr>
      <vt:lpstr>Об итогах работы  отрасли здравоохранения  и системы социальной защиты населения Чувашской Республики в 2012 году и  задачах на 2013 год</vt:lpstr>
      <vt:lpstr>Слайд 2</vt:lpstr>
      <vt:lpstr>Рождаемость, на 1000 населения</vt:lpstr>
      <vt:lpstr>Рождаемость по административным территориям,  на 1000 населения</vt:lpstr>
      <vt:lpstr>Слайд 5</vt:lpstr>
      <vt:lpstr>Отдых, оздоровление и трудоустройство  детей в Чувашской Республике, абс.</vt:lpstr>
      <vt:lpstr>Младенческая смертность, на 1000 родившихся живыми</vt:lpstr>
      <vt:lpstr>Младенческая смертность, на 10 тысяч родившихся живыми</vt:lpstr>
      <vt:lpstr>Слайд 9</vt:lpstr>
      <vt:lpstr>Экспертный анализ случаев младенческой смертности от внешних причин </vt:lpstr>
      <vt:lpstr>Слайд 11</vt:lpstr>
      <vt:lpstr>Естественный прирост, на 1000 населения</vt:lpstr>
      <vt:lpstr>Общая смертность, на 1000 населения</vt:lpstr>
      <vt:lpstr>Результаты реализации национальных проектов и Программы модернизации здравоохранения Чувашской Республики</vt:lpstr>
      <vt:lpstr>Общая смертность по административным территориям,  на 1000 населения</vt:lpstr>
      <vt:lpstr>Слайд 16</vt:lpstr>
      <vt:lpstr>Смертность от болезней системы кровообращения,  на 100 тыс. населения</vt:lpstr>
      <vt:lpstr>Слайд 18</vt:lpstr>
      <vt:lpstr>Смертность от внешних причин, на 100 тыс. населения</vt:lpstr>
      <vt:lpstr>Динамика и структура смертности от «внешних» причин</vt:lpstr>
      <vt:lpstr>Смертность от внешних причин по административным территориям,  на 100 тыс. населения</vt:lpstr>
      <vt:lpstr>Смертность от новообразований, на 100 тыс. населения</vt:lpstr>
      <vt:lpstr>Смертность от новообразований по административным территориям,  на 100 тыс. населения</vt:lpstr>
      <vt:lpstr>Слайд 24</vt:lpstr>
      <vt:lpstr>Показатели несвоевременной диагностики онкологической патологии в Чувашской Республике  по административным территориям в 2012 г.</vt:lpstr>
      <vt:lpstr>Слайд 26</vt:lpstr>
      <vt:lpstr>Слайд 27</vt:lpstr>
      <vt:lpstr>Слайд 28</vt:lpstr>
      <vt:lpstr>Сеть лечебно-профилактических учреждений,  оказывающих первичную медико-санитарную помощь</vt:lpstr>
      <vt:lpstr>Техническое состояние фельдшерско-акушерских и фельдшерских пунктов</vt:lpstr>
      <vt:lpstr>Слайд 31</vt:lpstr>
      <vt:lpstr>Слайд 32</vt:lpstr>
      <vt:lpstr>Слайд 33</vt:lpstr>
      <vt:lpstr>Слайд 34</vt:lpstr>
      <vt:lpstr>Слайд 35</vt:lpstr>
      <vt:lpstr>Этапы медицинской реабилитационной помощи </vt:lpstr>
      <vt:lpstr>Реабилитационный центр для детей и подростков с ограниченными возможностями</vt:lpstr>
      <vt:lpstr>Слайд 38</vt:lpstr>
      <vt:lpstr>Социальная защита инвалидов</vt:lpstr>
      <vt:lpstr>Концепция республиканской информационной системы социальной сферы</vt:lpstr>
      <vt:lpstr>Реализация программ по бесплатному лекарственному обеспечению граждан в 2012 году</vt:lpstr>
      <vt:lpstr>Реализация лекарственного обеспечения в рамках Постановления Правительства РФ от 30.07.1994 № 890  в 2012 году </vt:lpstr>
      <vt:lpstr>Охрана труда</vt:lpstr>
      <vt:lpstr>Финансирование системы здравоохранения и социального развития Чувашской Республики, млн. рублей</vt:lpstr>
      <vt:lpstr>Подушевое финансирование Программы госгарантий, рублей на 1 жителя </vt:lpstr>
      <vt:lpstr>Финансирование Программы модернизации здравоохранения Чувашской Республики в 2011-2012  годах, млн. рублей</vt:lpstr>
      <vt:lpstr>Программа модернизации здравоохранения Чувашской Республики в 2011-2012 гг., млн. руб.</vt:lpstr>
      <vt:lpstr>Объемы амбулаторной медицинской помощи в расчете на 1 жителя, посещение</vt:lpstr>
      <vt:lpstr>Уровень госпитализации в круглосуточные стационары,  на 100 человек населения</vt:lpstr>
      <vt:lpstr>Объем стационарной медицинской помощи в расчете на 1 жителя,  койко-день</vt:lpstr>
      <vt:lpstr>Занятость койки в круглосуточных стационарах, дней в году</vt:lpstr>
      <vt:lpstr>Объемы медицинской помощи в дневных стационарах всех типов  в расчете на 1 жителя, пациенто-день</vt:lpstr>
      <vt:lpstr>Объем скорой медицинской помощи в расчете на 1 жителя, вызов</vt:lpstr>
      <vt:lpstr>Служба скорой медицинской помощи</vt:lpstr>
      <vt:lpstr>Слайд 55</vt:lpstr>
      <vt:lpstr>Кадровые ресурсы в здравоохранении Чувашской Республики</vt:lpstr>
      <vt:lpstr>Расчетная потребность во врачебных кадрах для оказания медицинской помощи  в соответствии с порядками оказания медицинской помощи</vt:lpstr>
      <vt:lpstr>Возрастная структура врачебных кадров в Чувашской Республике,  число и их доля в общей численности врачей</vt:lpstr>
      <vt:lpstr>Возрастная структура врачебных кадров  в Чувашской Республике, %</vt:lpstr>
      <vt:lpstr>Возрастная структура средних медицинских работников в Чувашской Республике,%</vt:lpstr>
      <vt:lpstr>Меры социальной поддержки медицинских работников</vt:lpstr>
      <vt:lpstr>Слайд 62</vt:lpstr>
      <vt:lpstr>подпрограмма «Обеспечение здравоохранения кадрами высокой квалификации»</vt:lpstr>
      <vt:lpstr>Среднемесячная заработная плата медицинских работников, рублей</vt:lpstr>
      <vt:lpstr>Средняя заработная плата медицинских работников (тысяч рублей)  и соотношение к средней заработной плате по экономике (%)</vt:lpstr>
      <vt:lpstr>Динамика средней заработной платы  социальных работников  Чувашской Республики, рублей</vt:lpstr>
      <vt:lpstr>Слайд 67</vt:lpstr>
      <vt:lpstr>Министерство здравоохранения и социального развития Чувашской Республики</vt:lpstr>
      <vt:lpstr>Субсидии на оплату жилого помещения и коммунальных услуг малообеспеченным семьям</vt:lpstr>
      <vt:lpstr>C учетом Указа Президента Чувашской Республики «О категориях граждан, имеющих право на присвоение звания  «Ветеран труда Чувашской Республики» № 90 от 07.10.2011 г.</vt:lpstr>
      <vt:lpstr>ЗАДАЧИ в области социальный защиты населения</vt:lpstr>
      <vt:lpstr>Основные показатели здоровья населения</vt:lpstr>
      <vt:lpstr>Основные показатели здоровья населения</vt:lpstr>
      <vt:lpstr>ЗАДАЧИ, реализация программных мероприятий</vt:lpstr>
      <vt:lpstr>ЗАДАЧИ, оптимизация системы предоставления медицинской помощи</vt:lpstr>
      <vt:lpstr>Слайд 76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medicin48</cp:lastModifiedBy>
  <cp:revision>401</cp:revision>
  <cp:lastPrinted>2013-03-13T06:48:26Z</cp:lastPrinted>
  <dcterms:created xsi:type="dcterms:W3CDTF">2012-02-15T06:10:28Z</dcterms:created>
  <dcterms:modified xsi:type="dcterms:W3CDTF">2013-03-23T11:24:15Z</dcterms:modified>
</cp:coreProperties>
</file>